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Slides/notesSlide1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4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46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notesMasters/notesMaster1.xml" ContentType="application/vnd.openxmlformats-officedocument.presentationml.notesMaster+xml"/>
  <Override PartName="/ppt/ink/ink45.xml" ContentType="application/inkml+xml"/>
  <Override PartName="/ppt/ink/ink47.xml" ContentType="application/inkml+xml"/>
  <Override PartName="/ppt/ink/ink38.xml" ContentType="application/inkml+xml"/>
  <Override PartName="/ppt/ink/ink39.xml" ContentType="application/inkml+xml"/>
  <Override PartName="/ppt/ink/ink14.xml" ContentType="application/inkml+xml"/>
  <Override PartName="/ppt/ink/ink13.xml" ContentType="application/inkml+xml"/>
  <Override PartName="/ppt/ink/ink12.xml" ContentType="application/inkml+xml"/>
  <Override PartName="/ppt/ink/ink11.xml" ContentType="application/inkml+xml"/>
  <Override PartName="/ppt/ink/ink10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21.xml" ContentType="application/inkml+xml"/>
  <Override PartName="/ppt/ink/ink20.xml" ContentType="application/inkml+xml"/>
  <Override PartName="/ppt/ink/ink19.xml" ContentType="application/inkml+xml"/>
  <Override PartName="/ppt/ink/ink18.xml" ContentType="application/inkml+xml"/>
  <Override PartName="/ppt/ink/ink9.xml" ContentType="application/inkml+xml"/>
  <Override PartName="/ppt/ink/ink8.xml" ContentType="application/inkml+xml"/>
  <Override PartName="/ppt/theme/theme2.xml" ContentType="application/vnd.openxmlformats-officedocument.theme+xml"/>
  <Override PartName="/ppt/theme/theme1.xml" ContentType="application/vnd.openxmlformats-officedocument.theme+xml"/>
  <Override PartName="/ppt/ink/ink1.xml" ContentType="application/inkml+xml"/>
  <Override PartName="/ppt/ink/ink2.xml" ContentType="application/inkml+xml"/>
  <Override PartName="/ppt/ink/ink7.xml" ContentType="application/inkml+xml"/>
  <Override PartName="/ppt/ink/ink6.xml" ContentType="application/inkml+xml"/>
  <Override PartName="/ppt/ink/ink5.xml" ContentType="application/inkml+xml"/>
  <Override PartName="/ppt/ink/ink4.xml" ContentType="application/inkml+xml"/>
  <Override PartName="/ppt/ink/ink3.xml" ContentType="application/inkml+xml"/>
  <Override PartName="/ppt/ink/ink40.xml" ContentType="application/inkml+xml"/>
  <Override PartName="/ppt/ink/ink22.xml" ContentType="application/inkml+xml"/>
  <Override PartName="/ppt/ink/ink24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0.xml" ContentType="application/inkml+xml"/>
  <Override PartName="/ppt/ink/ink23.xml" ContentType="application/inkml+xml"/>
  <Override PartName="/ppt/ink/ink29.xml" ContentType="application/inkml+xml"/>
  <Override PartName="/ppt/ink/ink28.xml" ContentType="application/inkml+xml"/>
  <Override PartName="/ppt/ink/ink25.xml" ContentType="application/inkml+xml"/>
  <Override PartName="/ppt/ink/ink27.xml" ContentType="application/inkml+xml"/>
  <Override PartName="/ppt/ink/ink26.xml" ContentType="application/inkml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18"/>
  </p:notesMasterIdLst>
  <p:sldIdLst>
    <p:sldId id="336" r:id="rId2"/>
    <p:sldId id="337" r:id="rId3"/>
    <p:sldId id="338" r:id="rId4"/>
    <p:sldId id="348" r:id="rId5"/>
    <p:sldId id="339" r:id="rId6"/>
    <p:sldId id="349" r:id="rId7"/>
    <p:sldId id="350" r:id="rId8"/>
    <p:sldId id="351" r:id="rId9"/>
    <p:sldId id="340" r:id="rId10"/>
    <p:sldId id="341" r:id="rId11"/>
    <p:sldId id="352" r:id="rId12"/>
    <p:sldId id="353" r:id="rId13"/>
    <p:sldId id="354" r:id="rId14"/>
    <p:sldId id="355" r:id="rId15"/>
    <p:sldId id="356" r:id="rId16"/>
    <p:sldId id="342" r:id="rId17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6" autoAdjust="0"/>
    <p:restoredTop sz="94660"/>
  </p:normalViewPr>
  <p:slideViewPr>
    <p:cSldViewPr>
      <p:cViewPr>
        <p:scale>
          <a:sx n="75" d="100"/>
          <a:sy n="75" d="100"/>
        </p:scale>
        <p:origin x="-1028" y="-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17:36.81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12563 6059 64,'0'-5'97,"0"5"-1,0 0-13,0 0 7,0 0-8,0 0 5,0 0-7,0 0-4,0 0-4,0 0 6,0 0-2,0 0-4,1-4 1,-1 4-6,0 0-5,0 0-5,0 0 3,0 0-2,0 0-2,0 0-1,0 0-1,0 0-3,0 0-1,0 0 1,0 0-5,0 0 1,0 0-1,0 0-1,0 0-3,0 0 2,0 0 0,0 0-2,0 0 0,0 0 5,0 0-6,0 0 2,0 0-2,0 0-2,0 0-2,0 0 1,0 0-5,0 0-1,0 0 0,0 0-1,0 0 0,0 0-3,0 0 1,0 0-2,0 0 3,0 0-3,0 0 1,0 0 0,0 0-3,0 0 4,0 0-4,0 0 1,5-2-2,-5 2 1,0 0-2,0 0 0,0 0-4,0 0 1,0 0 0,0 0-2,0 0-2,0 0-2,0 0 0,0 0-5,0 0 2,0 0-1,0 0-3,0 0 2,0 0-1,0 0 2,0 0-5,0 0 2,0 0 5,0 0 6,0 0-7,0 0 0,0 0 2,0 0-1,0 0-4,0 0 1,0 0 4,0 0-4,0 0 7,0 0-8,0 0 1,0 0-4,0 0 0,0 0-1,0 0 1,0 0-1,0 0 0,0 0 1,0 0-1,0 0 0,0 0 4,0 0-5,0 0-3,0 0 6,0 0-3,0 0 1,0 0-1,0 0-2,0 0 2,0 0 0,0 0 4,0 0-1,0 0-1,0 0 4,0 0 3,0 0 1,0 0 8,8 7-9,-8-7 1,3 3-2,-2-1 4,-1-2-1,2 5-2,1 0 0,-2-4-3,-1-1 4,4 6-3,-4-6-1,3 2 3,-3-2-4,4 3 3,-4-3-3,2 2 0,-2-2 4,3 4-6,-3-4-2,2 4-1,-2-4 1,0 0 2,1 4 0,-1-4 1,4 0-2,-4 0 1,0 0 0,2 3-4,-2-3 3,2 6 5,-2-3-5,4-1 6,-4-2-3,0 0 0,0 3-4,0-3 2,1 5-1,-1-5-2,2 4 0,-2-4 3,0 3 0,0-3-4,0 0 1,2 5 0,-2-5 6,0 3-10,0-3-1,0 0 4,4 4-2,-4-4 0,0 3 10,0-3-4,1 5-1,-1-5 3,5 2 0,-5-2 1,0 5-8,0-5 3,4 1-1,-4-1 3,1 4-1,1-1 0,-2-3-7,2 4 2,-2-4 3,0 0 0,2 2-2,-2-2 1,0 0 1,2 4 8,-2-4-9,0 0 4,4 4-6,-4-4 6,1 3-1,2-1-1,-3-2-2,0 4 1,0-4 0,0 0 4,0 5-3,0-5-5,0 0 5,1 5-3,-1-2-1,0-3 4,0 0 0,0 0-2,1 4 1,-1-4-5,0 0 1,4 4 2,-4-1 0,0-3 5,5 6 1,-5-3 6,0-3-4,4 4-1,-4-4-3,0 2-4,0-2 13,1 3-12,-1-3-3,0 0 4,0 4 5,0-4-3,0 0-6,0 0 7,3 5 0,-3-5-4,1 3-4,-1-3 5,0 5-1,0-5 8,3 4-8,-2-3 5,-1-1-3,2 4 1,1-1-7,-3-3 5,0 0-3,3 5 7,-3-5-5,3 1 1,0 2-4,-3-3 3,0 0-3,1 3 3,-1-3-1,0 0-3,0 0 2,0 0 1,4 3 4,-4-3-2,3 4-1,-3-4-3,0 0 1,0 0-1,4 2 0,-4-2 0,0 0 3,0 0 2,0 0-7,1 5 2,-1-5 1,4 2 1,-4-2-5,1 1 6,-1-1-3,5 4 9,-5-4-8,0 0 1,3 3 1,-2-1-1,-1-2-2,4 3 1,-4-3-1,0 0 0,0 0 0,1 4 4,-1-4 2,0 0-5,3 3 0,-3-3 3,0 0-6,1 2 3,-1-2-3,0 0 3,2 5 5,-2-5-5,0 0 0,0 0-2,3 3-1,-3-3 10,3 3-8,-3-3 1,0 0 2,0 0 3,1 5-3,-1-5-4,0 0 3,1 4-1,-1-4 3,0 0-5,2 2 4,-2-2-7,0 0 2,2 3 6,-2-3-5,0 0 6,3 4-4,-3-4 4,0 0-2,0 0-2,2 3 3,-2-3-6,0 0 6,4 2-2,-4-2-3,0 0 1,0 3 0,0-3 5,4 3-7,-4-3 2,0 4-3,0-4 5,0 0-3,1 2 4,-1-2-4,2 4 1,-2-4 5,0 0-2,2 4-2,-2-4 3,0 4-7,0-4-11,0 0-1,0 5 9,0-5-5,0 3 1,0-3 2,4 4 3,-4-4-4,1 3 5,-1-3-1,3 2 1,-3-2 3,0 5-4,0-5 5,0 0-3,2 3 6,-2-3-5,3 4 1,-3-4 0,0 0-1,0 0 4,2 4-4,-2-4 2,0 0 4,3 2-6,-3-2 3,1 3-1,-1-3 0,0 0 5,1 4-6,-1-4 3,5 6-4,-5-6 2,0 3-1,3 0 3,-2-1 1,-1-2-5,3 4 0,-3-4-1,2 5 7,-2-5 0,2 3-4,-2-3 3,1 3-8,-1-3 5,1 3-1,-1-3 5,1 4-6,-1-4 9,1 3-10,-1-3 6,0 0 0,3 2-2,-3-2 1,2 4-5,-2-4 4,0 0 3,5 1 0,-5-1-2,3 2-2,-3-2-2,4 4 6,-4-4 2,4 3-4,-4-3 4,1 3-12,3 0 23,-4-3-12,0 0-3,4 5 5,-4-4-9,0-1 9,4 5-4,-4-5 2,1 3 2,-1-3 4,0 4-8,0-4-1,4 5 0,-4 0 4,1-2 5,3 1-1,-4-4 4,1 5-1,1-2-10,-2-3 5,2 4-5,-2-4 5,0 5-2,0-5-3,4 3-1,-4-3 4,0 0-2,0 2 2,0-2-6,0 0 2,1 4 3,-1-4-2,0 0 3,0 0-3,4 3 0,-4-3-3,0 0 2,0 5 1,0-5 1,2 3 4,-2-3 0,0 0-4,2 2 2,-2-2-2,0 0 4,0 0 0,0 0-6,0 5 5,0-5 2,0 0-6,0 0-3,0 0 7,0 0-5,0 0 3,0 0 2,0 0 7,0 0-11,0 0-1,0 0-1,0 0 15,0 0-19,0 0-13,0 0-14,4 1-28,-4-1-28,0 0-35,0 0-43,-8 9-44,8-7-59,-4 3-286,3-2-601,-3 1 266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2-02T10:58:59.95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462 9947 101,'0'0'121,"0"0"-6,0 0-12,0 0-10,0 0-10,0 0-4,0 0-11,0 0-1,0 0 0,0 0 3,0 0 2,0 0 2,0 0-1,0 0 2,0 0-7,0 0-3,0 0-7,11-18 4,-10 11-10,3-1-3,-1-2 1,-1 0-4,1-1 0,0-1-3,0-3 3,0 2-1,2-3-5,-1-2 0,1 0-8,0 1 0,-1 0 5,4 2-7,-2-2 1,-1-1-4,-1 3-2,1-2-3,1 0 1,0-1-4,0-1 3,0-5-4,2 0-3,-2 5 2,4-6-4,-2 0 0,1 0-3,3-1 3,-5 3 1,2-2-2,1-1 2,-2 4-2,0 5-6,0 0 1,-1 1 3,2 3-1,-4 2 0,0-1-7,1 2 2,-3 0 1,4 4-7,-2-3 5,-1 2-4,-2 0 7,-2 7-5,5-9-3,-3 5 0,-2 4 2,6-5 3,-6 5-1,4-10-2,-4 10-3,1-8 1,-1 8 2,5-7 3,-5 7-14,3-7 14,-3 7-2,0 0 3,1-6-1,-1 6-3,0 0-2,0 0 4,0 0-1,4-6-3,-4 6-4,0 0 0,0 0 4,0 0-4,0 0 0,0 0-2,0 0-2,0 0 0,0 0 0,0 0 3,0 0-3,0 0 2,0 0 2,0 0 0,0 0 1,-7 22 1,6-14-3,-1 2 3,-6-1 3,4 1 0,2 0 1,-4 5-3,1 1 3,0-5-3,-1 4 5,0 0-11,-1 1 9,1 1 1,0 0-2,-2-1 0,3-1-2,-1 0 2,1 2 0,3-1 1,-2 2-2,1-1 1,0-1-2,2-5 5,-1 5-1,-1-4 1,3 5-7,-2 0 4,1-4-1,1 3 5,-3 0 0,3-4-5,0 0 2,0 0 0,0 2-1,0-3 0,1 0 1,2 0 1,-2-1 0,0 0 3,1 0-9,2-1 7,-1 0-4,0-2 0,-1-1 3,2 0 0,-1 2-4,1-1 5,-2-3-6,2 2 3,1 1 2,1-3-2,0 2-1,-1-1-3,0 0 6,0 0 0,3 0 1,-2 1-4,0-3-1,2-1 3,0 0 0,-1 0-2,1-1 1,-8-1-2,16 0 0,-8 0 3,0 0 2,2-2 1,2-1-5,-3 1 0,1-3 0,0 2 5,-5 0-1,6-2 3,-2 0-12,-1-3 13,1 2-4,-1-1-2,2-2 1,-3 1-2,0 1 1,2-3 2,0 2 0,-1-2-2,-2 1 5,2-2-5,-2 1-4,-1 1 6,1-2-3,-1 0 4,-1 2 4,-1-1-7,1 0 3,0 2-1,-2-2 0,0 3 0,-2 7-3,2-15 2,-2 8 1,0 7 0,0-14-1,0 7-1,0 7 0,-2-12 2,2 12-4,-2-14 2,0 6-9,-2 2 9,4 6-4,-2-13-1,-1 6 0,3 7 1,-2-11 1,2 11 2,-4-9-5,1 3 4,3 6-4,-4-10 2,4 10 2,-4-6-2,4 6-9,-4-6 8,4 6-1,0 0 1,-5-7-2,5 7-2,0 0 2,-6-4 4,6 4-4,0 0-2,0 0 6,0 0-2,0 0-2,-14 4-1,14-4 8,0 0-6,-5 8 6,5-8-4,-7 8 3,6-3-5,1-5 5,-5 11-4,0-2 1,2-1 2,0 0-2,-1 3 6,1-1-3,0 2-2,-1-3-2,2 2 2,1 1 0,-1 0 4,-1-1-1,2-1 0,2 1 2,-4 1-3,2-2-2,1 1 2,1-1 1,1 2-2,-1-4-2,0 2 5,3-1-8,-1 1 7,1-2 0,0 2 0,0-2 0,-1 2-2,1-4 4,0-1-6,1 4 2,-2-3 0,5 2 3,-3-4-2,0 0 2,1-2 2,0 1-4,5 2 1,-4-3 5,-1-1-2,3 0-6,-9-1 6,14 3-3,-7-3-2,-7 0 3,15 1 2,-9-1-5,-6 0 5,14-1-3,-14 1 1,14-3-2,-8 2 1,-6 1-3,11-3 3,-7-2 1,5 1 2,-3-3 7,2 0-10,-2-1 3,3 0 0,-4-2-6,2-1 6,-2 2 0,5-4 2,-4 2 4,0-5 2,0 1-5,0-1 3,1 0 4,0-1 6,0 1 2,1-1-2,-3-1 1,2-1 0,0 1-3,-4-1 1,3-6-5,-1 9 1,-3-1-2,5 0 2,-4 2-4,1-1-1,-2 5 3,0-1-3,-1 0-2,1 2-1,-1-1 0,0-2 0,1 3-1,-2 0 0,0 1-8,0-2 7,1 3-2,-1-2 1,0 10-1,-1-17-1,1 11-2,-2-4-4,2 10 1,-2-13-3,0 7 7,0-3-1,2 9-1,-3-12-4,2 3 1,1 9-5,-5-14 0,1 8 3,3 0-3,1 6-6,-4-10-2,2 5 4,-2-1-2,4 6 2,-4-7 6,4 7-2,-4-6 0,4 6 2,0 0 3,-5-8-4,5 8 4,0 0-2,-4-5 1,4 5-6,0 0-5,0 0 9,0 0 2,0 0-1,0 0 0,0 0-1,-6-5-10,6 5 8,0 0 1,0 0 1,0 0 1,0 0 1,-5 21 1,3-15 0,0 5 5,-1-1-3,3 1 1,-4 5-1,3-6 0,0 3-1,-1 3 2,1 1 1,1-1 2,-1 0 4,1 0 3,-2-4-3,-1 4-4,3 0 4,0-5-1,2 3 1,-1-2 3,-1 3 2,3-2 7,0-1-12,-2 5 3,2 0 1,-1-2-2,2 1-4,0 1 4,0-1-3,0 0 1,2 0-2,-4-5-1,3 4 4,-1-4-5,-1 1 2,2-1 0,-2-1-4,2 0 1,-2 0 0,1 1-3,0-3 6,0 3 0,0-3-3,0-2 0,0 3 2,-1-2 1,1-1 0,-1 0-3,-1 0 2,2 0-4,-1-1 2,-3-5-3,6 9 7,-3-4-11,-3-5 9,6 9-3,-2-5 3,-2 1 1,-2-5-1,7 6-3,-7-6 2,5 5-6,-5-5 5,4 5 0,-4-5 0,5 3 0,-5-3 0,0 0 2,0 0-3,10 1 2,-10-1 1,0 0-3,8 2 6,-8-2-2,0 0 2,10-4-1,-10 4 5,8-3 2,-8 3 0,6-9-3,-2 5 2,0-1-1,3-4 1,-1 0-1,0-1 2,-1 0-1,3-2-4,-1-2-2,1 1 3,0-3-1,-2 2 1,2-2 0,1 3 0,-3-3 0,0 2-4,0 3 2,-1-5 0,0 5-2,1-4-3,-3 2-2,1-1 5,-1 0-3,3 2-6,-4 1 9,1-2 1,3 1-3,-4-5 2,2 3 0,-1-1-1,-1 2-1,2-3 1,-1 4 0,1 0 0,-2-1-2,1 3 3,1 0-3,-3 2 0,1-4 3,0 5-1,-2 7-5,-3-16 3,2 11-2,1 5-1,0-13-1,-1 7-1,1 6 1,-4-12-5,3 6 0,1 6 1,-2-12 0,2 12 3,-1-9-6,-1 4 1,2 5-7,0 0-6,-6-10 6,6 10-2,0 0-1,-5-4 4,5 4-1,0 0 1,-6-5 10,6 5-2,-6-3 0,6 3-5,0 0 7,-7-3-2,7 3 4,0 0-1,0 0-5,0 0-1,0 0 2,0 0 3,-10 0-2,10 0 1,0 0 6,0 0-6,0 0-1,-12 4 1,12-4 4,-6 5-5,6-5-2,-3 6 9,3-6-2,-3 6-2,3-6 5,-4 8-3,4-8 4,-2 8-1,2-8 0,-2 9 3,-1-4 1,3-5 1,-1 10 7,-2-3-1,3-7-2,0 15-3,-1-5 8,1-1-10,-1 2 10,0 1-4,-2-1 1,6 4-1,-3 0 4,0 2-3,2-1 6,-1 0-4,1 0 0,-1 0-1,2-1 0,-1 3 1,1-2 0,1 1-5,-2-1 7,2 0-5,2 1 4,-2 0 3,-1-2-2,2 3 1,-3-2-2,4 0 0,-1-1-2,1 2 5,-1 0-1,-1-1 0,2-1-8,-3-3 2,0 0-3,3-1 1,-2 2 2,1 1-4,1-3-1,-2-2 0,1 0-2,1-2 2,-1 2 1,2-2 2,-3-1-7,0 0 5,0 0-4,-1 0 2,3-1-2,0 0-2,-1 0 2,0 0-2,-5-5 0,8 6-1,-8-6 4,9 3 2,-9-3-2,10 2 1,-5-1 0,-5-1-3,0 0 4,17-4 0,-11 2-1,-1-3 2,-5 5-2,10-7 5,-2 3-8,-3 0 4,-5 4-5,8-7 2,-4 3-3,-4 4-8,7-7-6,-4 3-2,-3 4-22,7-6-15,-7 6-29,0 0-25,3-6-31,-3 6-35,0 0-164,0 0-364,0 0 162</inkml:trace>
  <inkml:trace contextRef="#ctx0" brushRef="#br0" timeOffset="1565.9696">2184 9059 8,'0'-8'168,"0"8"-25,0 0-7,0 0-14,0 0-7,0 0-5,0 0-17,0 0-14,0 0-2,0 0-8,0 0-5,0 0-5,0 0-8,0 0-1,0 0-8,0 0-7,0 0-1,0 0-3,-18 14 0,12-5 0,1 0 3,-1 2-3,-2 2 3,-2 4-2,-3 7 7,0 1 5,-1 3-7,0-2 0,0 2 0,2-1-1,0 1 1,-1 0-1,3-1-2,2 2-1,-1 0-3,1 1 1,5-1-1,-3-1-5,5 1 0,-1 1 0,3 0-1,-1-1 3,0-1-1,4 0-3,-2 0-4,2-2 3,1 1-4,0 0 0,3-2-3,-2 0 1,2-2-4,-1-5 2,0-1-3,2-1-2,-1-1 2,2-4-2,-1-1-2,0-1-1,-1 1-2,-2 0 4,4-1-3,-1-4 3,-1 2-4,1-2 1,-2 0-1,1-2 1,-3 0-12,0 0-3,2 1-6,-7-4-7,6 4-8,-6-4-2,4 4-14,-4-4-14,0 0-7,0 0-9,0 0-17,8 3-14,-8-3-18,0 0-32,0 0-123,0 0-305,0 0 134</inkml:trace>
  <inkml:trace contextRef="#ctx0" brushRef="#br0" timeOffset="2405.8634">2356 9358 23,'0'0'173,"0"0"-16,0 0-11,0 0-15,0 0-14,-3-7-6,3 7-12,0 0-12,0 0-2,0 0-5,0 0-8,0 0 6,0 0-13,0 28 3,-1-15-1,1 3-11,-2 1-1,1 4 5,-1 2-3,-1 4-9,2 1 6,-2 0-7,1 0-4,-1 0-2,-1-1-4,2 0 0,-2 1-9,0-3 1,3-7-6,-2 0 1,0-1-3,1-4-2,2-3-3,-4 0 3,3-1-5,0-1 2,0-2-2,1-6-1,-2 10 0,2-10 1,0 8 5,0-8 1,0 0 2,0 0-4,0 0 1,0 0-2,0 0-3,0 0-2,0 0-4,2-30 3,-2 19-1,2-6-3,-1 0-7,-1-8 3,4 7-4,-4-1-4,0-8-4,0 0-5,0-1 1,2 4-5,1-1 4,-2 1 0,1 3 0,0-2 0,0 6 0,-1-1 3,-1 1-3,2 1 3,1 1-1,0-1 5,-2 3 0,3-3-2,-4 3 1,2 2 6,1-1-7,-2 2 4,3 0 1,0 2 2,-3-1 4,2 2-5,-3 7 1,1-11 1,-1 11-1,2-8-1,-2 8 1,3-5-1,-3 5 0,0 0 1,0 0 6,0 0 8,0 0-6,0 0 6,0 0 0,19 13 6,-10-4 4,-2-1-7,-1 2 7,3 0 3,1 4-1,-2 0 1,4 1-2,-1 1 3,4 3-5,-3-1 1,2 5 2,-2 0 5,3-1 0,-6-4-3,2 0-4,-2 0-1,1-2-2,0 2 3,-1-2-5,0-1 0,0 1-4,0-3 1,-1 1-2,-2-4 1,2 0-5,-3-2 4,-1 2-4,2-2 0,-2 0-1,1 0 1,-1-2-2,0 0 1,0 2 0,-2-2-1,-1 2-2,-1-8-11,4 9-4,-1-6-3,-3-3-7,4 8-7,-4-8-8,1 6-3,-1-6-10,0 0-6,1 9 4,-1-9-8,0 0-9,0 0 0,0 0 1,3 4-2,-3-4-7,0 0-10,0 0-3,0 0-15,0 0-7,0 0-16,0 0-38,0 0-92,0 0-276,0 0 123</inkml:trace>
  <inkml:trace contextRef="#ctx0" brushRef="#br0" timeOffset="2814.9102">2317 9644 78,'0'0'192,"0"0"-14,0 0-21,0 0-15,0 0-8,0 0-16,0 0-7,17-18-10,-4 16-7,-1-1-14,8-2-4,-5 0-6,3 1-11,0 1-6,2 2-4,1-3-1,-2 2-9,0 1-2,0-3-4,0 1-3,-6 2-4,1 0-3,-1-1 0,0 0-2,-2 2-1,-2 0-3,-1-1-4,-8 1 0,13-2 0,-8 1 0,-5 1 1,9-1-5,-9 1 1,6-3-1,-6 3-1,0 0-4,0 0-3,10-1-2,-10 1-9,0 0-10,0 0-20,0 0-4,0 0-17,0 0-7,11 0-18,-11 0-5,0 0-22,8 4-151,-8-4-286,0 0 127</inkml:trace>
  <inkml:trace contextRef="#ctx0" brushRef="#br0" timeOffset="3391.7492">2988 9809 107,'-7'-12'148,"7"12"-16,0 0-4,0 0-20,-7-3-8,7 3-8,0 0-4,0 0-11,-9-3 0,9 3-9,0 0-6,-6-4 3,6 4-15,0 0-5,-5-5-12,5 5 12,0 0-8,-7-7 5,7 7-3,-4-4-2,4 4-3,0 0-1,0 0-5,-5-6-5,5 6 11,0 0-11,0 0-4,-4-8 2,4 8-9,0 0 3,-1-7-1,1 7-1,0 0-3,0 0-7,5-10 5,-5 10 1,0 0-7,5-7 3,-5 7-2,0 0-8,7-2 7,-7 2-2,0 0 2,0 0-1,13 2 7,-13-2-8,0 0 7,7 7-2,-4-1 3,-3-6 0,2 8 1,0-4-4,-2-4 4,-3 13 1,1-3-7,-2-1 4,0 1 4,-1 1-2,-1-1-1,-2 5-8,1-6-6,-1 2-5,-1 1-14,0-2-12,2 0-14,-2-1-16,3-1-12,2-2-17,0 0-24,0-1-131,4-5-272,-7 6 121</inkml:trace>
  <inkml:trace contextRef="#ctx0" brushRef="#br0" timeOffset="3749.264">3062 9282 168,'0'0'233,"0"0"-26,0 0-21,-2-7-23,2 7-19,0 0-12,0 0-13,0 0-4,0 0-14,0 0-3,5 30-13,-3-19-2,4-1 3,-4 3-5,2 0-8,1 4-5,1-2-14,1 3-1,-3-1-7,-2 0-3,1-2-4,-1 2-3,3 0-5,-1-1 2,-3 0-4,2-5-1,-2 0-7,1 0-1,-1 0 1,0-1-2,-1 1-4,0 1-5,0-3-11,-1-1-6,1 2-10,0-10-16,-1 12-13,-2-5-14,3-7-10,-1 10-25,1-10-24,-3 7-8,3-7-31,0 0-161,-7 2-343,7-2 152</inkml:trace>
  <inkml:trace contextRef="#ctx0" brushRef="#br0" timeOffset="4413.0606">2968 9339 61,'2'-6'179,"3"-3"-12,1 0-16,0-2-8,4 3-22,-1-2-4,0 0-14,4-1-6,-3 3-11,4-2-11,-1 5-6,-3 0-6,4 0-10,-2 1-5,1 4 2,-1 1-9,0 1-8,-1 1-4,2 1-3,-4 2 0,2 1-2,-3 0-4,0 2 3,-2-1-4,-1 3-2,0 0 2,-1 0 0,-1 0 1,-2 1-2,-1-1-5,0 5 2,-2-4 1,-1 4 0,-1-2 0,-3 0-5,1 2 1,1 0 2,-1-2-1,-1-3 0,0 0-5,3-1 6,0 1-5,-2-1-1,2-4 5,0 1-6,0-2 1,-1 1 2,5-6-1,-5 8 8,3-4 2,2-4 2,0 0 6,-4 6-3,4-6 4,0 0 4,0 0 0,0 0-4,0 0-2,0 0-1,0 0-8,0 0 0,0 0 1,0 0-3,0 0-6,9-22-1,-2 17 1,-3-1 0,2 2 0,4-3-6,0 2 1,-5 0 2,4-2-4,-3 5 5,5-1-8,-4 2 1,1-1 2,3 2-1,-11 0-1,18 3 0,-9 0 1,2 1 0,-2 1-3,-1 0-1,0 2 1,-2-1-2,-1 1 5,0 0-7,-1 3 3,0-1 1,-3 2 4,-1 0 1,0 0 5,-3 0 0,1 0-4,-2 1 1,-2 3-2,1-5 3,-5 5 0,-3 0 2,-1-2-1,1 0 4,1-2-6,-4 1 3,0-3-4,-1 1 1,3-4 2,-4 0-2,1-2-1,4 0 2,0-1-2,2-2-1,1-1-7,10 0-8,-14-4-8,5 0-10,1 1-11,2-1-17,1 1-10,-3-2-8,3 1-15,5 4-19,-6-9-10,6 9-23,-3-11-40,2 6-102,1 5-307,-2-12 137</inkml:trace>
  <inkml:trace contextRef="#ctx0" brushRef="#br0" timeOffset="4986.6866">3180 9097 183,'0'-9'177,"0"9"-15,4-10-12,-4 10-15,7-9-12,-1 5-8,3-1-14,2 3-6,1 0-9,1 0-8,4 5-1,2-2-8,1 2-10,0 2-6,7 3 3,0 1-6,-8-2-9,8 3 0,0 1 2,1 3-3,-3-2 5,1 5-8,-4 1-4,1 0 1,-2 2-3,0 2-3,-3-2 0,-2 1-3,-2 2 1,0-2-2,-4 3 3,-1 0 3,-1 0-1,0 1-2,-3 0 6,-3 1 6,-2-1-6,0-1-5,-5 1-1,1 0 0,-2 3-2,-3-4-5,0 3 0,-2-2-1,-3-1-4,-4 1 4,4-4-5,-3 2-1,2 0-2,-3-3-1,0 0 2,0-1 1,4-6-4,0 0 0,1-1-1,-1-2-1,1 2-2,-1-1-1,-2-2-5,5 0-1,0-4-7,1 0-2,1 3-1,4-5-6,-2 1-2,2-1-11,5-3-12,-6 4-13,6-4-13,-7 4-16,7-4-24,0 0-18,0 0-26,0 0-21,0 0-136,0 0-335,0 0 147</inkml:trace>
  <inkml:trace contextRef="#ctx0" brushRef="#br0" timeOffset="5345.3668">3870 9532 89,'0'0'259,"0"0"-22,0 0-26,0 0-19,0 0-20,0 0-15,0 0-13,0 0-15,18 4-10,-18-4-13,18-4-10,-4 3-10,-1-1-11,-3 0-5,10 1-13,-2 0-7,-5 1-10,6-3-7,-6 2-13,5 0-6,-5 0-8,0-3-11,-1 2-7,-1 0-13,1 2-9,-3-2-11,-1 2-17,-8 0-10,11-2-4,-11 2-5,9 0-11,-9 0 0,7 2-2,-7-2 7,5 6-11,-5-6-32,0 0-97,-3 12-245,3-12 109</inkml:trace>
  <inkml:trace contextRef="#ctx0" brushRef="#br0" timeOffset="5592.4803">3934 9760 2,'0'0'192,"0"0"-16,0 0-4,1 8-5,-1-8 3,8 3-10,-8-3-13,10 2-11,-3-1-14,0 0-15,5-2-13,-2 2-5,0-2-9,3 2-4,-3-2-11,2 0-10,2 0 0,-1 1-12,-1-3-7,-4 3-14,0-1-13,-8 1-12,16-1-7,-9 2-13,-7-1-13,11-2-21,-11 2-12,0 0-11,10-1-27,-10 1-14,0 0-28,8 1-105,-8-1-274,0 0 121</inkml:trace>
  <inkml:trace contextRef="#ctx0" brushRef="#br0" timeOffset="28057.7727">4823 9339 40,'0'0'121,"0"0"-5,0 0-11,0 0-1,2-13-12,-2 13-8,0 0-6,2-9 3,-2 9 0,0 0-1,2-10-9,-2 10-4,0 0-5,0-8-9,0 8-2,2-9-4,-2 9 0,0-9 2,0 9-3,3-10 2,-2 4-9,-1 6-4,3-13-1,-3 13-2,1-12-6,3 6-1,-3 0 9,-1 6 7,1-10 3,0 3 3,-1 7-7,-1-9-4,1 9-4,-2-13-2,-1 7 0,3 6-9,0-12-1,0 12-5,-4-10 1,4 10-1,-2-8-2,2 8 4,-5-7-2,5 7-2,0 0 4,-3-8 0,3 8-4,0 0-1,-5-3-3,5 3-2,0 0-2,-13-3-1,13 3 1,0 0-4,-14 5 2,9-3 0,-2 1-1,-1-1 0,8-2 3,-16 7-3,8-3 1,0 1-2,1-1 1,2 0-3,0 0 0,-1 0 4,6-4-2,-13 7 0,9-2 4,-1-1-4,1 1 1,0 0-2,4-5-5,-7 6 4,7-6 0,-5 7-3,2-1 4,3-6 3,-4 10-3,2-4-3,2-6 2,-3 13 2,2-7-2,1-6 0,-2 11 2,1-5-5,1-6 8,1 13-1,1-7-5,-2-6 3,1 13 0,0-5-1,-1-8-2,3 11 2,-2-6-2,2 0 4,-1 2-5,-2-7 0,5 10 6,-1-5 1,0-1-3,0 1 6,-4-5-4,5 10 0,-1-7-5,-4-3 4,5 8 2,-1-4-4,-1 0 1,4-1-2,-3 2 10,0 0-10,1-1 0,0 2 3,3 1-1,-2-2-1,2 2 1,-2 0 0,2-1-1,0 1 2,1 1-2,-1-1 4,0 0-6,1 0 4,-3 0-2,2 1 2,0 0-2,-1 1 0,1-4 2,0 4-1,-2-1-1,3 0-1,-5 1 1,1 0-2,-1 0 6,0 0-5,-3-2 4,0 3-5,3-2 6,-4 2-1,0-2-4,0-8 5,-3 13-2,2-3 1,1-10 2,-2 12-4,0-2 2,-2-3-3,0 1 3,2-2-1,-3-1 4,1 2-4,-4-1-2,2-2 1,0 1 2,-2 1-3,0-3 2,-1-1-2,2 0 2,-1-2 1,-1 1-2,9-1 2,-13-1-2,5-2-1,8 3 4,-12-5 1,7 0-1,0 0 5,-1 2 0,1-3-1,-1 0 7,2-3-6,0 1-7,0 0-1,2 1 5,1-3-3,-2 2-1,2-4-1,-1 1 2,4 2 0,-1-1-2,2 0-3,-3 0 6,2 1-4,2-1 0,-1 0 3,0-1 0,2 2-4,-3 0 4,4 2-3,-2-1 1,1 1-7,-1 1 7,0-1-4,0 3 2,0-1-4,-4 5-2,8-4-4,-4-1-6,-4 5-8,11-4-1,-11 4-9,7-4-2,1 3-15,-8 1-15,10-1-13,-10 1-12,13-1-10,-4 1-22,-9 0-28,11 1-125,-4 0-298,-7-1 132</inkml:trace>
  <inkml:trace contextRef="#ctx0" brushRef="#br0" timeOffset="29167.7179">5406 9120 127,'0'0'163,"0"0"-11,-6-3-10,6 3-3,0 0-8,0 0-14,-12 0-10,12 0-11,0 0-8,-16 3-10,9 0-2,-3 2-11,1-1 3,-2 2-9,-3 4-3,-1 3-2,0 0 7,-2 6-2,4-3-5,-3 3 0,2-3-1,0 5-2,-2 1-7,6-6-1,3 2 0,3-1 1,-4 1-4,1 5-3,3-3-4,-3 4 0,4-5-4,-1 6-1,1-6-4,1 8-3,3-3 4,0-5-2,1 5-5,3-5 2,0 5-2,1-5-4,1 0 2,-1-1-1,4 2-1,0-4-3,3 6-1,0 1 0,-4-8-4,0 0 5,2-5-4,-2-2 0,-1 1-2,3-2-1,-3-2 3,1 3-3,-2-5 1,0 1-2,2 1 0,-1-2 1,-3 0 1,2 0-8,-1 1-6,-6-4 1,9 3-14,-9-3-6,9 4-9,-5-2-6,-4-2-6,7 4-6,-7-4-12,0 0-12,8 4-11,-8-4-12,4 3-17,-4-3-14,0 0-8,3 5-151,-3-5-316,0 0 140</inkml:trace>
  <inkml:trace contextRef="#ctx0" brushRef="#br0" timeOffset="29938.2611">5484 9358 130,'0'0'188,"0"0"-22,0 0-21,0 0-5,-13 10-13,12-3-10,-1 1-5,-1 3-7,0 5 3,1 2-8,-3-2-9,1 4-10,1 0-6,0 4-9,-3 2-2,1-2-7,1 0-3,1-5-5,-4 1-2,4-1-5,-3 5-3,2-5-5,-1-3-2,0 0-2,2-3-5,-1-2 0,-1 0-2,-1-3-1,3 1-3,0-3 1,3-6-2,-4 8-3,4-8 3,-4 4-3,4-4 1,0 0-4,0 0-1,0 0-1,0-23-9,1 11 8,1-5-3,-1-1-6,2-1 1,2-5 0,-3-1 0,2 0 1,1-1-5,1 0 2,0 0-2,-2 0-4,1 0 2,0-1-3,1 1-3,4 2 1,-4 1 5,0 0-1,0 4 3,0 0-2,1 2 2,1 0 0,-2 2 1,1-2-2,0 2 1,-2-1 4,3 1-3,-1 0 2,-1 3-2,-1 3 0,0-2-1,0 3 3,-1 1-1,-1 3-3,-3 4-2,3-6 2,-3 6 3,0 0 0,7-3-1,-7 3 6,0 0-1,6 12 12,-3-5 1,1 4 2,-2-1 4,2 2 5,0 0 0,0 4 10,0 0-1,2 4-2,-2-4-1,1 4 0,0-1 0,-1-1 5,2 1 1,3 5 15,-4-5-11,0 0-2,3 5-1,1-6-9,-1-1 3,-5 1-3,4-1-4,0-1-3,-2 0-2,3-1 6,-1-2-10,-2-2 1,1-1-5,-1 2 0,0-2 3,-1 1-4,0 0-3,-1-2 1,1 2-3,-2-4 1,0 0-2,0-2-1,-2-5-2,4 10 3,-2-5-3,-2-5 2,3 8-4,-3-8-7,1 6 7,-1-6-11,0 0-7,3 6-5,-3-6-2,0 0-6,0 0-7,0 0-10,0 0-7,2 6-18,-2-6-17,0 0-21,0 0-32,0 0-19,0 0-28,0 0-36,0 0-127,0 0-380,-21-13 170</inkml:trace>
  <inkml:trace contextRef="#ctx0" brushRef="#br0" timeOffset="30236.3354">5455 9551 17,'0'0'228,"-9"-7"-11,9 7-20,-4-7-17,4 7-20,0 0-15,0-10-11,0 10-7,10-7-14,-1 1-7,4 0-9,3 0-12,3-2-10,1 4-5,-1-2-8,8 1-6,1-2-4,-2 0-6,-5 3-9,0 1-5,-1-1-6,-1 1-13,2-1-7,-3 0-13,-5 3-1,6 1-14,-8-2-12,1 1 2,-2 2-12,-10-1-12,14 2-13,-9-1 2,-5-1 1,6 4-4,-6-4-4,6 3-2,-6-3-1,1 8-6,-1-8 0,0 10-4,0-10-13,-3 10-105,3-10-221,-5 11 98</inkml:trace>
  <inkml:trace contextRef="#ctx0" brushRef="#br0" timeOffset="30629.2065">6046 9670 112,'0'0'123,"2"7"-12,-2-7-9,0 0-10,0 0-7,0 0-4,0 0-7,-11 7-4,11-7-2,-4 4 0,4-4 3,0 0-8,0 0-1,-10 0-9,10 0-10,0 0-1,0 0 0,0 0 6,-15-5-13,15 5 5,0 0 3,-4-5-8,4 5-1,0 0-6,0 0-3,0-11 3,0 11-6,0 0-1,4-10 6,-4 10-10,5-7 2,-5 7-2,7-7-2,-7 7-7,7-2 4,-7 2-3,9-1 7,-9 1-8,0 0-1,17 3-4,-12 0 4,-1 1-3,1 0 1,-1 1-1,-4-5-3,6 10 2,-5-1 4,-2 0-5,-1 1 1,-3 3 2,-1 2 0,-1 0 1,-2 2 1,-5 4-9,0 0-7,2-6 0,-1 0-16,2 2-13,-3-1-13,2 0-12,-2-1-17,4-1-14,0 2-36,-2-3-110,5-3-259,-1-3 114</inkml:trace>
  <inkml:trace contextRef="#ctx0" brushRef="#br0" timeOffset="31206.7205">6328 9367 185,'0'0'178,"-4"-6"-14,4 6-12,0 0-9,0 0-19,0 0-7,-4-4-12,4 4-12,0 0-11,0 0-4,0 0-12,0 0-8,0 0 0,-10 15 3,7-9-5,1 3-3,-2 0-2,1 2-4,1 0-8,-1 0 2,3 0 1,-3 2-6,2 1-5,-1 2 1,2-5-6,2 3-5,-1-2 5,2-1-4,-2-2 1,3 2-6,0 0 2,1-3-4,0 1-1,1-2-1,0-3 5,-1 0-9,0 0 3,2-1-4,0-1 3,2-2-6,-9 0 0,18-6 0,-8 2 2,0-1-2,-1-1 1,1-1-1,-3 0 1,1-1-1,-1-2 0,-3 4-1,0-4 1,0 1 1,-4 1 0,0-5 0,-2 3-4,0 1 5,-2-1 2,-2 0-1,-1-1 0,0 1-2,-1 1 0,-2-2 1,1 2-4,0 1-2,-1 1-8,1 1-3,1-1-1,-2 2-5,2-1-14,0 0-24,1 4-15,-1-2 0,2 1-12,6 3-21,-10-5 8,10 5-20,-7-4-16,7 4-30,-8-2-97,8 2-277,-5-8 123</inkml:trace>
  <inkml:trace contextRef="#ctx0" brushRef="#br0" timeOffset="31625.2519">6300 9061 227,'-4'-5'215,"4"5"-16,0 0-19,0 0-18,0 0-13,7-12-11,-7 12-1,19 0-12,-7 2-2,6 3-8,-1 3-5,0 1-8,1-1-9,7 9-12,-9-5-7,1-2-1,6 7-5,-3 1-2,0 5-5,-3 0-8,0 1 3,0-1-5,-2 1-7,-2 2-2,-3 0 2,0 2-5,-1 0-1,-4-2-3,-5 3 1,3-2 17,-3 2-7,-4-1 3,0 0-5,-5 1 4,3 0-5,-7-1-5,1-3-1,2 3-3,-3-4-3,-1-3-3,3 2-5,-2-5 0,3-2-2,1 0-1,1-1-3,-3-1-1,2 0-5,1-4-2,-2 2-20,2-1-6,2-3-3,-2 0-9,2 0-17,1-3-12,1-1-14,0 2-11,4-6-18,-5 4-17,5-4-19,0 0-18,-5 4-11,5-4-22,0 0-40,0 0-122,0 0-379,0 0 167</inkml:trace>
  <inkml:trace contextRef="#ctx0" brushRef="#br0" timeOffset="32163.6648">6822 9621 2,'-4'3'195,"4"-3"-20,0 0-16,0 0-17,0 0-8,0 0-14,0 0-6,0 0-9,0 0-8,0 0-4,16 7-2,-6-7 2,0-2-9,3 1-5,6-2 0,-2 0-11,3-1 0,-1 0-4,-1-2-3,1 5-3,-1-2-8,-1-2-4,-1 2-3,-3 0-7,-1 0-10,-2 0 7,-2 2-6,-2 0-3,-6 1-5,14-2 2,-9 1-4,-5 1 4,12 1-7,-12-1-3,9 0-1,-9 0 0,0 0-4,10 4 0,-10-4 0,4 3-2,-4-3 2,4 4-2,-4-4 0,0 0-4,5 6 3,-5-6-1,0 0 2,2 5-2,-2-5-3,0 0 5,7 5-8,-7-5 1,3 5-2,-3-5-3,0 0-5,0 0-6,6 6 2,-6-6-4,0 0-6,0 0-3,0 0-6,0 0-3,3 3-9,-3-3-3,0 0-24,0 0 6,0 0-8,0 0 0,0 0-7,0 0-7,0 0-4,0 0-14,0 0-22,0 0-104,0 0-256,0 0 114</inkml:trace>
  <inkml:trace contextRef="#ctx0" brushRef="#br0" timeOffset="32891.5144">7079 9497 213,'0'0'237,"0"0"-15,-5-4-24,5 4-14,0 0-22,0 0-16,0 0-16,0 0-15,0 0-11,0 0-7,0 0 1,0 0-6,0 0-1,8 26-8,-4-17-5,1 0-9,0 1-6,1 0-4,-4 0-4,4-1-10,-1 1 1,-2 1-4,1-1-2,0 1-3,-1 0-4,-2-1-2,1 1-3,-1-1-4,0 0-3,-1-1-1,0 1-3,0-10-2,1 10 1,-1-10-1,0 7 4,0-7-8,0 7 0,0-7-2,0 0 2,2 7-3,-2-7 1,0 0 2,0 0-3,0 0-7,0 0 6,0 0 0,0 0 0,0 0-6,0 0-1,-5-23 2,2 14-12,-1-2-2,0-4 5,0 0-3,-1 3 0,3-6 0,-3 1-1,0 0 0,1 1 4,-1 1 1,-2-1 0,5 1-1,0 3 1,0 0 7,1 1-6,-1 1-3,0 1 7,0 2-2,0 1 1,2 6-4,0-11 5,0 11 2,-1-10-6,1 10 1,0 0 0,-2-9 1,2 9-1,0 0-2,0 0 4,0 0-1,0 0 0,0 0-2,0 0 2,0 0 3,9 22-2,-6-15 2,2 0 0,0 1-2,3 2 3,-2 1-1,1-1 2,-1-2 1,3 2 0,-1 0 0,0 0 3,-2-2-3,4 1 2,-1-1-2,-2-1 0,1 0 0,1 0 5,-1-1-7,0 1 4,0-2 0,1 0-3,-1 0-2,-2 0 10,2-3-10,-3 2 6,3-1-4,-2 0-2,0 1-5,0-1 5,0-1 4,-1 2-1,2-2 0,-7-2 1,7 6-2,0-3 5,-7-3-5,5 5 3,-5-5-1,4 3 7,-4-3 1,0 0 3,2 9 5,-2-9 8,0 0 4,-5 10 1,1-3-1,-2-3 1,-2 1-4,-1 2-2,-1 1-8,-3-1 0,0 1-8,-3 0-17,3 1-6,-6 0-27,5 1-19,1-3-41,3-2-33,-1 1-57,1 0-58,0-2-172,2-2-451,8-2 199</inkml:trace>
  <inkml:trace contextRef="#ctx0" brushRef="#br0" timeOffset="37935.7133">7533 9394 56,'0'0'225,"-4"-8"-17,4 8-19,-3-8-9,3 8-6,-2-7-11,2 7-7,0 0-12,-5-7-7,5 7-12,0 0-7,0 0-7,0 0-7,0 0-7,0-7-1,0 7-7,0 0-7,0 0-9,0 0-2,0 0-7,0 0-5,0 0-5,0 0-6,0 0-3,0 0 9,0 0 14,0 0 5,-2 22-5,2-22-4,2 16-8,-2-6 12,2 2-3,-1 3 2,1 0 1,-1 2-3,0 0-8,2 1-7,-1-2 2,0 2-8,0-1 1,1 1-8,1-1-6,-2-1 1,-2 2-7,0-2 1,2 0-6,2 1 6,-2-4-2,0-1 0,-2 1-7,4-2-6,-2 0 3,-1-1 0,1 0 3,0-4-14,0 1 7,0-1-1,-2-6 0,-2 11-6,4-5-1,-2-6-7,0 0-4,2 9-5,-2-9-5,0 7-10,0-7-7,0 0-13,0 0-9,0 0-11,3 7-14,-3-7-16,0 0-16,0 0-18,0 0-21,0 0-23,0 0-12,0 0-24,0 0-244,0 0-493,-12-21 219</inkml:trace>
  <inkml:trace contextRef="#ctx0" brushRef="#br0" timeOffset="38845.7601">7369 9307 2,'-5'-8'193,"4"2"0,-2-1-13,3 7-12,-2-13-15,2 13-15,2-16-17,2 9-8,2-3-14,2 2-13,1-2-6,8 1-4,-1-1-8,1 1-7,2 1-9,9 0-4,-1 1-4,-5 2-2,6 2-3,0 0-6,-6 0 1,7 2-9,-2 0-2,-4 1-3,-2 2 1,-1-1-3,0 5 0,-2-4-3,0 4-4,-6 0 1,-1 0-5,-2 1 1,2 1 0,-5 1-4,-1-2 1,0 2 1,-1 0-3,-2 0 2,0 0 0,-2-3-3,0 5 5,-2-1-1,-4-1-3,3 1 5,-4 0 1,1 2 2,-6 1-5,2-2 4,-3 3-3,1-1 0,2-1-3,-5 0 1,1 0-2,0 0 4,0 0-5,0 0 1,0-3-1,3 0 1,0-1 3,0-1-5,2 1 4,-3-2-4,3 1 0,1-1-1,-2-1 3,4-2 0,-1 1-1,7-4-2,-8 5 4,8-5-4,-6 2 5,6-2 4,0 0 1,-6 5 2,6-5 4,0 0 1,-5 3 1,5-3-2,0 0 4,0 0-3,0 0-1,0 0 3,0 0-2,0 0-3,0 0-1,0 0-2,0 0-1,0 0 0,19-12-3,-13 9 0,2-1-1,1 1-3,3-2 2,-1 2-2,1-3-2,-1 3 7,0-1-6,5 1 1,-3-1 1,1 3-3,3-3 0,-3 3-1,1 0 0,-2 1-2,0 1 4,-1-1-3,1 1 2,-3-1-3,-1 2 1,-2 0 1,2 1 1,-5-1-3,1 1-2,1 2 8,0 0-6,-2 0 10,-1 1-12,0 1 3,-2 0 0,3 3-1,-4-1 2,0 2-1,0 1 2,-2-1-1,0 1 1,1 0-2,-2 0 4,0 0-3,-1 0 1,0-2-1,0 2 1,-2 2 4,-1-3-4,0 2 2,-2-2 6,1 3-7,-2-2-1,0 0-1,-2 1 3,3-1-2,-2 2 7,-3-4-1,1 1 2,-1 0 2,4-4 6,-2 0 5,2 1 2,0-1 0,-2-1 7,3-3 0,-4 2 0,3-1 6,2-3 3,0 1 3,-1-1-4,9-1-2,-17-1-2,9-1 1,8 2-1,-13-5-4,7 2-1,-3-1-1,5 0 4,-2 0-5,0-1-4,2-1 0,4 6-7,-8-9-12,8 9-10,-1-8-14,1 8-18,-4-8-19,4 8-32,0-7-40,0 7-27,0 0-39,5-12-56,-5 12-167,8-6-451,-4 1 199</inkml:trace>
  <inkml:trace contextRef="#ctx0" brushRef="#br0" timeOffset="40032.0492">4990 10239 163,'0'0'163,"0"-11"-18,0 11-11,0 0-7,-3-13-4,3 13-10,0-8-6,0 8-4,0 0-9,-2-9-6,2 9-12,-4-6-8,4 6-7,-9-6-1,9 6-2,-10-4-7,4 2-9,6 2-3,-12-1-4,5 0-2,7 1-2,-20 2-5,9 0 2,-2 2-3,2-1 0,-4 1-4,6 1 0,-3 1 9,1-3-1,-1 5-9,2-4-4,0 1 0,1 2-2,3-3 2,-1 1-7,2-2 3,0 3-3,5-6-2,-9 8 0,7-4 3,2-4-1,-3 13 7,2-8-1,1-5-2,-2 11-1,2-11-1,3 12 7,-2-6 0,2 0-5,1 0 2,1 3-6,-1-2 0,2 0 7,3 3-1,0-2-7,4-1 6,1 3 0,0-2-1,2 0-3,-1 1 1,2-1-5,2 2 0,-2-3 2,1 2 1,-3-2-2,2 1-3,-2 0 0,-2-1 4,-1-1-1,-1 1-1,4 1-3,-6 0 2,1-4-2,0 3 3,-5 1-6,0-4 5,-1 2 0,2 3-4,-4-3 2,0 1 0,-1 3-1,-4 0 3,-1 2-1,0-2-1,-4 5 0,-1-1 1,-2-1 0,-1 0 0,-1-1-3,1-1 2,0 0 3,-3-2-2,1 1 1,3-4 0,-1 0-4,0 0 5,-1-3 5,6-2-1,-4 0 0,1-1 0,10 0 6,-14-5 4,9 0 0,0 0-4,1-1-3,-1-1 3,2-3-3,2 0-5,-1-2 2,3 1 5,-1 0-2,1-5-3,3 0-1,2 2-3,1-2 1,-1 1 0,3 0-1,2-1-2,0 1 1,-2 0 1,3 2-3,0 1-6,-3 0-4,2 5-1,-3-2-11,1 2-5,-2 3-11,0 0-14,1-1-10,-3 2-31,-5 3-10,13-3-5,-13 3-5,10 1-10,-10-1-16,13 3-11,-6-2-33,-7-1-112,11 4-314,-6-1 139</inkml:trace>
  <inkml:trace contextRef="#ctx0" brushRef="#br0" timeOffset="40503.5803">5486 10205 107,'0'0'184,"-6"-7"-12,6 7-19,-5-4-12,5 4-14,-7-2-6,7 2-9,0 0-5,-17 2-8,11 1-5,6-3-8,-12 9-7,6-1 9,-3 1-2,1 4-8,0 3 1,-2 1-6,1 1 7,-2 5-7,1 2-2,1-3-3,2 3-2,1 0-6,-2-2-2,4 3-6,1-7-8,3 6-5,-2-4 6,1 2-5,2-3-3,2 4-8,0-6 2,6 8-7,-2-9 6,1-1-9,2 1 8,3-2-11,-3-1 6,2 2-9,-1-1 3,0-3-5,-2-3 2,3 2-1,-3-2-2,1 0-2,-1-2-14,-1-2-4,-1 1 9,2 0-20,-3-1-12,1-2-11,-2 1 0,3-2-14,-2 1-19,-6-3-11,10 2-29,-10-2-21,9 1-18,-9-1-35,0 0-156,10-1-373,-10 1 165</inkml:trace>
  <inkml:trace contextRef="#ctx0" brushRef="#br0" timeOffset="40831.0399">5521 10447 239,'0'0'226,"-2"-7"-21,2 7-20,0 0-21,0 0-21,0 0-12,0 0-14,0 0-7,0 0-2,0 0-15,0 0 1,9 25 11,-6-15-8,1 0-11,0 1-8,0-1-7,1 1-6,0 0-8,0 3-5,-2-2-9,1 1-2,-2-2-11,2 0-3,-1-1-12,-2-1-12,3 0-11,-1 2-4,-3-6-13,0 3-9,0-8-13,0 10-7,0-10-9,0 0-5,-1 9-5,1-9-23,0 0-8,0 0-24,0 0-17,0 0-143,0 0-312,-23-19 138</inkml:trace>
  <inkml:trace contextRef="#ctx0" brushRef="#br0" timeOffset="41334.4187">5493 10378 45,'3'-10'170,"-1"2"-6,1-2-15,1 1-7,0 1-10,-1 1-12,4 0-12,-4 2-4,3 1-12,-1 0-12,-5 4-9,11-2-2,-11 2-5,16 2-9,-6 2-6,-2 0-5,2 1-5,-1 1-2,0 2-6,-1-2 0,0 3-5,0-1 4,-2 1-13,1 0 1,-2 1-2,-1-1-1,-1 1 0,0-1-3,-2 3-1,-1-1 2,-2 0-3,-1 0 1,-2 0-5,0 0 4,-3-1-1,1 0 0,-1 0 2,0-2 1,-1-1 6,0 2 0,0-1-1,1-2 3,0-1 2,0 1 0,3-3 7,5-3 8,-6 7 2,-1-6 4,7-1 1,0 0 4,-7 5-5,7-5-1,0 0-3,0 0-5,0 0-4,0 0-1,0 0-4,0 0-4,20-16-4,-14 12 1,1 1-4,-2 1-1,5-1-3,-3 0 1,3 3 0,1-1-2,1 1-3,-1 0 2,1 0-2,1 2-3,-1 0 3,0 1-1,-1 0-2,1-1 2,-3 3-2,0-2 1,0 3-3,-4-2 2,0 0 0,-5-4-2,5 10 1,-4-3 5,-1-7-5,-4 17 0,1-12 1,-3 4 3,-3-1-3,2 1 4,-2-1-1,-2-2 1,0 0-4,1 1-1,-1-2 2,-1 1-2,-1-2-12,-1 0 0,3-1-4,-3 1-21,5-2-9,2 1-12,1-1-23,6-2-12,-12 2-33,12-2-26,-7 1-28,7-1-171,0 0-378,-9 0 168</inkml:trace>
  <inkml:trace contextRef="#ctx0" brushRef="#br0" timeOffset="41774.7277">5944 10780 106,'0'0'217,"0"0"-16,0 0-11,-10-4-6,10 4-7,0 0-9,0 0-15,-6-3-11,6 3-16,0 0-13,-3-10-12,3 10-12,0 0-10,5-12-7,-5 12-8,4-8-9,-4 8-3,1-8-2,-1 8-7,6-8-7,-6 8-5,3-6-3,-3 6-2,0 0-4,8-4-1,-8 4-4,0 0 0,6-3-2,-6 3-3,0 0-3,0 0-2,13 6-2,-9-1 2,0 0-1,-4-5-1,5 12-4,-3-8 2,0 5 5,-2-1-6,-2 3 1,1 1 1,-2-1 1,-1 2 0,-3 1-1,-1 2-5,1-1 4,-3 1-4,-2 1-4,-1-2-10,1-1-9,0 0-15,-3 1-17,3-4-38,-2 1 3,0-1-32,4-2-21,1-2-32,1-2-144,2-2-346,2 1 154</inkml:trace>
  <inkml:trace contextRef="#ctx0" brushRef="#br0" timeOffset="42267.3294">6448 10460 218,'-8'-4'221,"8"4"-13,-11-6-14,4 3-16,7 3-17,-12-2-12,12 2-18,-11-1-18,11 1-8,-11 1-12,4 1-7,0 2-9,0 0-4,2 1-6,0 0-8,-1 2-4,-2 0-5,2 1-6,0 2-1,1-1-2,1 1-5,-2 2-4,2 1 10,1 1-4,0-1-7,0-1 1,2 1-7,1 0 0,1-1-2,2 0 0,0 0-7,-1-1 1,3 0 1,1-2-2,2 0-4,0-1-1,2-1-1,0-1-2,1-1 2,-1-4-3,3-1 5,-2-1-6,3-3 1,-1 1 2,3-5 0,-4 2-8,-2 1 6,4-6-1,-6 2-2,1 0-3,1-2 5,-5 0-2,0 0 3,1-4-2,-6 3-1,0-1-2,-4-2-1,-3-1 1,1 0 1,-4 2-3,-3 0-1,-2 1-5,0 2 1,-1 0-6,-1 2-8,1-1-1,0 3-13,2 2-19,-2-2-5,-1 1-14,4 2-18,3 2-17,-1 0-18,3 1-17,8 1-33,-12-6-158,6 5-357,6 1 158</inkml:trace>
  <inkml:trace contextRef="#ctx0" brushRef="#br0" timeOffset="42626.9884">6446 10236 134,'0'0'214,"0"0"-18,0 0-24,11-1-13,-11 1-3,0 0-15,21 9-10,-10-2 1,2 1-16,3 4-6,2 0 5,1 6-13,3 1-9,-2 2-11,1-1-5,-2 1-10,-1-2-5,0 1-4,0-1-6,-3 2-3,0 0-6,-6-5-4,-1 1-3,-2-2-2,-2 4 1,0 0-5,-2-1 1,-3 0 0,-1 0-1,-2 2 0,-3 3 0,-2-5-2,3-1-2,-6 7-4,0-4-3,2-2-4,-1-2 2,1-2-5,2 0-6,-2-1-7,3-3-8,-1-2-13,1 1-10,3-4-11,0-1-20,4-4-13,-7 9-4,3-6-19,4-3-2,0 0-8,0 0-17,0 0-42,0 0-167,0 0-360,0 0 159</inkml:trace>
  <inkml:trace contextRef="#ctx0" brushRef="#br0" timeOffset="43497.6923">6891 10601 230,'-6'1'222,"6"-1"-13,0 0-17,0 0-15,0 0-19,0 0-15,0 0-8,0 0-14,0 0-6,0 0-10,37-6-8,-18 3-10,0-1-3,9 0-10,1-3-4,1 3-12,0-3-1,-2 1-8,0 2-1,1-2-10,-2 1-1,-6 0-5,-1 3-3,-1-1 0,-2 1-11,-3 2-3,-3-1-3,0 0-1,-4 1-3,-7 0-3,13-2 3,-13 2-1,8-1-1,-8 1 0,0 0-5,8-3 3,-8 3 1,0 0-3,0 0 2,0 0-3,0 0-4,0 0 0,0 0 1,0 0-1,-12-14-4,12 14-3,-12-8 0,5 3-3,-3-2 3,2 1-2,-1-1 0,1 0-3,-3 0 4,3 2 2,1 0 1,1 1 3,1-1 11,5 5-2,-9-6 2,9 6 3,-5-4 3,5 4 2,-7-4-3,7 4-3,0 0 4,-7-5-4,7 5-5,0 0-2,0 0 2,0 0 0,0 0 4,0 0 10,-8 12-8,7-5 2,1-7 1,0 17-1,1-6 2,1 1 7,0-1 6,0-1-5,0 2 1,0 1-4,0-1-2,1-1-1,0 1-1,-1-1-1,1 0 0,-1 0-4,1 0 1,-1-4-3,-1 3 3,1-5-4,0 1 4,-2-6-6,0 9 3,0-9-3,2 7 2,-2-7-1,0 0 0,2 7 2,-2-7 0,0 0 1,0 0 1,0 0-6,0 0 3,0 0-3,0 0-3,0 0-2,-4-23-1,0 13-3,1-2-5,0 0 2,0-6 1,-2 3-2,-1-2 2,1 2-2,1 3 5,2-1-1,0 1-1,-1 0 1,-2 0 7,4 1 12,-2 5 1,2-1 5,1 7 0,-4-12-2,4 12 0,0-8-2,0 8-4,-2-8 1,2 8-4,0 0-1,0 0-3,0 0-5,0 0 1,0 0 0,0 0 0,0 0 2,0 0-2,0 0 5,27 16-4,-19-7 2,1 1 0,3 1-1,0 2 1,1-2-4,-3 2 3,5-1 1,0 0-3,-3 0 1,1-1 1,-1-4-4,-3 1 6,3-1-1,-2-1-1,-1 1 0,2-4 1,-6 1-4,2 1 6,-1-3-5,-6-2 3,9 6 12,-6-4 9,-3-2 5,3 5 7,-3-5-5,0 0-1,0 0 1,0 0 7,-12 11-16,3-9-2,-3 2-4,-6 2 0,0-1 0,3 2-2,-4-2-17,1 1-19,5-2-41,-5 1-37,3 4-58,4-6-71,-2 2-261,3 1-529,1-2 235</inkml:trace>
  <inkml:trace contextRef="#ctx0" brushRef="#br0" timeOffset="47545.9066">7722 10371 115,'6'-10'166,"-3"0"-11,4 2-6,-1 0-11,-1 1-1,-3 1-9,1-1-7,0 2-8,-1-1-4,2-1-12,-4 7-5,1-7-2,-1 7 1,4-7-10,-4 7-4,0 0-1,2-6-7,-2 6-5,0 0-5,0 0-9,0 0-6,0 0-7,0 0-1,0 0-5,0 0-2,0 0 1,0 0-4,-10 31 5,5-14 1,-1 0-3,-2 2-2,-2 4 0,1 2 1,0 1-4,-1-4-1,1 2-2,1 0-1,-1-7-2,-1 7-1,2 0 2,2-6 0,-1-1 6,1-2-4,0 2-2,1 1 0,1-6-4,0-1-2,1 1 0,-2-2-1,-1-1 0,3-3-1,2 0 0,1-6-5,-5 9 3,5-9 0,0 9 1,0-9 0,0 0 0,-4 6 11,4-6 2,0 0-2,0 0-4,0 0 3,0 0-1,0 0 2,-9-20-7,7 7-1,-1 3 0,3-7-3,-4 0 1,3-1-7,1 0 0,-1-1 4,1 0-2,0 0-4,1 1 0,0-7-3,0 5 1,2 4-2,0-2 2,0 2-2,1 1 0,0 3 0,-2 1-1,1-2 2,-1 3 2,1-1 1,2-1-4,1 1 2,0 0 0,-2 1 0,1-1 0,-1 1-3,2 3 2,-4-1 1,2 2-5,0 1 1,-4 5 1,7-9 2,-5 6 1,-2 3-6,6-8 2,-6 8 0,7-2 0,-7 2 0,8-1 2,-8 1 1,0 0 11,11 5-2,-3-3-12,-4 3 4,4-1 1,-1 3 1,3-1 3,0 2 4,1 3-1,0 0 2,3 2 1,-1 0-1,1 0 1,-1 3 1,3-2 2,-1 8 2,-2-6-5,4 4 1,-1 0 1,1-1-6,-6-3 1,3 0 5,-5-2-9,3 3 2,0-2 0,-3 0-1,1-2 3,-2 0-4,-1-3 4,0-1-3,0 0-2,-4-3 2,3 0-3,-2 0 2,-1-1-1,-3-5 0,6 8 1,-4-4-4,-2-4 10,5 6-7,-5-6 2,3 4-4,-3-4 1,0 0-1,4 6 1,-4-6-1,0 0 8,0 0-14,0 0-1,3 6-2,-3-6-6,0 0-8,0 0-8,0 0-6,0 0-15,0 0-15,0 0-11,0 0-13,0 0-27,0 0-31,0 0-15,0 0-42,0 0-195,0 0-433,0 0 192</inkml:trace>
  <inkml:trace contextRef="#ctx0" brushRef="#br0" timeOffset="47947.4193">7634 10560 220,'-10'1'205,"10"-1"-14,0 0-24,-8 1-13,8-1-18,0 0-6,0 0-12,0 0-6,0 0-8,0 0-7,0 0-11,28 7-5,-17-7-4,6 0-6,2 0-7,3 0-8,-4 0-3,5 0-5,6-1-3,2 0-4,-2-1-5,-2 2-3,-4-1-2,-5-2-5,2 2-1,-3 1-3,0-1-7,-3-1 5,-1 2-5,-3-2 0,-1 2-2,-9 0 5,14 0 6,-14 0 6,9 0 4,-9 0 3,5 2-3,-5-2-2,0 0-1,0 0-5,0 0-3,11-3-2,-11 3-5,0 0-14,0 0-22,0 0-18,0 0-33,0 0-30,0 0-41,0 0-27,0 0-214,0 0-414,0 0 183</inkml:trace>
  <inkml:trace contextRef="#ctx0" brushRef="#br0" timeOffset="51259.8883">8077 9251 147,'-5'-6'156,"5"6"-6,-4-8-6,4 8-15,-1-9-14,1 9-7,1-11-14,2 3-9,-2 1-8,2-1-9,1-1-6,-1 3-3,1 0-9,0-2-2,2 0-7,0 4 0,-4-2-6,5-2 4,-1 2-13,-1-1-2,1 0-4,4 0 1,-3 0-4,1-1-2,-1 3 0,3 0-5,-2-1-1,0 0 0,-1 1 1,1 1 0,-2 1-3,-6 3-3,11-6-1,-7 3 4,1 1-4,-5 2-1,9-2 0,-9 2 0,0 0-2,9 0-1,-9 0-1,0 0 4,0 0 1,11 4 4,-11-4-9,2 5 4,-2-5-4,4 7 3,-2-1-3,0 1 0,0 2-1,0-2 3,-2 3 0,0 0 1,0 3-1,2-2 3,-2 5 3,0 0-5,2-1-2,-2-1 1,-2 3-2,0-1 2,2 0 5,-2-1 0,0 1-3,2-3 0,-4 4 2,3-2-4,-2 2 1,1 0 6,-2 0 1,2 0-1,-1 1-1,1 0 4,-2 1 5,1 0-2,-1 5 6,2 3-5,0-2-1,-3 0-4,0 0 2,1-1 0,2-4-1,-3 4-1,3-4 0,0-2 3,0-2-4,0 2 3,1 0-5,1-2 3,-1 1-5,-2-1 2,3-6-2,3 0 3,-2-1-5,-1 2 2,0-2-2,1 0 3,3 1 8,-4-4 1,2 0-2,-2-6 3,2 11-4,-1-6-1,-1-5 7,4 8 3,0-4 0,-4-4 2,2 6-1,-2-6 7,7 4 0,-7-4 4,0 0 3,7 1 1,-7-1 2,0 0-6,15-4-1,-15 4-2,12-9 1,-3 3-6,-4 0-3,5-1 0,-2 0-2,-1 1 0,-1-1-1,-2 1-5,0 0 1,1-3-4,0 3 6,-3 0-7,3 1-1,-5 5 0,4-9-2,-4 9 0,4-8-2,-4 8 3,3-5-4,-3 5 0,0 0 0,2-6-1,-2 6-1,0 0-3,0 0 1,0 0 1,0 0-3,0 0 4,0 0-5,0 0 2,0 0-2,0 0 1,0 0-1,0 0-1,-13 17 1,13-17 2,-5 10-3,3-4 0,-3 2 3,5 0-1,-3-1 1,2 0-2,0 2 4,-1-1-2,2 2 1,-2-1-4,4 2 5,-4 0 0,4 0 1,-2-1-3,0 4 2,3-2 2,-2 2-1,2-1 2,0-1-2,-1 4 2,0-5 3,0 2-4,1-3 3,1 6-3,0-4 7,1 1 0,-3-2-2,2 5 0,-1-4 2,0 4-3,-1-5-1,4 5 0,1 0 3,-3-2-2,0 1 1,2 1-2,-4-2 2,0 1 0,1 1-4,1-4 2,0 3 0,-2 1-1,0-4 1,-2 1 0,2 3-1,-1-4-4,2-2 5,-2 2-3,-1 0 4,3-1-5,-1 0 2,-2 0-3,1 0 2,-1 1-2,3-2 3,-2 3-5,1-2 4,0 0-1,-2 1 1,0 0 1,0 0 0,2 1-2,1-3-2,-4 0 3,2-1-1,0 5 0,-1-4 0,3 2-1,-3-2 2,2 2-1,-2 0-1,5 0 0,-5-3 3,0 4-3,1 4 2,0-6-1,-1 1 1,2 2-1,-1-3 1,1 5-2,0-3 0,-2-1 0,2-1 1,0 1-1,-2 0 0,-2-2 0,4-2 2,-2 2-2,-2-1 2,2 1 0,0-10 2,2 17-3,-2-10 1,0 0 1,0-7 0,0 12-2,-2-6 1,2-6-2,-2 10 3,2-10 2,-2 9 5,2-9 4,-5 10 5,3-5 2,-3-1 3,-2 1 4,-1 0-2,-2-1 0,-1-2 10,2 0 4,-3 1-5,-2 0-1,2-2-4,-2-1-1,-3-1-6,1 1 5,1-3-2,1 1 0,1 0-4,-4-4 2,2 2-2,1-2-1,3 2-1,-1-1 5,0-2-4,2 1-2,-1 0 0,4-1 10,-2 2-10,1-1 5,0 0-6,2-1-1,0 1 0,1-1-6,1 0-4,2 2-9,2 5-8,-5-13-9,2 8-14,3 5-16,-4-9-13,4 9-26,-1-8-27,1 8-33,0 0-40,0 0-35,5-11-42,-5 11-178,0 0-477,3-9 211</inkml:trace>
  <inkml:trace contextRef="#ctx0" brushRef="#br0" timeOffset="61799.4697">8441 9100 33,'0'0'138,"2"-8"-13,-2 8-4,0 0-7,3-9 0,-3 9-3,0 0-6,0-8-4,0 8 3,4-6-5,-4 6-5,0 0-4,2-9-8,-2 9-2,0 0-7,2-7-2,-2 7-1,0 0-11,0 0-3,0 0-8,0 0-5,0 0-1,0-9-6,0 9-6,0 0-2,0 0-4,0 0-2,0 0 3,0 0 7,0 0 7,0 0-7,0 0-4,16 15 0,-9-10 1,-2 2 13,3 1 0,-1 2-6,-1-2-4,4 3-2,0 2 0,2-1-6,1 4 1,-2-1-4,-1-1 0,1 1-1,0 1-4,3-1-1,-3-1-3,-1 0 6,2-1-6,-3 0-2,-1-4 1,2 0-2,-3-1-2,0-1 1,1 0-1,-2-2 2,0 0-4,-2 0 1,-1-2 0,-3-3 4,6 4-4,-6-4 1,7 3 1,-7-3 2,0 0-4,7 3 3,-7-3-2,0 0-2,0 0-2,7-11 0,-5 5-1,-2-4 1,2-1 1,0 1 0,1 0-2,-1-3-2,1-2 4,3-2-5,-4 0 1,1 0-1,1 0 2,0 1 2,1 3-4,-3 0 2,2-2-3,-3 4-8,2 0 1,-3 1 4,1 3 0,-1-3 0,0 2-2,0 8 6,0-12-3,0 12 0,-4-12-1,4 12 3,0-10-1,0 10 2,-3-5-4,3 5 5,0 0-3,0 0 2,0 0-2,-4-5 1,4 5-1,0 0 3,0 0 6,-11 18-2,4-9 0,-4 5 3,-2 7-2,-2 1 2,0 2 2,-3 2-1,2-1 8,0 3-5,-1 0-1,-2 2 1,1-3-1,1 2-2,-6 1 3,6-1-3,0 0-2,-1-1 0,3-1-2,-1-4 3,7-5-3,0-3 2,3-4-2,-1 0 0,0-2 0,0-1 0,1-1-3,2-2 5,3-1-4,1-4-10,-6 8-11,6-8-14,-3 6-27,3-6-33,0 0-35,0 0-45,3 9-57,-3-9-148,0 0-409,11 0 181</inkml:trace>
  <inkml:trace contextRef="#ctx0" brushRef="#br0" timeOffset="65448.6744">9757 9178 121,'2'-10'112,"0"5"-8,-2 5-5,2-9-10,-2 9-3,4-8-5,-4 8-8,4-10-6,-4 10 2,2-7-7,-2 7-1,2-8-5,-2 8-1,2-7-11,-2 7 2,0-8-1,0 8-2,0 0-5,-4-10 3,4 10-6,-2-8-2,2 8-5,-4-7 4,4 7 1,-4-6 1,4 6-8,-6-5 2,6 5-4,-7-5-1,7 5-8,-8-5 4,8 5-7,-14-1 1,14 1-5,-13 1 2,6 0 0,-7 1-2,5-1-5,-1 1 1,2 0-1,1 0 2,7-2-2,-13 4 0,6-1-2,0-1 7,0 2-9,1 0 2,-1 1-2,7-5 3,-11 7 0,4-1-3,1 0-1,1 0 2,-4 1-5,4-1 4,1-1 4,0 2-2,1 0 0,-1-1-5,-1 3 6,3-2-5,1-3 3,1-4 0,-2 14-3,2-14 2,0 10 0,-2-5-1,2-5 2,2 10 7,-2-10-7,3 11 3,-3-7-6,2 3 11,-2-7-5,5 10 0,-3-5 0,2 1 1,-3 0 1,3 0-3,0 0 5,-4-6-2,7 8 2,-3-3 3,1 0 4,0 0 4,-1 0-5,3-2 0,2 1 2,0 1-4,0-2 3,2 1 0,0 0-1,0 1 0,0-2 0,1 2 1,1-2-8,-1 1 0,1 1 12,0-2-12,5 3-1,-7-1-1,1 0 0,1 1 4,-1 0-2,1 0 0,-4-1 2,3 2-6,-2-1 2,-1 1 0,-1-1-1,-1 1 3,1 0-1,-3-2-1,0 1-1,-1 1 7,-2 2-2,1-2-1,-2 2-1,0 1 3,-1 0-7,-2 0 4,-1-1-4,1 1 2,-2-1 1,-1 0 0,-4 2-4,4-3 4,-4 0-2,4 0 0,-3 0 3,1-2 0,-5 1 3,4-2-2,-3 1 4,-1-2-2,1 0 7,0 0 2,-3-1-1,3-2-1,-3-1-4,1 0 4,0-1-1,-1 0-2,1-1 1,-1-1 0,3-1 9,-3 0-4,1-1-1,4-2-2,-5 0 2,3-4-1,1 4 1,2 0-2,-1-2-2,1 1 3,3-2 1,-2 2-4,4-2-2,-1 2 1,2-3-3,0 0-2,4 0 1,0-1-4,2 1 0,1 1-1,4 0-2,0 0-3,0 1-9,1 2-14,0 1-14,-1 0-15,1 1-19,1 2-25,0-1-9,3 2-18,-3 0-26,3 2-186,-4 0-363,-1 2 160</inkml:trace>
  <inkml:trace contextRef="#ctx0" brushRef="#br0" timeOffset="66883.7238">10307 9059 129,'-4'-6'155,"4"6"-14,-2-6-9,2 6-8,0 0-2,-7-5-11,7 5-5,0 0-9,-5-4-9,5 4-13,0 0-5,0 0-2,0 0-12,-13 6 1,6 2-3,3-1 4,-6 2-9,5-1-1,-1 3-4,-1-2 4,-2 6 2,3 3-6,-3 0 4,0 4 3,2 2 7,0 2-9,-1 0-2,-1 0-4,3 1 3,0-1 0,0 2-6,1-2 1,1-1-5,1 2-1,2 0-5,0-1-1,-1-7-3,2 1 2,0 0-5,7-2-1,-3-2 0,0 2-3,1-1-2,0 0-4,4-4 0,-3-1 1,1-3 0,-1 1-1,2-1-5,1-2 3,-3 1 0,3 0-1,0-2-2,-2-1-1,0 0 1,-1-1-1,1-2 2,0 1-3,0-1 0,1 0-1,-3 1-8,-5-3 2,14 2 0,-10-1-4,-4-1-5,7 4-3,-7-4-6,0 0-9,8 3-6,-8-3-14,0 0-10,7 1-11,-7-1-15,0 0-12,0 0-11,0 0-20,0 0-8,0 0-18,0 0-22,0 0-106,0 0-302,0 0 134</inkml:trace>
  <inkml:trace contextRef="#ctx0" brushRef="#br0" timeOffset="67604.5579">10502 9179 196,'0'0'193,"0"0"-14,0 0-24,0 0-25,0 0-1,0 0-6,-17 22-10,7-6-5,2 6-7,-4 3-10,1-1-5,2 3-7,1-3-7,0 1-9,-1 0-3,3-1-7,-1 0 0,3 2-8,2-8-2,0 0-6,-1 0 2,3-3-8,-3 0-3,3-4 0,0-1-4,0-2 0,0-1-1,0-7-1,-2 10 9,2-10 3,0 8 7,0-8 4,0 0 4,0 0-6,0 0-2,0 0-7,0 0-2,0 0-4,0 0 2,9-26-10,-6 14-1,-3 0-4,4-5 2,-2 1-5,1-3 1,-2-1-1,2-5-1,-1 0-2,0-1 1,1 7-7,-3 0 11,4-6-11,-4 0-2,0 7 2,1-8 2,-1 11-3,1-3-1,0 1 1,1 2 0,-2 2-1,0 2 1,0 1-4,2-1 4,1 0 2,0 0-7,0 3-2,1 0 3,-1 2-3,0 0 2,-1 0 0,2 1 1,-4 5-1,8-8 0,-8 8-4,9-5 3,-4 2 0,-5 3 2,14 0 0,-14 0 2,15 6-4,-4-2 7,0 3-3,-1 0 5,-1 2-3,4 4 5,-1-1 3,-1 3 1,2 1 2,-1 0-1,1 1-1,-3-2-2,3 2 2,1 6 4,3-3-2,-7-3 1,0 0-2,2 1 3,-4-2-7,3-1 1,0 2 0,-2-2 1,0 1-5,0 0 4,-2-5-2,-2 4-1,-1-4-2,1-1 1,-1 1 3,3 0-5,-3-1 1,1 0 2,-1-2-2,-1-1 1,0-1-3,0 1 3,1-1-3,-2-1-1,-2-5 4,4 8-2,-2-3-2,-2-5-2,2 7-2,-2-7-6,0 0-4,0 0-2,0 10-14,0-10-8,0 0-9,0 0-9,2 6-10,-2-6-15,0 0-13,0 0-37,0 0-15,0 0-12,0 0-15,0 0-179,0 0-378,-26-11 167</inkml:trace>
  <inkml:trace contextRef="#ctx0" brushRef="#br0" timeOffset="67872.4069">10362 9455 27,'0'0'212,"-5"-4"-21,5 4-24,0 0-16,0-9-14,0 9-14,9-9-10,1 5-5,3-2-11,2 0-11,3-1-5,3 2-9,-2 0-6,1-1-6,8 1-11,-11 2-6,2 1-5,1 0-1,-2-1-12,0 1-3,0 3-14,-4-2-3,0 2-15,-2 0-10,1-1-13,-1 2-10,-1-1-8,0 0 0,0 2-12,2-1-16,-4 2-11,0-2-3,0-1-139,-6 3-249,-3-4 111</inkml:trace>
  <inkml:trace contextRef="#ctx0" brushRef="#br0" timeOffset="68295.5342">11014 9502 146,'0'0'141,"0"0"-9,0 0-9,5 4-8,-5-4-4,0 0 3,0 0-24,0 0-3,0 0-12,0 0 0,-13 12-6,13-12-6,-4 3-7,4-3 2,0 0-10,-10 4 1,10-4-7,-9 1-2,9-1-3,-9-1-10,9 1 3,-10-4-1,10 4 0,-8-3-3,8 3 0,-7-5-8,7 5 0,-4-5 0,4 5 4,0 0-8,-2-9-1,2 9-1,0 0-6,0 0 0,9-13 0,-5 11-4,-4 2 1,8-5 2,-8 5-2,13 0 0,-13 0-4,10 2 1,-5 0 0,4 1 6,-9-3-6,8 6-1,-4-1 3,-2 0 1,0 2-4,0 1 4,1 0 3,-3 1-1,1 2-1,-2-1 3,-2-1-3,3 2-4,-5 0 6,2 1-1,-2 0-2,1-1-5,-1 0 8,-2-1-6,-2 0 2,0 2 0,-2-2-1,4-2 0,2 0-11,-4 1-14,0-2-11,2-1-11,4-1-9,-2-2-16,5-3-12,-6 8-18,6-8-8,-5 4-36,5-4-84,0 0-246,0 0 109</inkml:trace>
  <inkml:trace contextRef="#ctx0" brushRef="#br0" timeOffset="68803.371">11121 9220 34,'0'0'169,"0"0"-3,0 0-11,0 0-15,0 0-1,-1-7-8,1 7-10,0 0-10,0 0-3,0 0-6,0 0-6,0 0-3,0 0-8,0 0-3,0 0-3,0 0-3,0 0-6,0 0 0,0 0-14,0 0 3,0 0 9,0 0 2,0 0 2,0 0-3,0 0-1,11 16 5,-8-9-10,1-1 6,-2-1-7,4 3 1,-3 0-5,1 0 3,1 3-7,-2-1 0,3 1-6,-1 1-5,-1-2-2,0 3-5,0-1-1,0-1 0,-1 0-8,-3 1 0,3 0 2,-2-1-7,1 1-1,-2-1-2,1-2 1,-1 1-5,0-3-1,1 1 10,-1-8-10,0 11-2,0-4 0,0-7-2,0 8-1,0-8-7,0 0-7,0 10-6,0-10-5,0 0-11,0 0-15,0 0-15,-2 8-21,2-8-21,0 0-29,0 0-18,0 0-39,0 0-22,0 0-220,0 0-462,0 0 204</inkml:trace>
  <inkml:trace contextRef="#ctx0" brushRef="#br0" timeOffset="69201.0396">11052 9032 52,'-2'-9'209,"2"9"-17,0-7-20,0 7-16,0 0-15,0 0-9,10-6 0,-3 4-12,-7 2-13,17 2-2,-2 1 1,2 0-11,1 3-4,1 1-9,2 0 2,4 6-6,1-3 4,2 1-8,-3 5-8,0-2-3,0 1-4,-1 1-6,1 1 6,-3-1-2,-3 2-3,-3-4-2,-2-1-8,-1 2-7,6 3 3,-8-4 4,-1 1 1,-3 2-2,1 0 1,-5-1-7,-1 2 10,0-1-16,-4 2 0,-2 5-6,-2-5-1,0 5-3,-8-1 8,1 1-9,-1-2-1,-4 0-4,1 0-4,-1-1-8,-1 1-29,-1-2-26,-3-2-28,1 0-33,6-4-29,-6 2-28,5-4-33,0-1-214,0-1-450,2-1 199</inkml:trace>
  <inkml:trace contextRef="#ctx0" brushRef="#br0" timeOffset="71109.6778">9930 10433 118,'-4'-11'157,"4"11"-7,0-7-20,0 7-6,0-10-13,0 10 5,0-11-6,0 11-9,0-9-8,0 9-5,0-9 5,0 9-4,0 0 2,0-9-2,0 9-8,0 0-7,-7-9-11,2 6-7,5 3-2,-9-6-12,5 4 1,-3-2-4,7 4 0,-16-5-7,9 4-3,-4 0-6,11 1-2,-18-1-2,8-1-1,-3 2-7,0 3 2,-5-1-2,1 3-2,0 0-1,-3 0 0,3 2-7,-4 0 7,4 1 0,-2 0-4,-1 0 1,6 0 0,-4 0-3,5-3 1,4 3 1,-2-2 0,2-2-4,0 3 2,0-1-1,4 0-1,1-1-1,0-2-7,4-3 5,-5 10 5,5-10 0,-2 8 6,2-8 2,2 11 0,-2-11 3,9 10 0,0-6 0,0 2-4,2 0 3,0 0-2,5 0 0,2 3 0,0-2 0,0-1-2,4 0 2,-2 1-1,6 3-2,-7-4 1,0 1-5,1 1 1,-3 1 3,2-1-10,-2 2 6,1-2 5,-9 0-5,1 0-2,-1 0 4,1 2-2,-5-1-1,0 1 4,-2 2 2,-3 1-4,0-1-2,-3 0 2,-2 3-2,0-3 3,-1-2-1,-3 4 0,0-4-3,0 0 4,0-2-2,0 1 3,-2-3-2,-2-2-4,1 3 4,1-5-6,0 0 10,-1-1-5,-1-1-1,2-1 1,0-2 3,0-2-1,2 0-1,-1-1 2,4-1-1,1-2 2,-1 1-3,2 0 0,-2-4-2,4 0-2,2 1 1,2-1 1,2-2 5,2-1-3,3-1-1,-1 2 1,4 1-3,-3 0 2,4 1-4,-1 1-1,3 3-1,-4 1 3,1 2-5,-2-1 0,0 2-10,3 0-7,-4 1-8,3 0-18,-1 1-9,-2 1-17,4 1-12,-6 1-35,6 0-3,-5 0-32,-2 1-177,-6-2-359,11 3 159</inkml:trace>
  <inkml:trace contextRef="#ctx0" brushRef="#br0" timeOffset="71551.9404">10368 10236 143,'-2'-10'193,"-2"6"-24,4 4-10,-8-6-11,8 6-15,-11-2-12,11 2-11,0 0-16,-15 5-5,7-1-10,0 2 0,1 1-6,0 3-2,-4 3-4,4-1-5,0 2-3,-1 0-2,1 2-1,-4 1 3,4 1 2,0 7-1,-2-6-6,4 6-6,1-6-1,2 5-7,-2 0 6,2-5-3,2 5 0,0-4-6,2-2 7,0 1-9,2-3-4,1 4 0,3-4-6,1 1 6,-4-1-4,4-1-3,2-1-1,-2-5-4,2 2 8,-2-2-12,5 4 0,-3-2 1,-1-3-3,-2 0-3,3 1 2,-2-2-4,-1 0 0,0-1-14,-3 0 7,1-1-7,-1-2-6,2 2-7,-3-1-4,-4-4-5,7 4-12,-7-4-6,4 5-14,-4-5-7,0 0-9,5 4-14,-5-4-9,0 0-12,5 5-29,-5-5-16,0 0-31,0 0-105,0 0-316,0 0 140</inkml:trace>
  <inkml:trace contextRef="#ctx0" brushRef="#br0" timeOffset="71903.2001">10539 10444 224,'0'0'265,"-4"-7"-24,4 7-26,0 0-26,-3-8-19,3 8-15,0 0-20,0 0-8,0 0-4,0 0-10,1 29-11,2-15-7,0 0-5,-1 3-7,2-1-3,0 1-8,-1 0-6,3 1 1,-4-2-12,1 2-2,1-1-3,-1-2-7,-1-3-4,-1 0-2,0 0-3,2-1-3,-3-2-2,2 2-2,-2-1-5,0-3 1,0-7-3,-2 14-3,2-9-1,0-5-4,-2 10-8,2-10-3,0 0-8,0 8-13,0-8-16,0 0-31,-8 4-24,8-4-18,0 0-12,0 0-38,0 0-40,-18-11-187,10 5-419,0-2 186</inkml:trace>
  <inkml:trace contextRef="#ctx0" brushRef="#br0" timeOffset="72467.4661">10480 10390 197,'3'-8'196,"3"-2"-14,3 0-17,1 2-21,4 0-16,0-1-10,0 3-10,4 1-12,0 2-8,-5 2-15,3 1-5,-3 1-7,1 0-3,-3 4-8,1 1-7,-2 0-2,-3 1-1,0 1-7,2 2-7,-5-2 3,-1 3-5,-1 0 0,-2 0-1,0 1-5,-4 1-2,0 2-1,-4 0-7,1-1 9,-1 2 5,-2-3-2,-3 1-3,2-1 0,-3-1 3,1 1 0,4-5 9,-2 3 0,-1-4 0,3 0 1,-2-1 3,2-1 3,2-1 8,1-1-2,6-3 2,-9 5-6,4-3-2,5-2 4,0 0-2,-5 4-3,5-4 1,0 0-6,0 0-5,0 0-5,0 0 0,0 0-1,0 0-3,24-14-2,-16 9-2,1 0-1,3 2 0,-1-1-4,2 1 1,-2-2-2,2 4 2,2 1-3,-2 0-2,1 0 2,-1 3 0,2 1-1,-3-1-1,-2 3 2,1 1 0,-3 1-6,2 0 5,-3 2-3,-1-1 1,-2 1-3,-2 2 8,1 1-1,-4-1-3,-3 4 0,-1-6-1,-2 5 3,1-4 2,-1-2-2,1 2 0,-4-2-4,1 1 3,-1-2 0,-2 0 1,1-1-2,0-1 0,-3-3-4,5 1 5,-2-3 0,0 1-3,0-2 0,1-2-1,1 1-3,9 1-5,-13-1-6,7-2-11,6 3-21,-12-3-11,12 3-18,-7-3-12,7 3-30,-7-2-23,7 2-23,0 0-26,-1-8-168,1 8-386,0 0 170</inkml:trace>
  <inkml:trace contextRef="#ctx0" brushRef="#br0" timeOffset="72886.7407">10958 10798 75,'0'0'198,"9"2"-13,-9-2-11,0 0-15,7 1-10,-7-1-8,0 0-11,0 0-2,0 0-6,0 0-4,0 0-9,5 4-12,-5-4-9,0 0-7,0 0-12,0 0-4,0 0-6,0 0-6,0 0-4,0 0-6,-18-16-3,18 16-10,-7-7 3,5 3-4,2 4-7,-5-9-2,5 9-1,-2-7-1,2 7-1,-4-6-5,4 6-2,0 0-1,0-10-4,0 10 5,0 0-4,5-8 1,-5 8-5,0 0-2,4-5 3,-4 5-1,9-1-4,-9 1 2,0 0 3,0 0-4,15 8 3,-11-3-3,-1 1 1,2 0-3,-3 0 3,1 4 3,-2-1 0,-1 0 2,0 1-3,-2 3 1,-1-2 2,0 1-2,-2 1-1,-1 2 3,-4-1 1,1 0-6,5-3 3,-5-1-3,2 1-8,0-1-15,2-2-13,-3-1-15,3 0-12,-2 0-12,3-3-14,0 1-17,4-5-14,-5 5-24,5-5-35,0 0-110,-8 0-312,8 0 139</inkml:trace>
  <inkml:trace contextRef="#ctx0" brushRef="#br0" timeOffset="73238.7206">11120 10499 54,'0'-8'260,"0"8"-11,0 0-16,-4-8-16,4 8-21,0 0-20,0 0-21,0 0-15,0 0-16,0 0-7,0 0-17,0 0-11,0 0-9,0 0 6,0 0-12,0 0-6,0 0-9,18 18 1,-14-9-8,0-1-3,0 2-10,-1-1 4,1 4-7,1-2-1,-2 0-4,-1 2-6,3 2 1,-3-3-6,2-1 1,-1 4 2,0-4-6,-3-1-1,3 0-5,-2 0-7,1 1-13,-2-2-11,2-3-12,-2-6-20,0 12-16,0-12-22,-2 9-16,2-9-21,0 9-14,0-9-25,0 0-50,0 0-111,0 0-354,0 0 158</inkml:trace>
  <inkml:trace contextRef="#ctx0" brushRef="#br0" timeOffset="73613.2843">11114 10323 209,'0'0'252,"2"-11"-23,-2 11-21,4-8-13,2 5-19,-6 3-4,14-4-16,-2 4-14,1 2-14,-1 0-8,8 2-11,-6-1-10,9 3-8,2 3-11,-6-2-10,-2 1-3,2 3-8,-2-2-6,-1 1-1,1 4-2,-2-3-5,0 4 6,-1-2-7,-2 3-7,0-1-3,-2 2 2,-1 0-3,-1 2-1,-2-2-5,2 7 0,-5-5-3,0 1-2,-3-1-1,0-1-2,-1 7-1,-3 0 0,-1 2-2,-5-4 0,3 1 0,-2-1-3,-2 1-2,-2 0 2,-1-1-6,-3 1 0,1-3 4,-2-1-18,5-5-13,-4 3-19,-2 1-23,5-5-24,3-2-36,-2-2-45,4-2-33,0-2-236,-1-3-471,0-1 208</inkml:trace>
  <inkml:trace contextRef="#ctx0" brushRef="#br0" timeOffset="75278.0563">11685 9402 98,'0'0'212,"0"0"-9,0 0-21,-10-3-15,10 3-13,0 0-17,0 0-12,0 0-13,0 0-13,0 0-9,0 0-8,0 0-7,0 0-4,28-6-6,-13 3-9,-2 2-5,15-2-4,-8 0-1,11 1-9,0-2-2,1 1-2,-2-1-3,4 1-2,-4-3-2,1 4-4,2-4-5,-4 2 0,1-1-3,-3 1 0,-9 2-2,3-2 0,-3 2-2,-5-2-2,-1 2 1,-1 2-4,-3-1-1,-8 1 4,13-1-4,-13 1 1,11-2 1,-11 2-2,6-1-1,-6 1 0,0 0 3,0 0 0,0 0-4,7-3 3,-7 3-4,0 0-2,0 0-7,0 0 3,0 0-6,0 0-3,0 0 1,0 0-6,-26-4 0,26 4 0,-15 0-1,5 0-1,-2 0-3,2 0 5,-4 0-2,4 0 0,-1 0 3,-1 0 3,4 0 1,8 0 1,-17-1 1,10-1 3,7 2 3,-13-4-1,6 3 3,7 1 4,-11-3 6,11 3 7,-8-4 2,8 4 5,-6-3 0,6 3 3,0 0 4,-8-6-3,8 6 3,0 0-2,0 0-1,-6-3-1,6 3-6,0 0 0,0 0-2,0 0-7,0 0 2,0 0-5,0 0-1,0 0 2,0 0 0,0 0 2,-6 14 3,6-14 1,1 16 1,-1-7 2,1 3 0,0 1-7,-1 1 0,3 2-1,-3 0 1,1 0 1,3 1 2,-2-1-4,-2-6 2,3 2 1,0 2-3,-1-3-1,-2-1 0,1 0-4,1-3 1,-2 0 3,2 2-1,-2-9 1,2 9 0,-2-9-3,0 7 2,0-7 2,0 0 0,1 8 2,-1-8 6,0 0 6,0 0 9,0 0-7,0 0-1,0 0-3,0 0 2,0 0-6,0 0-9,-5-23 2,1 12 1,1 0-2,2-1-3,-3-3-2,-1-1-4,4-1 1,-3 5-1,0-6-1,3 4 3,-2-3 0,1 6-3,1-1 0,-1 0-2,2 0 2,-2 0 3,-1 3-4,2 0 7,1 2-6,0 7 2,-3-12-3,3 12 3,-1-11-3,1 11 2,0-8 1,0 8 2,0 0 0,-4-11 1,4 11-5,0-7 2,0 7-2,0 0 1,0 0-2,0 0-1,0 0 2,0 0-4,0 0 2,0 0-2,0 0 5,0 0 0,0 0 4,0 0-2,23 10 1,-19-5-2,5 1 5,-3-2-1,1 2 3,3-1 0,-1 1-2,0-1 1,1 1 2,3-3-1,-3 3-4,0-1-3,2 0 2,1 0 4,-3-1-2,1 1 1,0-1-2,-2-1-1,2 2 2,-1-1-1,-1 0-2,1-2 3,-3-1-2,-1 1 1,2 1-4,-1 0 5,0 0-1,-1-1 3,-2 2-6,-4-4 0,9 5 0,-4-3 2,-5-2 1,7 2-2,-7-2-3,0 0 2,7 1 0,-7-1 1,0 0 0,0 0 4,5 6 0,-5-6 1,0 0 1,0 0 1,0 0-1,0 0 4,4 7-1,-4-7 5,0 0 4,-10 9 0,5-3 8,-3-1-6,-2 2-1,1 2-2,0-2 1,-5 4-2,1-1-2,-1 0 5,-1-1-9,1 4 3,4-5-6,-5 3 1,4-3 0,2 1-10,1-2 0,-2 0-20,3-1-17,0-1-23,3 1-29,-1 0-14,3 0-23,2-6-21,-4 9-24,4-9-61,0 0-129,6 11-392,-6-11 173</inkml:trace>
  <inkml:trace contextRef="#ctx0" brushRef="#br0" timeOffset="79315.7384">12880 9156 35,'0'0'176,"-4"-8"-20,4 8-10,-3-10-12,3 10-13,-2-8-5,2 8 4,-3-7-3,3 7-9,-4-9-6,4 9-9,-3-6-11,3 6-6,-7-3-6,7 3-8,-5-5-8,5 5-8,-10-4-2,10 4-5,-10-2 1,10 2-12,-15 2 1,7-1-3,-4-1 1,-1 4-3,3 0-6,-5 2 0,-3 1 0,0-1 2,4 3-4,-3 1-1,1 2 2,-2-1 0,4 4-3,-3-3 0,3 4 4,-4 3-2,7-3-1,-2 1-2,5 0-2,1-1 5,1 3-5,2-1 0,4 1 1,-2-1-1,2 2 7,1-1 3,3-1-1,3 1 1,-2-2-1,2 0 8,5-3-6,-3 1 0,1-2-1,1-1 2,4-1 1,-2 0-3,4-3 4,-5-2-1,0-3-2,5 4 3,-3-4-9,3-1 4,-1 0-4,-3-2-1,1 0 1,-2 0-3,-2 0 3,-2 0-5,-8 0-5,11-2 10,-11 2-5,12 0 1,-12 0 0,6-1-6,-6 1-2,0 0-17,0 0-19,0 0-21,9-1-22,-9 1-19,0 0-28,0 0-21,0 0-16,0 0-21,6 5-162,-6-5-370,0 0 164</inkml:trace>
  <inkml:trace contextRef="#ctx0" brushRef="#br0" timeOffset="81654.9314">11759 10724 132,'-5'-6'184,"5"6"1,0 0-16,-8-4-8,8 4-13,0 0-17,-4-6-7,4 6-13,0 0-9,0 0-8,0 0-11,-6-4-12,6 4-1,0 0-4,0 0-6,0 0-4,0 0-5,0 0 1,0 0-3,0 0 0,0 0 4,0 0-4,0 0 0,0 0-8,23 1 5,-13-2 0,4-1-3,-1 1 1,5 1-4,2-2 1,2-3-10,5 1 4,0 0-1,1 3-6,0-4 0,0-1-4,0 4-1,0-2-2,-2 2-2,2-2-2,-8 2 0,9 1-5,-10-2-1,1 0 0,-2 0-5,-5 1 3,1 1-1,-1 0 0,-2-2-3,-1 2 0,-2 0-2,-8 1-1,12 1-3,-12-1 4,10-1-2,-10 1-1,0 0 0,9 0 3,-9 0-1,0 0 0,0 0 0,0 0-2,0 0 2,0 0-2,0 0-3,0 0 0,0 0-6,0 0 2,0 0-3,-23-16 5,16 14-4,-2-4 1,3 3 1,-5-3 0,3 0-2,-1 1 2,-1 0-2,1 0 5,0 1-3,0-1 5,1 2 0,2-1 3,1 1-1,5 3 0,-12-6 10,7 4 4,5 2-2,-8-3 4,8 3 0,0 0-3,-7-5-3,7 5-3,0 0-3,0 0-1,-7-2 5,7 2-10,0 0 3,0 0 0,0 0 0,-1 14-1,1-14 3,2 14-3,-2-3 4,3 0 2,-2 1-1,3 0 5,-1 3-1,-1-4 0,1 3-5,1 1 3,-2 0-3,1-2 0,-2-1-1,3-1 2,-3 1-1,0-3 1,1 2 0,-2-4-1,0-7-2,1 11 4,0-6-2,-1-5 3,3 7 1,-3-7 3,1 6 15,-1-6 4,0 0 6,0 0 3,0 0-10,0 0-5,0 0 0,0 0-1,0 0-8,-4-26 5,2 15-1,-1-1-5,-2 0-5,1-3-3,2-2 5,-3 1-1,1-2-3,0 1-2,-3 2 1,3 0 0,0 2-5,1 1 3,-1 1 4,2-1-1,-1 3-2,1-3 2,-1 6 2,0-3-7,1 3 4,-1 0-1,3 6-6,-6-10 4,6 10-1,-1-9 4,1 9-8,-3-6-1,3 6-5,0 0 5,0 0 0,0 0-1,0 0-1,0 0 0,0 0 1,0 0 1,0 0 3,14 15 0,-10-9 0,1 3-5,0-2 10,2 3-7,0-2-1,1 1 4,1 0-2,0 1 1,5 1 3,-3 0-3,2-1 0,1 1-3,-3-2 1,3 0 10,-4-2-7,0 0-2,-1 1 0,3-1 2,-5 1 0,5-3-1,-5 0 2,0 1 0,0-4-5,0 3 3,-2-4-2,1 2 13,-6-3-14,8 4 1,-8-4-1,6 5 1,-6-5 1,5 4 0,-5-4-1,0 0 2,0 0 0,3 5 4,-3-5-5,0 0 12,0 0-13,-8 15 3,2-9 0,0 0 2,-2 1-4,-1-1-1,-3 1 0,2 2-8,-5-1-3,2-2-5,0 4-9,-5-2-13,8-1-11,-3-1-12,3 1-17,1-1-7,-1-2-18,1 2-18,4-2-15,-2-1-22,7-3-2,-2 8-15,2-8-30,0 0-134,0 0-367,0 0 163</inkml:trace>
  <inkml:trace contextRef="#ctx0" brushRef="#br0" timeOffset="82707.7469">12581 10586 145,'0'0'147,"0"0"-9,-7-4-5,7 4 1,0 0-7,0 0-4,0 0-3,0 0-6,0 0-5,0 0-7,0 0-8,0 0-12,-6-5 2,6 5-5,0 0-5,0 0-1,0 0 0,0 0-6,0 0-6,0 0 0,0 0-1,0 0-3,0 0-4,0 0-2,0 0-5,0 0-1,0 0-1,0 0-6,0 0-4,0 0-4,0 0 1,0 0-3,0 0 0,0 0-5,0 0 0,0 0 2,0 0-3,0 0 3,0 0-1,0 0 2,0 0 0,0 0 1,0 0 0,0 0-2,0 0 0,0 0-1,0 0 1,0 0 1,0 0 2,0 0-3,0 0 3,0 0-3,0 0 1,0 0-3,0 0-1,0 0-4,0 0 0,0 0 4,0 0-7,0 0-3,0 0 2,0 0-6,0 0 2,0 0-3,0 0 1,0 0-2,0 0-3,4-12-2,-4 12 2,0 0 1,0 0-4,5-8 0,-5 8 5,0 0-4,0 0 1,1-8-2,-1 8 9,0 0-12,3-7 7,-3 7-4,0 0-2,0 0 3,2-7 2,-2 7 6,0 0-9,0 0 0,0 0 2,0 0-5,3-9 5,-3 9-4,0 0 5,0 0-3,0 0 0,0 0-4,0 0 5,0 0-1,0 0-2,0 0 4,0 0-2,0 0 1,0 0-2,0 0 1,2-5 9,-2 5-11,0 0 3,0 0-3,0 0 1,0 0 0,0 0-2,0 0-1,0 0-2,0 0 2,0 0 3,0 0 0,0 0-2,0 0 1,0 0 3,0 0-4,0 0 2,0 0 2,0 0-2,0 0 2,0 0 1,0 0 1,0 0 3,-1 25-6,1-25 5,3 9 6,-2-3 3,0 1 1,1 0-2,-1 0-3,0 0 3,2-1-2,2 1 0,-3 1-2,2 0 8,0 0-11,-2 2 3,2-2-1,1 2 0,-1 0 1,1-1-1,-1 2-2,0-1 2,0 0 1,-2 4 3,1-4-3,1 2 9,-2-2-12,1 1 3,-2 0-1,3-2-2,0 1 3,-2-4 0,1 1-1,-1 0-4,-2-7 0,2 10 4,-2-10-2,2 8-4,-2-8 0,0 6-1,0-6 6,3 6-7,-3-6 3,0 0-2,0 0-1,3 8 5,-3-8-6,0 0 0,0 0-2,0 0-8,0 0-3,0 0-6,2 5-6,-2-5-7,0 0 1,0 0-16,0 0-9,0 0-9,0 0-13,0 0-20,0 0-19,0 0-24,0 0-19,0 0-23,0 0-36,0 0-185,-9 5-437,9-5 195</inkml:trace>
  <inkml:trace contextRef="#ctx0" brushRef="#br0" timeOffset="83799.646">12463 10580 25,'-6'-3'182,"6"3"-14,0 0-9,-4-6 6,4 6-8,0 0-3,0 0-8,-6-4-9,6 4-11,0 0-9,0 0-12,0 0-7,0 0-13,0 0-11,0 0-6,0 0-9,0 0-10,0 0 5,16-13-7,-8 11-4,3 0 3,-1-1-6,2 2 1,2-2 3,-1 2-6,7-1-2,-2-1-6,3 2 4,-1 1 0,1 0-5,2 1-1,-3 1-2,2 0-1,-3 0-5,0 2-1,-2 2-2,1-2-2,-3 1-2,-1 1 1,-3-2-4,2 2 3,-3 2 3,-1-1-1,1 0-2,1 0 2,-3 3 2,-1-2 0,1 3 1,-3-1-2,0 1-2,0 4 3,-1 0 0,-1-2-2,0 2-1,-1-3-1,-6 4 1,3-1-3,-2 2 0,-1-1-2,-1-1 2,-1 1 0,-1-2 1,-2 0-4,-1 1-2,1-2-1,-2-2 4,2 1-2,1-3-1,-2 0 2,-3 0-1,0 1 1,2-2-1,1-1-2,-8 0 1,2-1-1,-3-1-2,2 0-3,0-2 2,0 1-10,-1-3-7,0 0-13,2 0-8,0 0-14,3-1-35,1 0-14,-2-1-22,1 0-26,3-1-43,-2-1-47,2-3-124,0 3-390,3-2 173</inkml:trace>
  <inkml:trace contextRef="#ctx0" brushRef="#br0" timeOffset="85282.9529">12892 8963 71,'0'0'137,"-1"-12"-5,1 3-19,0 9-6,0-16-10,0 6 0,1 1-13,2 1-3,-3-1-9,1-2-6,2 4-7,1-2 4,-2 0-7,1 3 5,-1-2-5,2 3-6,0-4-5,0 3-3,1 0-4,0-1-7,4 0 0,-3 1-2,1-1-3,-2 2-6,1 1-1,2 1-5,-2 0 0,-6 3 1,13-4-3,-6 4-2,-7 0-4,11 0 5,-5 3-5,-6-3 2,9 7-3,-6-3-3,1 3 3,1 1 3,-3 1-7,1 2 6,0 1 2,-2-2-7,0 2 3,-1 5-10,0 0 10,-1 1 7,1 0-6,0 1-2,0 5 9,-3 1-2,-1 0 2,3 2-11,-3 2 11,-2 2-1,2 1 10,-2 2 1,-3 12-5,4-10 4,-3-2-1,-2 11-1,1 1 0,4-12-5,-3 1 7,3 1 1,-1 9 1,2-12-6,-2-2 4,0 2-5,4-3 5,-1 1-6,1 0-1,0-2 2,2 0-6,2-1 1,0-5-1,3 4-5,0-11 4,-1 0-3,1 0 7,0-6-6,-1 0 0,1-2 8,2-1 4,-2-2-3,0 0 9,0-3 5,-5-2 0,13 0 2,-3-3 7,0-2-3,1 0-2,0-3-5,3-3 1,0 0-7,-2-2 1,-2 3 2,1-4-7,-2 5-1,-1-1-4,1 1-1,-1 0-1,-2 0-3,0 1 0,-2 2 1,2 1-2,-3-1-1,-3 6-2,4-9 3,-4 9-1,5-6-4,-5 6 2,3-5-2,-3 5 0,0 0-1,0 0-1,0 0 0,4-7-3,-4 7-1,0 0 0,0 0-3,0 0 4,0 0 2,0 0-4,0 0 1,-17 19-2,13-13 4,-4 2-1,3 3-1,-1-1 2,2 1-2,0 1 1,2 0 1,-2-2-3,3 6 5,-2 3-2,3-2-3,0 1 4,2 0 2,-1 1-3,2-1-3,1 7-1,1 3 5,-1-2 2,0 2 0,1 1 6,-2 0-7,4 2 0,-2 2 2,2 1-1,-2 1 4,1-1 1,3-1-1,-1 1 3,-2 1-4,2-1 3,1 1-2,-1 0 1,-2-3-2,4 14 4,-5-14 3,2 2-5,-5-1-2,1 1 0,1 2 0,-3-4 0,0 1 0,-1 1 0,2-3 0,-5-3-1,0-1-2,0-1 1,-1-7 0,0 0 4,0-3-4,-2 0 1,1-5-1,1-2 4,-3 1 3,1-3 1,-4 0 1,1-1 10,-2-1-5,0-2 1,-2-2 6,-6 0-9,-1-3-4,-2-2-3,0-1 1,3-2 2,-7-4-7,0 0 5,1-2 2,2-1-5,7 2-5,-6-6-1,0 2 1,4-2 1,4 2-1,2 0-1,0 0 1,1-2-3,2 3 0,1-1 1,-1 2-3,4 2-10,1 1-14,-2 0 1,3 0-7,-1 1-15,4 10-30,-5-18-31,5 11-29,0 7-28,5-16-46,-2 8-206,-3 8-452,9-10 199</inkml:trace>
  <inkml:trace contextRef="#ctx0" brushRef="#br0" timeOffset="92415.7453">13263 8939 104,'-1'-8'145,"1"8"-23,0-11-4,0 11 2,0-9 3,0 9-13,0 0-4,-3-11-5,3 11-13,0 0-1,0-9 6,0 9-10,0 0 0,-2-7-6,2 7-10,0 0-8,0 0-8,0 0-6,0 0-6,0 0-7,0 0-1,0 0 1,0 0-11,0 0 3,0 0-2,0 0-1,0 0 0,6 24 8,-2-16-5,-3 1-2,3 0-2,0 2-6,0 0 2,-1-2 2,1 2-4,0 0-5,0 0 5,1 1-2,0-1-3,2-1 0,-4-1 2,3 2-3,0-2-2,-3 0 3,2 0-3,-1-3 1,2 0 1,-2-1-5,-4-5 0,6 8-2,-2-4 5,-4-4 2,5 6 1,-5-6-3,0 0 2,0 0 6,0 0-3,0 0 5,14-8-3,-11 2-3,-1 0 3,1 0-1,1-4-2,-2 1-2,0-2 2,0 0-3,-1 1-1,-1-2 3,2 3-2,-1-3-5,0 1 6,2 0-6,-2-1 2,0 1-7,-2 3 6,1-2-2,1 1 3,-1 9 3,-2-13 2,-1 6-4,3 7-2,-2-10 2,2 10 1,-2-9-4,2 9-1,0 0-1,-3-8-2,3 8 3,0 0 0,0 0 0,0 0-2,0 0-4,-25 17 7,16-9 2,-1 5 0,-4 2 1,4-1 6,-3 3-1,-4 3 4,2 2-2,-2 0 0,4-1 1,0 0-2,0-5-5,-2 5 3,2-6 1,-2 8 0,2-1-2,1-5 0,1-1 0,-4 5-3,4-4-1,3-2-4,-1 1-8,2-2-13,-2 3-14,5-5-21,0 0-20,0 0-28,3-2-25,0 0-38,-1 1-184,4-3-380,0 0 168</inkml:trace>
  <inkml:trace contextRef="#ctx0" brushRef="#br0" timeOffset="108571.5076">404 12451 124,'0'0'134,"0"0"-22,0 0 4,0 0-10,0 0 0,0 0-11,0 0 1,0 0 3,0 0-2,0 0-1,0 0 4,0 0-1,0 0-2,0 0-12,0 0-2,0 0-6,0 0 4,0 0-6,0 0-5,0 0-7,6-30 1,-4 19-11,-1-2-4,2 1-4,0-5-1,3 0 4,-1-1 0,4-9-9,-2 2-2,1 0 6,1-5-4,1 2-2,-1-2 2,1-1-4,-1 2 0,1-1-8,1 3-3,-1 0 1,1 1-2,1 0-5,-2 2-1,-2 8-2,0-1-1,-1 0-1,2 3-4,-3 3-4,2 0 4,-2 3-5,1 0 1,-1-1-5,-1 0 0,2 2-2,-3 1 0,0 2-5,-4 4 3,6-7-3,-6 7-3,6-7 2,-6 7 1,4-4-5,-4 4 4,0 0-5,4-5-4,-4 5-3,0 0 2,0 0-3,0 0-3,4-5-7,-4 5-2,0 0 5,0 0 2,0 0 1,0 0 4,0 0 2,0 0 4,0 0-4,0 0 10,-4 22-7,4-22 8,-4 9-1,2-4 1,2-5-4,-4 12 7,1-7-4,2 5 5,-2-5 0,0 4 0,0 2-1,0 0 5,1-1 0,-3 6-4,1-2 2,3 0 0,-5 0 1,4 1-4,-3-2 3,2 2 0,1 1 1,-1-4-2,2 1-2,0 3 1,-1-2 3,0 2 1,2-3-3,0-1 2,1 4-1,0-4 3,2-1-3,-2 6 3,3-1 1,1 0 0,0 1-4,0-1 2,-1-4 0,3 3 0,-2-4 0,0-1 3,4 5 0,-3-5-2,1 1 0,0-4-1,-1 1 0,0 0 0,-3-4 5,7 1-4,-6-2 5,3-1 2,-1 1 0,-6-3 6,12-2 3,-12 2 0,14-3-3,-8 1 3,3-2-5,-1-2 0,1 1 0,0-4 1,-1 2-3,2-1-4,-3 0 5,1-2-8,4-4 5,-4 4 1,4-2-5,-3-2 3,0 0-1,2 0 0,-3-1 0,2 0-1,-1-1-2,-1 2 2,-1-1-4,1 1 4,0-1-2,-3 4-1,0 0 2,-1 1-1,-1-2 0,1 3-1,-1 0 1,-2 2-2,-1 7 3,2-13-7,-2 7 2,0 6 0,0-10 2,0 10 1,0 0 0,0-8-2,0 8 0,0 0-1,0 0-3,-4-7-4,4 7 4,0 0-6,0 0-1,0 0-2,-12-1 0,12 1 4,0 0 0,0 0-2,-12 10 3,9-6 3,3-4-1,-10 8-2,6-3-1,0 1 7,-1-1-6,0 1 1,1 2 2,0 1 4,-1-1-2,3 3-2,-2-3-1,1 3 6,2-2-6,0 1 4,-2 0-4,3 0 3,1 0 0,-1 1 1,2 1 2,0 0 0,1 0-4,1 4 3,-2-1-1,4-4 0,0 1 1,-3 0 1,3 0 0,0 3 1,2-4 2,-3-2-1,-1 2 1,1-3 0,0-1-4,-1-1 1,1 0 3,0-2-3,-1 1-1,-4-5 2,7 6 1,-7-6 6,7 3 1,-7-3 1,10 0 0,-10 0 6,0 0-2,13-4 5,-8-3-1,0 3-2,3-7-3,-3-1 3,2-1 1,2-4-4,-1-1-2,2 0 1,-1-9-3,2 0 3,-1-1-3,0-2-2,-1-1-2,2-1 4,0-1-4,-1 1 0,1 0-5,0-1 4,-1 4-2,-3 2 1,-1 7-4,-1 2 4,-1 3 0,-1 0 3,-1 4-7,2-1 6,-2 2-2,0 0-3,-3 2 2,1 8 0,1-12 4,-1 12-3,0-10 1,0 10-7,2-9-3,-2 9-1,0 0 0,-3-9-5,3 9-4,0 0 2,0 0-3,0 0 0,-7-5-3,7 5-1,0 0-5,0 0-1,0 0 2,-14 12 6,10-8-2,-2-1 6,-1 4-3,3-3 2,0 1 4,-1 4-2,0-5 1,1 2 2,-1 0 1,3-1 2,2-5-4,-6 14 10,4-8-4,-1-1-2,3-5 1,-2 14 2,0-8-2,2-6 3,-1 14-2,0-4 4,1-1 4,0 3-2,1 0 0,-1 0-2,1 5 7,2-1 6,0 1 2,-2-2-1,1 3-1,1-2-5,0 0 1,2 2 1,-3-2-2,1 1 2,-1 1 0,2-2-3,-1-1 1,-1-1-1,1 3-1,-1 0-1,1 0-2,1-3 6,-2 6-3,2-5 1,-1-3-3,-1 0 4,1 3-2,1 0-3,-2-4 5,2 0-6,-1-2 0,3 0 3,-4-3-6,2 1 8,0-1-2,0 0 3,1-3 0,0 2-3,-5-5-1,9 5 5,-5-2 1,-4-3 0,9 0 2,-9 0 4,11-4-1,-4-1-2,1 0-1,-1-3 2,6-3 0,-3-2 5,1-1 0,1-2 0,1-5 1,1 0-2,1-2-2,-2 0 1,0-1 0,1 0 0,-4-2 1,2 1-3,-2-2-1,-2 2 2,2-1-8,-2 0 2,-2 0 1,-2 1 0,2 0-4,-2 8 3,-1-2-2,-2 1 0,-1 1-2,2 1-2,-2 0 1,0 4-5,0 0-2,0 2-4,-1-2-2,0 3 0,1-3 1,0 12 2,-1-13-3,-1 6 0,2 7-1,-2-12-2,2 12-2,-3-11-2,0 6 1,3 5-1,-3-7 0,3 7 3,-4-7 1,4 7-1,0 0 1,-5-5 1,5 5 2,0 0 3,0 0-6,0 0 2,-10 0 4,10 0-1,0 0-3,0 0 4,-12 9 2,12-9-2,-4 7-5,4-7 7,-4 7-2,4-7 6,-2 11 1,1-5-4,-1 1 0,1 2 4,-2 1 3,3 4 3,-1 1 2,-1 2-1,0 0 2,1 1 3,-2 1 3,1-1-2,1 7-3,-2 0 5,6-6 8,-6 6 0,3 2-3,3-2 1,-2-6-3,0 2 0,0-2-3,2 8 0,2-2 3,-1-7 1,0 1 0,0-1 1,1-1-5,1 0-1,-2 0-1,2-2-2,-2-4-2,1 0 1,1-2 3,1 0 1,0 0-3,-1-2 1,-2-3 0,0 1 0,3-3 3,1 0 1,0 0-2,3-2 4,1 0-2,-2-2-2,1 0-3,0 0 6,-2-3-8,2 0-3,0-2-5,-1 3-13,1 0-11,-3-1-8,1 0-19,-3 1-19,2 1-19,-2-1-20,-2 0-9,-4 4-14,9-5-26,-3 2-19,-6 3-39,6-4-109,-6 4-351,0 0 155</inkml:trace>
  <inkml:trace contextRef="#ctx0" brushRef="#br0" timeOffset="109109.6958">2064 11669 175,'0'0'227,"0"-8"-19,0 8-20,0 0-13,0 0-22,0 0-15,0 0-20,0 0-7,0 0-14,0 0-11,0 0-9,0 0-9,0 0-4,-22 20-6,15-9-8,-1 3-5,-1 3 4,-3 6-7,3-7-3,-2 11-3,0-1 0,1 1 1,-3 2 0,0-3 2,1 3 3,2-1 1,0-1-4,-1 2 3,4-3 0,-1 0-4,1 2-2,3-3 0,1 2-5,1-3-2,1-4-1,1 4-3,2-5-4,1-1-2,1 0 0,1-1 0,2-2-1,1 2-1,1-3-2,1 0 0,0-1 3,2 0-1,-2-5-1,5 1 1,-3-4-2,1 1 0,3 3-4,-3-4 5,3 0-7,3 1 6,-8-3-5,2 1-1,-2-2 0,0 0-2,-3-1 6,0 1-6,-1-1-2,-7-1-4,14 1-2,-8 1-10,-6-2-10,8 1-15,-8-1-16,7 0-16,-7 0-26,0 0-22,0 0-28,8 1-21,-8-1-30,0 0-178,0 0-403,0 0 179</inkml:trace>
  <inkml:trace contextRef="#ctx0" brushRef="#br0" timeOffset="110968.8813">2472 11894 198,'0'0'221,"-6"-3"-26,6 3-12,0 0-18,0 0-20,0 0-14,0 0-18,0 0-6,0 0-4,-8 13-6,7-7-8,-2 5-12,-1 1-6,0 3-2,-1 2-3,0 0-3,1 2-4,1-2-6,-1 8-4,0-7-3,1 1-4,-1-2-5,2 0-3,-1-1-3,-3 0-3,6-4-2,-1-2-2,-1 2-3,1-1-3,0 1-3,1-4 2,-1 3-3,1-11-10,-3 11-6,3-5-6,0-6-9,-1 9-12,1-9-19,0 0-12,-2 10-8,2-10-18,0 0-14,3 10-10,-3-10-4,0 0-5,0 0-14,0 0-154,0 0-310,0 0 138</inkml:trace>
  <inkml:trace contextRef="#ctx0" brushRef="#br0" timeOffset="111401.737">2251 11935 48,'0'0'191,"-2"-13"-16,2 6-13,0 7-16,6-13-7,-1 3-12,1 2-6,2-3-10,3-1-4,2 1-7,3 2-7,0 1-6,1 0-8,1 5-11,3-1-4,0 1-7,1 3-4,-2 2-7,8 0-3,-1 3-3,-1 2-4,0 2-4,-4-2 0,2 2-2,-4 1-4,-3-1-5,2 3-7,-2 1 4,0-1-4,-2 1 0,-2 0-2,-2 0 2,-3-2-4,1 2 2,-4-1-3,0 2 0,-2-1 0,-2 2 0,-1 2 0,-3-3-3,-2 2 1,-1 1 3,-5-2-3,-1 0 0,-5 4-2,3-5 0,-4-2-1,-6 3 1,6-5-1,-9 4 3,1-5-3,4 0 2,-5-2-4,1 0 4,5-2 2,-1-2 3,5 1-2,2-2 0,2-1-2,-2 1 1,6-2 1,0 1-3,-1-1 0,10 0-4,-14-2-9,14 2-7,-12 0-6,12 0-15,-9-2-15,9 2-17,-7-5-29,7 5-15,0 0-19,0 0-6,0 0-11,0 0-142,0 0-314,0 0 139</inkml:trace>
  <inkml:trace contextRef="#ctx0" brushRef="#br0" timeOffset="111836.0681">2997 12299 54,'0'0'167,"-7"6"-12,7-6-13,-8 5-17,8-5-11,-7 2-14,7-2-6,-7 3-2,7-3-15,-9 2 2,9-2-11,0 0 0,-9 0-11,9 0 1,0 0-8,-10-6-16,10 6 6,-6-3 2,6 3-13,0 0 4,-4-10-5,4 10 0,0-8-4,0 8-3,0 0-3,3-12 1,-3 12-3,5-10 1,-1 6 0,-4 4-3,9-8 6,-5 2 2,4 1-4,-5 1-3,4 1-7,-2 0 2,-5 3 1,12-5-4,-12 5 2,14 2-5,-14-2 5,9 4-3,-4-1-1,-1 2 1,-1 1-2,0 0 3,-1 3 0,0 2 1,-4 2-3,1-2 2,-3 6-5,-3-1 0,0 1-13,-2-1-1,-2-2-8,-1 2-7,1-1-2,-2-1-21,0 0-4,1 0-13,-1-2-12,1-2-6,2-2-17,1-1-41,0-1-90,-1-1-251,4-2 112</inkml:trace>
  <inkml:trace contextRef="#ctx0" brushRef="#br0" timeOffset="112318.7729">3429 11999 105,'0'-8'200,"0"8"-16,0 0-10,0 0-14,0 0-17,0 0-13,0 0-10,0 0-20,0 0-9,-15-1-7,15 1-8,0 0-6,-18 13-8,10-6 4,2 1-9,-2 1 3,-1 1-4,3 1-1,-6 1-8,2 3 3,0-1-9,4 2-9,-1-2 4,-1 3-3,2-2-4,2 1-4,4 0 1,-2-1-5,0-2-3,1 2-2,2-3 1,1-2-2,0 3-1,1-2 1,3-3-4,-1 1 4,3 0-5,1-2-2,0 0 3,0-2-3,1 0 4,8 0-2,-7-3-9,2 1-7,0-1-13,0-1-20,5 0-7,-5 0-20,4 1-26,1-2-20,1-3-36,1 3-183,-4-4-360,1 0 160</inkml:trace>
  <inkml:trace contextRef="#ctx0" brushRef="#br0" timeOffset="113070.5583">3446 11697 16,'0'0'169,"6"-6"-7,-6 6-13,13-3-9,-5 2 0,0 0-7,7 1-8,-3 1-6,9 0-6,0 4-4,0 0-6,6 1-1,1 4-10,0 0-7,0 3-8,-1 3-5,2 0-1,-2 3-2,-4 0-7,-1 2-9,1 2 1,-2 0-3,-2 3-6,-3 0-5,-3 1 2,-3 0-6,-1 5-2,-2-4-4,-4 3-3,0-4-2,-4 4-2,-1-4-2,-3 4 3,0 1-6,-2-3-3,-2-2-2,0 1 2,-4-2-1,-3-1-4,1-1-2,-3 2-6,0-1-2,-2-5-3,-1 2-3,2-4-2,5-5-6,-1 0-8,0-2-12,-1-1-5,2-1-12,5-3-5,-1 0-8,1-1-5,4-2-1,-2 1-9,7-4-28,-7 3-10,7-3-25,0 0-163,0 0-330,0 0 146</inkml:trace>
  <inkml:trace contextRef="#ctx0" brushRef="#br0" timeOffset="113426.853">4200 12088 204,'0'0'193,"0"0"-16,0 0-13,0 0-13,0 0-13,0 0-7,0 0-8,0 0-13,9 3-8,-2-5-5,5 0-9,1-2-2,3-3-9,2 2-8,1 2-8,-2-3-6,1 5-5,0 0-6,0 0-2,-2 0-10,-3 0-8,0 1-13,0 0-10,-3 2-18,1-1-9,0 3-13,-4-3-15,2 3-15,-3-3-16,1 2-11,-1 0-8,1-1-16,-7-2-150,6 5-293,-6-5 129</inkml:trace>
  <inkml:trace contextRef="#ctx0" brushRef="#br0" timeOffset="113722.8655">4209 12373 197,'0'0'194,"0"0"-17,-2 6-10,2-6-13,0 0-8,0 0-2,9 6-6,-1-5-12,5 0-14,-2-3-4,7 4-13,0-1-11,1-1-7,0-1-4,-1 1-10,2 0-4,-2-1-6,1 0-10,-2 1-1,-1-2-5,-2-1-4,-4 3-10,2-1-8,-5 1-8,1 1-12,-8-1-12,13 0-14,-13 0-14,10 0-17,-10 0-11,0 0-12,0 0-17,0 0-26,14-1-24,-14 1-127,0 0-300,0 0 133</inkml:trace>
  <inkml:trace contextRef="#ctx0" brushRef="#br0" timeOffset="116271.6818">5103 11938 117,'0'0'150,"0"0"-5,0 0-8,-4-9-11,4 9-8,0 0-11,-2-7-5,2 7-8,0 0-5,-1-8-6,1 8-8,0 0 2,-3-9-3,3 9-2,-4-5-8,4 5-8,-5-8-8,5 8 7,-6-6-5,6 6-5,-8-4-7,3 0 7,5 4-8,-11-5-3,4 3-3,7 2-1,-15-3-7,3 1-2,3 1-4,-1 1 4,10 0-8,-16 0-1,16 0-3,-17 2 5,7-1-5,-1 3-1,2 1-4,-1-2 1,1 2 1,0 0 1,-1 2-11,1-1 2,3 0 1,-2 1 0,3-1-4,-1 1 5,1 2 1,-1-2 0,1 1-6,0-3 0,4 1 3,-3 2 0,2-2-2,-1-1 3,2 3-1,1-8 1,-3 12 3,3-5-6,0-7 6,1 15-2,2-7-4,-2 0 2,2 3 1,2-3-3,-1 2 1,0-1 4,-1 0 1,1 1 1,1-1-4,1-1-1,1 1 2,-1-1-1,1 0 2,-1 0 1,2 0-1,1 1 0,-1-3 3,1 1-6,-1 1 1,1-1 4,0 2-3,1-1 0,0 0 4,0 3-4,-2-2 2,0-1 3,0 2-3,-1-2-1,0 2 2,1-2 0,-2 2 0,1-2-2,-2 3 1,0 0 5,0-1-1,-1-2-5,-2 3 4,0-2-5,-1 0 5,-2 1-1,2-1 2,-1-2-4,0 2 2,0-9 1,-3 12 4,2-4-6,0-1 2,1-7-4,-6 12 6,3-5-3,-2-1 0,1-1-1,0 1 7,0-1 0,-2-2-4,-2 1-1,2 1 4,-3-3 2,1 1 0,8-3 4,-18 2 10,11-3-6,7 1 2,-17-1-2,8-3 3,3 2 7,-2-1-5,0-2 1,1 1-4,1-1 3,1-1 4,0-3-5,-1 1 0,2 0-5,2-3 2,-1-1 0,2 0-4,-1-1-3,4 1 3,-1 1-6,0-1-3,1 0 3,0 0-1,2 1 0,0 0-1,1 2-3,0-1 1,0 2-2,1 0-3,2-1-6,0 2-6,1 0-3,-2 3-6,5-2-14,-1 1-19,-2 0-12,1 0-14,1 4-9,-3 0-20,-8 1-13,16-1-15,-8 1-20,-8 0-178,13 1-362,-13-1 161</inkml:trace>
  <inkml:trace contextRef="#ctx0" brushRef="#br0" timeOffset="116829.9622">5585 11800 33,'-13'3'172,"13"-3"-17,-7 2-11,7-2-13,-8 2-9,8-2-18,-10 5-18,5-2 5,1 3-3,-3-1-9,1 1 3,0 4-7,-3-2-7,1 3-2,0-1 6,-2 4-7,-1-1-4,0 3-2,1-1-7,0 0 4,0 1 3,-1 2-4,4 0-3,-2-2-2,-4 7-5,7-5 3,-2 0-2,0 1-1,1-1-3,-1 6 3,3-8-2,1 4-2,2 4 4,0-5-10,2-2-1,0 1-1,2 0 1,-1 0-7,1-1 3,2-1-3,0 1-4,2-1-1,1-2 0,-2-1-5,3 1 1,-1 1-2,2-1-3,-2-3-3,0-1 4,2 2-5,1-2 3,-2-2-4,0 1 3,1-2-3,0 0 1,0-1-2,0-1 1,-2-1-2,0 0-1,-2-1-1,1 1 3,-1-1-3,-5-3 2,12 4 0,-8-2-3,-4-2-7,6 3-3,-6-3-9,6 5-6,-6-5-11,0 0-13,8 4-6,-8-4-16,5 4-10,-5-4-10,3 4-7,-3-4-19,6 7-10,-6-7-12,5 4-11,-5-4-12,4 4-137,-4-4-321,0 0 141</inkml:trace>
  <inkml:trace contextRef="#ctx0" brushRef="#br0" timeOffset="117732.579">5753 12082 41,'0'0'209,"0"-7"-11,0 7-12,0 0-15,0-9-16,0 9-14,0 0-17,0 0-17,0 0-9,0 0-11,0 0-6,0 0-9,0 0-9,0 0-1,-8 22-9,7-14-2,-3 3 1,1 1-7,1-1 3,-4 1-3,4 4-7,-2-5-4,-1 7-2,1-1 3,-1 8-1,0-7-7,1-1 3,-2-1-6,3-3 0,-2-1 2,3-1-1,-2 2 0,0-3-3,2 1-1,-1-4 1,1 0-2,2-7-3,-3 11 0,3-11-1,-3 7 8,3-7 3,0 0 7,-2 8 0,2-8 5,0 0-4,0 0-3,0 0-2,0 0-3,0 0-1,0 0-1,0 0-8,1-30 9,-2 21-12,-2-2 1,3 0-3,-1-4-6,-1 2 2,2 1-2,0-1 0,2 0-3,-2-2 2,1 4-2,-1-1 0,1-3-3,-1 3-4,2 0 6,-1 1-6,1 1 6,0 0-7,-2 1 1,0-2 0,1 1 1,1 1-1,-1 0 6,2 3-3,-2-1-1,2 0 6,-2-2-4,3 2-3,-1 1 2,-1-1-2,2 0-1,-1 1-2,3 0 8,-1 0-3,-2 1-2,2 0-2,-5 5 2,6-8-3,-2 5 3,-4 3 1,9-4-1,-1 1 0,-8 3 2,11-2 1,-4 2-1,-7 0-2,14 1-1,-7-1 0,1 2 4,3 2-4,-3-2 4,1 3-3,3-1 3,-3 3 0,1 1 3,-1-2-2,2 2-2,-2 0-1,2 4 11,-1-3-7,1 3-1,-2-2 1,0 0 0,-1 0-2,1 2 5,-3-1-2,4 3 1,-3 0 1,-2-4 0,-1 1-4,1 0 10,1 1-4,-3 0-1,-1 0-2,1-2 2,-2 1-1,-1-1 3,1-1-1,-2 1 0,0-3-1,-2 4 3,-1-3-2,0 1-3,-1 0 2,-2-1-1,0 1 1,-2-2 3,-1 1-1,0-2-2,-2 0-2,-4 2 5,-1-3-1,1 1-3,-1 0 0,-1-3-1,3-1 1,2 1-1,0-1-1,-5 0 6,3-1-11,2 1-1,0-1-2,0 1-8,2 0-7,1-1-10,1 0-11,0 2-16,1-3-16,8 0-25,-14 2-19,9-1-22,5-1-34,-7 1-19,7-1-177,0 0-399,-7 3 177</inkml:trace>
  <inkml:trace contextRef="#ctx0" brushRef="#br0" timeOffset="118183.0566">6408 12343 192,'4'5'203,"-4"-5"-17,0 0-21,0 0-12,0 0-17,0 0-15,0 0-15,0 0-8,0 0-11,0 0-7,-11 9-7,11-9-7,0 0-4,-11 0-8,11 0-5,0 0-2,0 0-5,-15-5-6,15 5 1,-5-4-9,5 4 0,-7-6-5,7 6 1,-3-7 2,3 7-4,0 0-2,-4-6-4,4 6 2,0 0-3,0 0-4,0 0-6,-3-7 1,3 7-2,0 0-2,0 0 6,0 0-7,0 0 2,0 0-4,0 0 1,0 0 3,0 0 0,0 0-2,22 7-3,-22-7 2,10 6 1,-6-4-1,0 2 3,0 1-3,-2 1-1,2 0 5,-3 4 3,-1-2-4,0 4 2,-2-2 1,-2 6-3,-1 0 1,0-4-2,-2 4-1,0-6-16,-2 4-5,0-1-13,0-4-17,1 1-20,-1-1-12,1 0-26,0-3-23,0 1-167,0-1-322,2-2 142</inkml:trace>
  <inkml:trace contextRef="#ctx0" brushRef="#br0" timeOffset="118703.9254">6733 11978 132,'-4'-7'262,"4"7"-18,-5-6-25,5 6-23,0 0-21,-8-3-18,8 3-12,0 0-22,-14 7-11,6 0-7,0 2-13,-1-1-8,0 2-8,3 1-9,-4-1-8,1 0-6,0 2-4,1-1-7,2 1 0,3-3-5,-3 0-1,3 1-2,-1-1-4,1-2-4,0 3 3,3-4-6,0-6-2,0 17-2,4-8 5,-2 1-8,-2-1 0,1 2-4,2-3 3,0 2-6,3-1 4,-3 0-4,5-2-1,0 1-1,-2-5 2,3 3-6,2-3 2,2 0-3,-2 1 2,1-4-2,1-1 6,0 1-5,0-4 6,1-1-6,-3 3 0,-1-4 3,-2-1-1,2 2 0,-2-1 1,-3-3 3,-1 2 5,3-3-7,-4 1 11,1-1 3,-3 0 1,1-3 0,-4-3-5,2 2-4,-4 0-1,2 2-1,-3 0-5,1 1 2,0 0-2,-1 1-5,0-1-10,-2 3-13,5-2-5,-6 2-15,4 0-19,-2 1-21,1 0-31,1 1-8,-1 1-22,5 5-15,-8-12-46,5 7-146,0-2-378,-2-2 167</inkml:trace>
  <inkml:trace contextRef="#ctx0" brushRef="#br0" timeOffset="119072.635">6718 11682 169,'0'0'211,"2"-9"-23,-2 9-18,0 0-9,0 0-16,0 0-12,23 15-7,-13-5-11,3 1-7,1 2-10,1 1-6,3 7-6,-1-1-15,-2 0-1,-1 5 2,4-3 2,-4 1-9,1 1-4,-3 0-4,0 0-6,2 1-2,-3 2 2,-5-3 3,5 2-2,-6-1 2,-1 0-4,-3 2-1,-2-2-3,-2 0 6,-5 2-4,1-2-1,1 0-6,-4 2-4,-4-5-3,4-5-4,-1 5-5,2-7-1,-1 2 2,1-3-4,1 1-5,-1-1-4,3-3-4,-1 0-6,1-1-10,-2-2-11,2 0-13,-1 0-20,1 0-19,-1-2-23,0-1-15,1-1-22,0 0-24,6-4-26,-9 4-206,9-4-418,-12-4 185</inkml:trace>
  <inkml:trace contextRef="#ctx0" brushRef="#br0" timeOffset="120042.7345">7111 12165 166,'0'0'231,"0"0"-20,-6 2-24,6-2-19,0 0-17,0 0-11,0 0-13,0 0-8,0 0-8,33-5-9,-15 3-6,1-2-9,3-1-5,0 3-5,5-4-7,-1 0-7,2 0-2,-6 3-7,7-4-8,-10 2-5,0 2-4,1 0 0,-2 0-4,-6 1-5,1 1-5,-1-3-4,-6 4 1,1-2-4,-7 2 2,10-2-4,-10 2 0,9-1-2,-9 1-2,0 0-7,8-2-4,-8 2-6,0 0-4,0 0-5,0 0-2,0 0-2,-11-16 0,11 16 1,-14-6-1,9 4 3,0-3 1,-2 2 1,1-1 1,0 0 6,-1 1 8,7 3 4,-10-8 2,4 5 8,6 3 4,-8-6 9,5 2 2,3 4 7,-7-5 4,7 5 0,-6-5-1,6 5 2,0 0-3,-7-4-5,7 4-1,0 0-6,0 0-2,0 0-2,0 0-7,0 0 3,0 0-1,-6 10 2,6-10-7,-3 16 5,5-7 1,-2 1-2,-2 2-3,2-1 3,2 4-1,-1-1-2,0-2-1,0 1 8,1-1-12,-2 5 5,1-5-7,-1 1 3,0-2 2,0-1-2,1 1-1,-1-2-2,0-9-1,-1 12 4,0-6-4,1-6 7,1 7-7,-1-7 2,0 0 0,0 0 0,0 9 2,0-9 9,0 0-1,0 0 4,0 0 4,0 0-14,0 0 0,0 0-5,-6-34 2,4 23 0,2-5-5,-5 1 4,2-1 1,1 0-8,1-1-2,-1 0 3,0 1 0,-1 4 0,2 1-5,1-1 0,-1 3 3,-2-1-1,3 3 0,0 7 2,-4-11-3,4 11 2,-2-9-3,2 9 1,0 0-6,0-9 2,0 9-1,0 0 1,0 0 1,0 0 4,0 0-5,0 0 3,0 0-1,0 0 3,21 15 0,-15-9 5,1 0-7,4 2 0,-4-1-3,2 2 8,1-1 0,2 4-3,-3-3 2,5 1 0,-7 0 1,3 0-2,5-1 0,-1-2 1,-2-1-1,0 2 2,0-1-2,0-3 1,-1 2 0,0-1 0,-1-1 5,-2-1-6,-3 1 2,3 0-4,-3-3 6,-5-1-2,8 4 1,-8-4-1,5 3 3,-5-3 5,0 0 3,0 0 1,5 5 7,-5-5-3,0 0 15,-9 12-6,0-9-4,-3 3 0,0 0 3,-5 2-3,0-1-2,-3-1-3,1-1 1,4 2-1,-5 0-10,5-1-14,2-2-14,2 1-15,0-3-31,-1 3-30,2-4-36,2 0-43,8-1-45,-13 4-263,13-4-523,0 0 232</inkml:trace>
  <inkml:trace contextRef="#ctx0" brushRef="#br0" timeOffset="126973.7408">7852 11947 107,'-6'-3'234,"6"3"-10,0 0-7,0 0-12,0 0-18,0 0-14,0 0-17,0 0-15,0 0-15,0 0-13,0 0-14,0 0-11,0 0-7,0 0-11,0 0-5,0 0-8,0 0-8,0 0-4,29-1-5,-19 1 1,6 0-8,0 0-1,2 0-3,-1 0-4,2 0-2,0 0 0,-1-2 0,1 0-7,0 1-3,-2-1 0,1 1-5,-5-1 1,1-1 0,-5 3-8,2-2-6,-4 2 0,-7 0-8,13-1-5,-13 1-8,9-1-5,-9 1-6,0 0-5,0 0-10,0 0-11,0 0-10,0 0-5,0 0-6,-23 17-3,13-13-4,-1 0 2,0 1-3,-3-1 9,3-2-11,-3 1 6,1 3-2,-6-4 2,9 3 8,-9-3-5,2 3 15,3-3 14,1 1-1,-1-1 9,5-1 10,-2 0 6,-1 1 10,6-2 16,6 0 2,-13-2 13,13 2 6,-10-1 19,10 1-9,-9-2 5,9 2 8,0 0 6,-10-3 11,10 3-9,0 0 8,-8-3 2,8 3 3,0 0 0,0 0 0,0 0-2,0 0 1,-10-3 3,10 3-3,0 0-6,0 0 9,0 0-3,0 0-1,0 0-3,0 0-6,0 0 1,0 0-6,0 0-2,0 0-2,0 0-2,0 0-7,0 0 4,0 0-9,0 0-5,0 0 1,0 0-3,0 0 0,0 0 9,0 0-8,0 0 3,0 0-1,1 16 13,-1-16 1,0 0-4,2 12-1,-2-12 5,1 11-5,-1-5 9,0-6-10,0 13-4,2-3 7,0-1-1,-2 2-5,2-2 1,-2 3-3,0-2-2,0 1-1,0 1 1,2-1-1,-2 1 4,0-1-7,0 0 2,0 0-2,0 1-2,0-1 1,-2 2 0,2-2-3,0 6 1,0-5 0,0 0-3,0 0 2,0-1-4,0 2 1,0-2 0,0-1 0,0 1 1,0-4-3,0 2-2,2-3 9,-2-6-10,2 13 5,0-6-4,-2-7 4,4 9-3,-2-3 3,-2-6-4,5 5 1,-1 1 3,-4-6-2,8 7-2,0-4 1,-1-1 1,3 3-3,2-2 11,-1-1-15,0 0 5,7-1-5,-1-1 1,2-1 3,-1-1-4,0 2 6,1 2-5,0-4 1,-1 0-1,-1 1-1,0 0 2,-3-2-3,-1 2 0,-2 1-1,1-3-2,-1 1 2,-3 1-5,0-1-2,-8 2-1,13-2 4,-7 1-7,-6 1-3,7-1 0,-7 1-8,0 0-5,9-1-10,-9 1-6,0 0-10,7-2-8,-7 2-9,0 0-6,0 0-19,0 0-18,0 0-24,0 0-17,0-9-11,0 9-5,0 0-30,0 0-144,-13-11-370,8 8 163</inkml:trace>
  <inkml:trace contextRef="#ctx0" brushRef="#br0" timeOffset="127322.6556">7922 12222 115,'-10'0'208,"10"0"-16,0 0-17,0 0-15,0 0-17,-8 0-12,8 0-16,0 0-11,0 0-9,0 0-8,0 0-7,0 0 4,0 0-5,29 1-10,-20-1 2,1-1-6,3 1-7,1 0-11,5 0 3,-6-1-6,1 0-5,3 0-3,-5 1-2,1-3-4,0 3-2,0-2-2,-3-1 0,2 3-4,-6-1-1,-6 1 0,13-2 10,-13 2-2,11 0 1,-11 0-1,8-1 0,-8 1-5,0 0-2,0 0-5,7-2-10,-7 2-15,0 0-24,0 0-32,0 0-26,0 0-36,0 0-28,0 0-62,0 0-115,0 0-358,0 0 158</inkml:trace>
  <inkml:trace contextRef="#ctx0" brushRef="#br0" timeOffset="129142.0169">5069 12903 168,'0'0'196,"5"-11"-15,-2 5-13,-3 6-14,3-11-15,1 8-11,-4 3-4,2-9-11,-2 9-3,3-8-7,-3 8-9,0 0-13,-1-11-7,1 11-7,0 0-10,-6-8-1,6 8-6,-8-6-10,8 6-2,-9-3-6,1 2-3,8 1-1,-18 0-5,9 2-1,-3 2-3,0 1-4,-2 1-2,4-2-3,-3 3 2,-1 2-3,3-1 0,-3 1 1,5-2-5,0-1 1,1 1-2,0 1-5,5-2 4,-1-1-2,0 0-1,2 5 1,2-3 1,0-7-1,3 14-1,1-4 3,2 1 1,3 3 4,0 0-2,3-2 0,2 2 2,4 3 3,-3-4-3,4 4 2,-5-5-2,1 0 3,5 0-2,-4 2 2,0-1-5,-3-2 5,0 1-5,-1 1-1,-3-2-2,-3 0 1,-1 0-4,1-1 3,-4 3-2,-2-2 4,-1 1-1,-2-1 1,-1 1 1,-2-1 0,0 0-1,-4-3 3,0 0-1,0 1 4,-1-2 0,-1-2 9,1-2-6,-2 0 1,0-2 7,1-1 8,-1-2 2,-1-1-1,3-2-3,-3-3-6,3 4 8,4-5-3,-2 2-6,2-1 3,0 1-2,2 0-2,3 0-1,-1 0 1,3-3-6,0 10 3,4-19-6,-1 10 0,0-1-3,4 0-1,0 1 1,5-3-3,4 1-7,1 4-10,1-2-13,-2 3-17,0 1-27,-3-1-15,5 4-22,-4 0-15,-2 2-28,3-2-11,-1 1-42,-2 4-150,0-3-381,1 1 169</inkml:trace>
  <inkml:trace contextRef="#ctx0" brushRef="#br0" timeOffset="129564.1861">5794 12899 101,'-11'-2'197,"11"2"-15,-13 0-12,5-1-18,8 1-14,-16 2-14,7 0-14,-2 2-10,0 1-9,1 3 3,-4 1-3,1 4-6,-2 0-13,2 1-1,-1 3 1,3-3-2,-4 8-3,2 0 0,1 2-10,2-6-3,2 4-4,2-2-4,1-1-2,1 6-4,0 0-5,7-5 1,-2-1-7,3 0 15,0-2 1,3 7 9,0-8-7,3 1-5,-2 0-2,2-1-4,2-4-2,0 1-5,1-1-2,1-1-2,2 1-2,-1-4 0,1 2-6,-1-4-1,-2-1-13,0 1-2,4-1-16,-6 0-13,2-1-22,-3 0-18,2-1-21,-1 1-8,-2-3-27,1 0-19,-2-1-26,-8 0-40,13 0-118,-6-2-353,-7 2 156</inkml:trace>
  <inkml:trace contextRef="#ctx0" brushRef="#br0" timeOffset="129948.4675">6075 13126 33,'0'-7'204,"0"7"-2,-5-12-16,3 6-12,2 6-16,-5-10-16,5 10-18,-8-6-14,2 4-8,6 2-11,-14-3-11,6 3-6,8 0-8,-17 4-5,6-3-7,1 5-2,-2 0-9,1-1-5,-3 4 1,0 0-2,1 3-2,-2 0 0,1 1-13,1 1 3,3-2 1,2 2-2,2-3 1,-5 3-4,8-2 0,-1 0 8,-1 0-3,3 0-8,1-2 1,2 3 4,2-2 7,1-2-2,1 1-2,1-2-1,2 1-1,1-1-3,-1-1-1,2 0-2,1 0-2,1-2 0,2 0 0,-1 0-8,-2-3-10,4 2-8,-3-2-20,2 2-14,-2-3-23,1 2-21,-1-1-21,-2 0-26,3-2-16,-1 1-188,-6-1-366,-6 0 161</inkml:trace>
  <inkml:trace contextRef="#ctx0" brushRef="#br0" timeOffset="130347.3928">6331 13387 225,'8'2'231,"-8"-2"-17,0 0-14,0 0-25,0 0-14,0 0-19,0 0-15,0 0-8,0 0-12,0 0-13,-18 9-8,18-9-9,-7 4-6,7-4-8,-5 5-4,5-5-9,0 0-2,0 0-4,-12-3-5,12 3-1,0 0-7,-7-6-4,7 6-3,-5-4-4,5 4 2,-5-10-2,5 10 1,0 0-8,-3-10 1,3 10-4,0 0 2,1-9-7,-1 9 4,0 0-6,5-10 3,-5 10-3,6-4-2,-6 4 2,5-4-4,-5 4 1,8-1 1,-8 1 0,0 0 0,14 1-1,-14-1 0,8 5 1,-6 0-1,2 0-1,-4-5 5,4 11-4,-3-1-2,-2-3 2,0 3 3,-2-1-2,1 3 0,-4-1 0,0 2-9,-1 3-7,0-5-13,-3 3-20,-2 0-19,2 0-29,-1-1-17,2-5-25,1 1-53,-2-1-129,-2 0-347,5-2 153</inkml:trace>
  <inkml:trace contextRef="#ctx0" brushRef="#br0" timeOffset="131004.439">6766 13031 172,'0'0'185,"-10"-5"-10,10 5-17,-9-2-9,9 2-9,-14-2-13,5 1-10,-2-1-11,11 2-6,-17 5-6,5-1-12,3 0-1,-2 3 2,-4 2 0,2 1-5,-1 3-9,0-1-7,0 1 2,2 1-11,0 2-1,1-1-9,2 2-5,1 1-2,3 0-4,0-3-9,3 3 2,2-2-7,0 0 2,7 0-2,-3-5-6,4-1 4,-1 0-2,5-2 1,2 1-4,5-4-2,2-1 3,7-3-1,0-1-3,-6-2 2,6-3-4,1 0 0,-3-3 2,-2-2-1,-4 1 0,-2-1-1,-2 2-2,-1-4 3,-2 1-2,-6 0-1,3-2 1,-6 1 1,-1-4 2,-3-1-7,-3 2-5,-4 0-1,-1-2-3,-10-5-1,-2 4-11,-1 1-5,3 6-4,-7-4-5,4 5-2,-3-1-6,7 3-16,-1-1-7,1 2-6,0-1-17,2 2-9,2 1-6,4 2-15,-1-2-28,0 2-142,5 0-311,-1-1 139</inkml:trace>
  <inkml:trace contextRef="#ctx0" brushRef="#br0" timeOffset="131371.8896">6820 12830 177,'0'0'213,"4"-4"-17,-4 4-6,0 0-15,12 3-13,-3 0-11,3 1-3,3 0-16,3 3-10,1 2-12,6 3-9,1 0-7,1 1-2,-1 4-7,-2 0-12,-1-1-8,0 2-2,-1 1-6,-2 1-6,-3 1-8,-5-6-1,3 7-5,-6-6 4,-1 2-12,-2 0 3,-3 0-3,0-1-4,-3 2 0,-1 1 0,-2 5 0,-3-5-6,-6 2 2,3-4-2,-4 3-4,1 1 1,-5-1-2,3-5-2,1 0-2,-3-3 0,2 0-1,1-1-5,-1-1-12,2 0-2,1-4-6,2 0-6,1-1-9,-1-3-9,4 1-8,-1 1-18,1-3-18,5-2-16,-7 4-33,7-4-39,0 0-36,0 0-130,0 0-364,0 0 162</inkml:trace>
  <inkml:trace contextRef="#ctx0" brushRef="#br0" timeOffset="132180.2926">7255 13255 32,'0'0'267,"0"0"-13,0 0-21,0 0-16,0 0-24,0 0-18,0 0-18,0 0-13,0 0-12,13-14-16,5 10-11,3 2-12,-1 0-7,8-4-9,4 3-10,-5-2-3,0 3-13,-4 2-12,4-3-7,-7 3-16,2-3-7,-2 2-7,-2 0-3,0 0-10,-6 1-7,0 1-1,-2-2-1,-3 1-1,-7 0-1,12-1 7,-12 1-1,8-2 2,-8 2 5,9-1 1,-9 1-1,0 0 4,0 0-8,8-3-13,-8 3-2,0 0 1,0 0 0,0 0 5,0 0-3,-4-12 7,4 12 4,-8-9 0,8 9 4,-7-14-8,-1 10 6,4-3 7,-5-1-11,5 6 8,-2-4 6,6 6 8,-8-11-6,3 4 10,0 2 3,0 2 11,5 3 3,-8-4 2,8 4 0,-6-5-1,6 5-10,0 0 2,-6-3-6,6 3 4,0 0 3,0 0 5,0 0 6,-7 14 4,7-14-3,0 11-4,0-11 1,0 17 6,0-6 5,0-1-6,4 4-6,-2-2 0,0 1-1,0 1 1,1-2-6,2 1 0,-5-1-6,1 0-2,2-1 1,-2-1-1,-1-1 0,4 1-8,-4-4-7,0-6 2,2 9-3,-2-9 2,2 8-1,-2-8 5,0 0-1,0 0 2,0 0-5,0 0 2,0 0-5,0 0 5,0 0-7,5-18 5,-4 8-1,-1-1 0,-1 0-3,2-5 8,-1 0-7,0-1 3,3 1-5,-3-2 4,-4 2 0,3 2 3,2 3-9,-2-1 9,1-1-5,0 5 5,0 8 3,1-14 4,-2 6 2,1 8 0,0-10-3,0 10 2,1-7-7,-1 7-2,0 0-2,0 0 2,1-10-4,-1 10 3,0 0-1,0 0-1,0 0-3,0 0 5,23 17-2,-14-12 0,1 4 1,-2 1 8,4 1-9,2 1 1,-4-1 0,3 0 1,1-1 1,-3-1-1,-1 0 0,1 0-1,-2-2 1,1-1-2,0 0 2,-5-4-2,1 2 2,-1 1 1,-5-5-1,7 7 2,-7-7 0,5 3 3,-5-3-1,0 9 5,0-9 8,-10 13-6,1-6-3,0 1 1,-9 1-2,2 0 2,-2 0-4,-1-1-5,-6 5-15,0-2-15,4-1-31,2-4-22,-2 1-41,5-1-40,-1 0-42,0 0-197,8-2-435,-2-2 193</inkml:trace>
  <inkml:trace contextRef="#ctx0" brushRef="#br0" timeOffset="136953.0709">8250 12856 108,'0'0'173,"6"-3"-5,-6 3-14,0 0-11,10-5-8,-10 5-8,0 0-7,0 0-4,8-2-7,-8 2-4,0 0-7,0 0-6,0 0-2,0 0-4,0 0-2,0 0-7,0 0-4,0 0-3,0 0-3,0 0-13,0 0-6,0 0-6,0 0 0,0 0-7,-33 7-1,22-5-10,-3 0-3,-3 0-1,0 2-7,-1-2 1,-2 2-2,2-1 1,-1 0-7,0 0 3,-2 1-5,4-3 1,-2 5-3,3-4 0,-1 0 1,2 1 2,3-1-1,-1-2 1,1 2-3,1-2 1,2 1-1,9-1 1,-14 4-2,14-4-3,-8 1 4,8-1-2,-7 3 0,7-3 3,0 0 2,0 0-7,-10 2 1,10-2-3,0 0 6,0 0-1,0 0 0,0 0-5,0 0 1,0 0 1,-8 0-1,8 0 1,0 0 1,0 0 6,0 0-3,-2 10 3,2-10 4,0 0 2,2 13-3,0-6 2,-2-7 4,3 12 0,-2-6 3,1 0 0,2 2 0,-2 3 17,2 0-3,-3 1-3,2 4 0,-2-3-2,3 4-6,-4-1 2,2 1-3,0 1 2,-2-1-2,0 1-1,-2 0 0,4-1 5,-2-1-1,0 1-1,0-2-5,-2 0 5,0 2-5,2-1-2,-2 0-1,2-1 4,-3-2-6,3 3-2,-1-4 3,1 0-1,0-1 0,-2 1-1,1-3 7,1 0-10,0 0-2,0-9 9,-4 12-10,4-12 1,0 10-2,0-10 4,0 8-3,0-8 1,0 0-5,-2 10 1,2-10 3,0 0-1,2 8-4,-2-8-2,0 0-10,-2 7-2,2-7-4,0 0-2,0 0-9,-7 7-7,7-7-15,0 0-9,-1 6-14,1-6-8,0 0-9,0 0-13,0 0-5,0 0-5,0 0 4,0 0-12,0 0-6,0 0-14,0 0-35,0 0-125,0 0-328,0 0 145</inkml:trace>
  <inkml:trace contextRef="#ctx0" brushRef="#br0" timeOffset="137390.7239">7929 13194 5,'0'0'194,"0"0"-17,0 0-16,0 0-13,0 0-14,0 0-8,0 0-4,0 0-8,0 0-11,0 0-3,25-5 7,-14 0-13,0 2-7,7-2-4,2 0-2,-3-1-11,2 0-7,-1 2-3,2-4-6,-4 2-3,2 1-2,-2 1-7,-5 0-1,-1 1-4,0 0-1,-5 2-5,3-1-2,-8 2 4,9-1 4,-9 1 2,8-2 2,-8 2 6,0 0-5,8-2 9,-8 2-6,0 0 0,0 0-7,0 0 0,0 0-7,7-1 0,-7 1-7,0 0-3,0 0-9,0 0-11,0 0-21,0 0-19,0 0-26,0 0-28,0 0-33,0 0-27,0 0-31,0 0-199,0 0-414,0 0 183</inkml:trace>
  <inkml:trace contextRef="#ctx0" brushRef="#br0" timeOffset="232388.7542">7973 13480 28,'0'0'70,"0"0"-5,0 0-9,0 0-3,0 0-1,0 0-6,0 0-5,0 0 3,0 0-13,0 0 4,0 0-5,0 0 8,0 0-12,0 0-8,0 0 6,0 0 8,0 0-3,0 0-8,0 0-1,0 0 8,0 0-10,0 0-1,0 0 0,0 0 7,0 0-1,0 0-3,0 0-1,0 0-5,0 0 6,0 0 3,0 0-13,-19 16 14,15-14-7,4-2 7,-6 3 2,6-3 3,-7 4 7,7-4 3,-6 4 3,6-4 2,0 0 3,-9 3 4,9-3-5,0 0 4,-7 3-3,7-3 4,0 0-3,0 0 8,-5 2-5,5-2 3,0 0-1,0 0-3,0 0 0,0 0-2,0 0-1,0 0-3,0 0-3,0 0-5,0 0 3,0 0-6,0 0 0,0 0 0,0 0-3,0 0 2,0 0 6,0 0-1,0 0 3,21 1 2,-21-1 2,17-4-1,-3 1 2,-1 1-5,1 0-4,1-3-5,6 3 3,-7-2-9,10 0 1,-5 1-6,2-3-8,-2 2 6,1 0-1,-3 0 0,4-1 0,-2 2-3,-4-2 1,5 2-2,-9 0 3,2-1-4,-1 2 5,1 1 0,-3-3-1,-3 3-4,-1-1 4,-6 2-2,13 0 8,-13 0 2,7-2 5,-7 2 4,0 0-3,9-4 5,-9 4-1,0 0 5,0 0 0,4-3 0,-4 3-2,0 0-4,0 0-2,0 0-4,0 0-3,0 0 0,0 0-1,0 0-5,0 0-1,0 0-5,7-2-6,-7 2-3,0 0-17,0 0-13,0 0-17,0 0-20,0 0-29,0 0-25,0 0-35,0 0-29,0 0-44,0 0-232,0 0-496,0 0 220</inkml:trace>
  <inkml:trace contextRef="#ctx0" brushRef="#br0" timeOffset="235791.6831">8283 11862 14,'-2'-8'147,"2"8"-15,0-10-9,0 10-12,2-12-16,2 6-8,0 1-11,2-3-9,-2 2-4,1-3-5,1 3-7,-2 1-2,4-2-8,-3 2-7,1 0 0,0 2-8,0-2-2,0 1 3,3 0-3,-9 4-2,9-4-1,-3 1-4,-6 3-3,14-5-3,-9 4-3,-5 1 3,0 0-2,11 1-3,-11-1 3,9 1 0,-9-1-2,5 5-2,-5-5 4,6 6 5,-6-6 0,4 8-3,-1-2 4,-3-6 1,2 11 0,0-2-3,-2 1 6,3 0-2,-3 3 4,0-3-2,0 3-2,-3-1-3,3 0 2,-2 4-1,0 0-1,2-1 3,0 2 2,0-2 1,0 1 3,-3 0-6,3-1 4,-4 2 3,4 0 2,-2 0 1,2 0 0,-4 3-3,4-4 3,2 2-1,-2 2 2,0-2-3,-2 0-2,2 1-3,2 1 0,0-1-1,-2-1-5,2 8 3,-2-9-3,0 1 1,3 0-4,1 1 0,-4 0 0,2-1 1,0 2-3,1-1-3,-2-1 4,2-2-4,-3 2-1,3-1 0,-1-1-1,2-3 1,-2-4-2,0 2 0,-1-1 0,-1-2 0,4-1 1,-2 0 1,-2-7 3,2 10 0,1-5-1,-3-5 1,4 7 5,-4-7 2,3 5 4,-3-5 1,5 4-1,-5-4 5,0 0-1,10 0 0,-10 0-1,7-7-8,-3 2-3,1 0 4,0 0-9,3-2 3,-3 1 1,2-1-4,2-1 0,-2-1 2,1 1-2,-1 0 0,0 0-3,0 0 2,1-1-3,-3 2-2,1 1 4,-2 1 2,0 0-4,-4 5 1,6-7 0,-1 3 0,-5 4-2,0 0 1,4-5-2,-4 5 1,0 0-2,4-5 3,-4 5 0,0 0-1,0 0-4,0 0 4,0 0-4,0 0 4,0 0 0,0 0-2,0 0 4,0 0-2,-6 26-4,4-16 6,-1-1-4,-1 3 1,0 0-1,-1 4 6,2 1-5,1 0-3,-2-1-3,2 1 7,2 0-4,-2-2 5,2 2-4,-1 1 4,2-1-1,1 1-2,0 0-1,0 0 2,0 0 0,2 0 3,-2-1-4,2 2-1,0-1 5,0-1-2,-1 1-3,1 1 0,0 0 2,4 5 4,-8-6-5,4 8 3,1 0 1,-3-1-2,-2-6-1,4 9 3,0-3-4,-3-5 4,2 4-1,-3 3-2,6-1-1,-6 2 3,2-3-2,-1 0 2,-1 0-2,0-6-4,-1-1 8,1-3-3,-2 2-2,2-3 1,-3 0 1,-1-4 1,2 0 1,1-1-1,-3 1-3,4-3 3,-4 1 3,2-3-6,-1 1 4,-1 0 1,4-6 2,-10 9 14,4-5-2,-1-1 4,1 1-3,-6-2-4,1-2-1,0 1-3,-1 1 2,-3-2-1,-3-2-1,1-1-1,3 2 0,-4-5 0,4 4-1,-4-3 2,7 1 2,0-1 5,-1-1 2,3 1-1,0 0-4,1-2 12,-2 1-8,4 1-3,-1 0-4,3-3 7,-2 0-7,1 2-1,0 0-6,5 6 5,-5-14-3,3 9-3,0-1 0,2 6-7,-5-11-7,5 11-10,-2-11-17,2 5-16,0 6-24,0-9-21,0 9-20,3-11-20,3 6-37,-2-2-33,3 5-156,-1-3-394,4 1 175</inkml:trace>
  <inkml:trace contextRef="#ctx0" brushRef="#br0" timeOffset="237174.743">8591 11752 106,'0'0'153,"-2"-8"8,2 8-6,0 0-10,-3-9-12,3 9-1,0 0-8,0-8-11,0 8-4,0 0-10,0 0-9,0 0-9,0 0-8,0 0-8,0 0-8,0 0-4,0 0-6,0 0-5,0 0 8,0 0 8,0 0-1,0 0 1,19 7-4,-11-1 0,1 0-1,3 0-2,3 2-1,1 1-1,2-1-7,-2 2-3,4-1-2,-2 1 0,7 3-6,-9-2-3,4 0 3,-2-1-7,-1 3-4,0-2 0,0 1-3,-3 1-1,1-4-3,-1 1 7,-5-1-8,0 0-1,3-3 3,-4 1-2,-1 0-7,-1 0 3,-1-2-1,2-1-1,-2 1 0,-1-3 0,-4-2-2,6 5 1,-6-5-2,3 3 3,-3-3-1,0 0 2,6 5-1,-6-5 2,0 0-3,0 0-1,0 0-7,0 0-5,0 0-17,0 0-8,0 0-12,0 0-6,0 0-19,0 0-22,0 0-15,-6-27-15,6 27-23,-3-11-7,1 4-6,-2-2-172,0-1-357,-1 1 158</inkml:trace>
  <inkml:trace contextRef="#ctx0" brushRef="#br0" timeOffset="237482.175">8973 11650 60,'2'-7'186,"-2"7"-7,0 0-7,0 0-13,1-7-16,-1 7-14,0 0-12,0 0-8,0 0-6,0 0-4,0 0-9,-17 21 7,13-9-6,-5 4-5,-1 0-6,0 6-5,-1 3-3,-1-1-3,3 1-3,-4 0 1,4-1-2,-4-2-3,4 3-7,1-7 0,0 1-5,1-1 6,0 2-13,-2-3 1,2-2-7,-2 0-5,5 0 0,-2-4-1,-1 0-7,6-2 1,-3-1-7,2-2 1,0-1 1,2-5-6,-3 11 2,-1-5-16,4 1-15,0-7-6,-2 9-18,2-9-12,-2 8-11,2-8-21,0 0-20,0 11-23,4-7-24,2 0-23,-6-4-181,5 7-384,-1-5 170</inkml:trace>
  <inkml:trace contextRef="#ctx0" brushRef="#br0" timeOffset="238798.8493">9658 11683 29,'4'-4'136,"-4"4"-6,5-12-14,-3 7-6,-2 5-16,8-9-8,-8 9 0,2-8-8,-2 8-5,6-7 1,-6 7-2,4-5 4,-4 5-5,0 0-5,1-6-2,-1 6-4,0 0-2,0 0-4,0 0-8,0 0-2,0 0-10,0 0 4,-13-7-11,13 7-1,-13 1 1,13-1-10,-17 5-2,5-3 6,3 2-8,-4 0-3,2-1-2,0 1 4,1 0-4,-1 0 2,2 3-5,-2-1-1,0 2 4,4-2-4,-1 2-3,-2-1 3,4 1-5,-1 2 4,1-2-6,0 1 9,2 0 3,1 1 4,-1 1-10,0 0 9,4-2-5,-2 2 0,4-2 7,2 4 4,1-3 5,1 0-8,6 2 7,-1 0 1,5-1 10,1 0-2,0-1-3,5 0 0,0 1-2,-1-3-6,4 2 1,1 0-1,0 0-2,0-1-3,0-1 1,0 1-1,-8-2 1,0 1-5,-2-1 3,-4-1-4,-3 0-3,3 0 3,-1 0-3,-4-1-1,0 0 0,0 2 2,-3-2 0,0 1 1,0-1 2,-4-5-3,3 10 0,-3-3-1,0-7 9,-4 12-4,-3-3 2,-2-1-6,0 1 4,-2-2-1,-4 3-1,0-3-2,-4 0-2,5-2-1,-5 1 3,4-3-3,-3 1 3,1-3-3,2-1-1,-2 0 3,1-1-3,0 1 2,2-2-4,2-4 0,0 2 2,-1-1 1,4-1-1,-1 0-1,4 1-1,-3-4 0,3 1 2,0-1-4,0 0 4,5 0-5,-3-2-1,4 0 2,0 3 2,0-3-3,5 2 5,-1-2-6,3 0-2,0 2 0,-1 0-6,1 0-8,3 3-8,-1-2-12,-3 4-10,3-2-14,0 0-22,0 4-2,0-1-26,2-1-13,0 2-8,-2 0-42,1-1-119,-3 1-317,1 0 140</inkml:trace>
  <inkml:trace contextRef="#ctx0" brushRef="#br0" timeOffset="239255.16">10179 11661 121,'0'0'162,"-4"-4"-11,4 4-11,0 0-13,-8-4-12,8 4-9,-9 0-13,9 0-8,0 0-7,-16 4-1,7 0-7,1 0-1,0 2-5,-1 1-2,1 0-6,-1 2 9,3 1 3,-4 4-6,-1 1 0,3 0-2,1 4 1,-2 0-6,4 0 0,1 6-4,0-6 4,-1 6-2,5-6 4,-2 2-5,4-2-5,0 6 3,3-7 0,1 3-4,1-4-1,0 1-6,4-3 1,0-1-3,1 2-1,1-2-6,1-1-1,1-3-2,2 0-5,0-1-1,1-2-3,-2 1-2,1-2 1,0 1-4,-6-3 5,2-1-3,-2 0-2,1 0-8,-2 0-5,0 0-6,1 0-9,-4-1-11,-7-2-10,13 2-8,-8-2-6,-5 0-4,9 0-9,-9 0-19,0 0-22,8-3-25,-8 3-18,10-7-39,-8 3-152,-2 4-365,3-12 161</inkml:trace>
  <inkml:trace contextRef="#ctx0" brushRef="#br0" timeOffset="239587.9243">10420 11793 42,'-2'-11'268,"2"11"-15,-2-6-21,2 6-25,0 0-24,0 0-20,-4-7-19,4 7-13,0 0-9,0 0-11,0 0-5,0 0-6,6 28-7,-4-15-10,2-1-7,-1 4-7,0 1-4,-1 1-7,-1-2-6,1 2-7,0-3-5,0 2-3,-2-1-2,1-5-5,-1 1-1,1-2-5,-1 0-3,0-3-5,0 0-9,0-7-10,0 13-4,0-13-6,2 10-13,-2-10-14,-2 8-10,2-8-10,0 0-12,0 0-6,-1 8-14,1-8-31,0 0-21,0 0-31,0 0-152,0 0-353,0 0 156</inkml:trace>
  <inkml:trace contextRef="#ctx0" brushRef="#br0" timeOffset="239983.9457">10302 11743 160,'-8'-4'198,"8"4"-12,0 0-18,-5-5-12,5 5-18,0 0-15,0 0-10,0 0-18,0 0-11,0 0-5,16-9-7,-5 9-8,3 0-11,3 3-1,2-2-4,1 2-3,0-1-4,2 0-4,1 1-4,4 2-1,-1 2-7,-5-1 0,0-2-3,-1 4-3,0-1 2,-2 0-8,1 0 2,-2 1-1,-2 1-7,-1 1 3,-4-3 1,2 0-4,-4 0 3,-2 2-4,0-2-3,-1 1 4,-3-1-1,0 3 4,-2 0-1,0 1 8,-4-1 1,0 1-5,-3 4 1,-4-3-3,-1 1 2,-1 1 6,-5-2-3,2 0 2,-4-1-4,-3 1-2,-2-1 2,5-3-3,-4 3-1,3-5 0,4 1 1,-2 0-3,0-3-2,5 0-3,1 2-9,1-2-6,-1 0-12,1 0-7,3 2-20,0-4-22,-1 2-17,2-2-20,4 0-25,4-2-37,-11 5-121,11-5-315,-4 3 140</inkml:trace>
  <inkml:trace contextRef="#ctx0" brushRef="#br0" timeOffset="240443.4618">10924 12100 153,'0'0'167,"0"0"-26,-8 1-18,8-1-6,0 0-16,0 0-14,0 0-10,0 0-14,-14-4 0,14 4-13,0 0-5,-8-4-13,8 4 10,-7-4 0,7 4-5,-9-4-10,9 4 3,-6-6-4,6 6 3,-6-6-3,6 6 3,-4-4 9,4 4-1,0 0 0,-4-8-3,4 8 0,0 0-2,0 0-6,-1-7 11,1 7-17,0 0 2,0 0 0,0 0-2,9-8-9,-9 8 4,0 0-1,6-1-3,-6 1 3,0 0 0,0 0 0,13 9 0,-11-5-2,-2-4 0,5 7 2,-2-1-4,-2 0 1,1 2 6,-1-2-7,-1-6 2,-4 20-2,3-10-2,-4 1 3,1 1-5,-1-2 5,-3 0-11,4 1-6,-2-1-4,-1 0-13,1 0-16,-2-1-12,2 0-13,1 0-17,1-4-8,4-5-19,-5 7-14,5-7-132,0 0-276,0 0 123</inkml:trace>
  <inkml:trace contextRef="#ctx0" brushRef="#br0" timeOffset="240841.3417">11125 11744 110,'-8'-7'222,"8"7"-11,-3-5-2,3 5-12,0 0-17,-5-7-17,5 7-18,0 0-15,0 0-11,0 0-11,0 0-11,0 0-9,0 0-1,0 0 12,0 0 4,0 0-7,0 0-5,0 0-12,5 28-3,-3-19-7,-1 1-6,4 1-2,-1 0 1,-1 1 4,-1 0-7,3 0-1,1 2-8,-5 0-8,2-3 1,0 4-5,-1-3-3,-1 0-3,3 0-3,-2-2-6,-1 0 1,1 0-4,-2 0 3,0 1-7,0-3 2,2 1-5,-2-9-8,-2 12-9,2-12-8,0 9-10,0-9-8,0 7-12,0-7-13,0 0-5,0 0-10,0 0-9,0 0-16,0 0-29,0 0-25,0 0-21,0 0-28,0 0-194,0 0-424,-8-29 188</inkml:trace>
  <inkml:trace contextRef="#ctx0" brushRef="#br0" timeOffset="241261.057">10997 11480 67,'-5'-5'228,"5"5"-17,0 0-19,0 0-18,0 0-15,0 0-15,0 0-16,10-11-7,-10 11-11,17 4-11,-7-1-9,4 2-11,2 5-3,4-2-8,4 4-7,0 1-2,1 4-6,0-3-4,1 3-8,1 0-4,-2 1-9,3 3 5,0-1-3,-5-1-4,2-1 2,-3 2-10,2 2 4,-5-2-2,-1 0-7,-3 0 7,-5-2-6,-1-1 3,-1-2 2,-4 2 7,4 0-1,-6-1-3,2-1 2,-3 0 5,-2 2 2,0-1-3,-4 0-1,-3-1 10,0 0 5,-3 0-10,-6 6-2,2-7 5,-4 3-4,-3-3-4,5 0-3,0-3-4,-2 0-1,2-1-5,1 0 2,0-2-2,0-1-15,0-1-10,4 0-9,0 0-9,3 0-23,-1-4-17,2 2-23,1-2-22,7-2-22,-9 4-22,9-4-20,0 0-23,-9 1-137,9-1-366,0 0 162</inkml:trace>
  <inkml:trace contextRef="#ctx0" brushRef="#br0" timeOffset="242714.2361">11668 11926 123,'0'0'183,"0"0"-9,0 0-15,0 0-15,0 0-10,0 0-12,0 0-11,0 0-9,0 0-13,0 0-5,0 0-2,0 0-10,41 0-1,-28-1-5,7 1-7,1 0 1,8-2-9,-1 2-4,3 0-5,-9-1-4,6 1 1,1-1-6,3 1-7,-3 0-2,-1-1 0,2 2-4,-4-1 0,-5 0-5,0 0 2,-3 0-4,1-1-2,-1 0-2,-7 0 6,1 1-6,-2 0-1,-2-2-2,-8 2 4,11-1 5,-11 1-8,10 0 3,-10 0 5,0 0 2,8-3-3,-8 3 4,0 0-2,0 0-5,4-4-5,-4 4-5,0 0-13,0 0-2,0 0 5,-17-14 1,11 12-4,-1-1-8,1-2-2,0 1 0,-6-2 2,3 0 7,0 0-8,0 0 5,0 0 1,0 0 1,1 0 1,0 1-2,0 0 5,2 0 0,-1-1 12,1 2 7,6 4 5,-9-6 1,9 6 1,-6-4 2,6 4-2,-6-5 7,6 5-4,0 0 6,-7-5-7,7 5-1,0 0-2,0 0-2,0 0 1,0 0-6,0 0-2,0 0-2,0 0 6,0 0 10,0 0 2,-3 17 3,3-17 0,7 16 1,-4-5-2,0 0-2,1-1-3,-2 1 6,1 0-6,0 0-1,-1 1-2,1-1 0,1 1 0,-3-2-2,3 0-2,-3 1 2,0-2-4,2 1-2,-3-4-1,0-6 0,1 12 0,0-7-2,-1-5 4,2 9-4,-2-9 1,1 7-2,-1-7 0,0 0 2,0 0-2,1 7 4,-1-7-3,0 0 1,0 0 0,0 0 5,0 0-7,0 0-1,0 0 2,0 0-1,0 0 0,3-30-2,-3 20 1,-2 1-1,0-2-1,1-3-1,-1 3 0,1-1 1,0-5 0,-2 6-1,2-1-1,0 1 3,-3 1-3,3 0 1,-2 0 1,2 3 0,1 7 1,-3-9-3,3 9 0,-2-11 2,2 11-2,-3-7 2,3 7 0,0 0-1,-3-9-2,3 9 1,0 0-2,0 0 0,0 0-1,-3-7-1,3 7 0,0 0 1,0 0 0,0 0 2,0 0 0,0 0 2,0 0-2,-8 18 2,8-18-1,-1 13 6,-2-7-3,3-6-1,0 17 0,3-10-1,-2 0 1,0-1 3,3 3-3,0-1-1,1 0 5,0 1-1,3-2 1,1 2-1,1-1 4,0-2-4,4 2-1,-2-1 0,4 0 0,-3-3 0,1 1 1,-1-2-2,1 3 3,-1-2-1,-2-1-2,2 1 3,-3-1-2,1 1-3,-1-1 0,-1 0 3,-2 0-3,-1 1 1,1-2 0,-7-2-1,9 4-2,-5-2 2,-4-2 5,5 5-4,-5-5-1,0 0 3,0 0 0,-4 11 8,4-11 0,-11 7-1,-1-4 0,-3 3 0,-5 1-3,1-2 3,-1 1-3,-7 4 0,6-4-1,-5 3-9,6-4-8,2 0-9,1 2-16,3-4-22,5 1-28,-1-1-26,1-1-27,4 1-26,0 1-27,5-4-184,-7 4-405,7-4 180</inkml:trace>
  <inkml:trace contextRef="#ctx0" brushRef="#br0" timeOffset="246466.2686">12965 11728 151,'9'-7'167,"-9"7"-7,7-6-8,-5 2 6,-2 4-17,5-5-9,-5 5-11,0 0-8,3-6-11,-3 6-11,0 0-8,0 0-4,0 0-11,0 0-10,-16-2-1,16 2-6,-20 3-7,8-1-5,-5 0-2,-1 2-4,0-2-4,0 1-2,1-1-6,2 0 2,-2-1-4,0 2-1,4-2-4,1 0 1,0 0-3,0-1 1,1 2-5,2-2 1,9 0-2,-14-2 7,14 2 4,-11 0 2,11 0-10,0 0 8,-10 0 1,10 0 1,0 0-4,0 0-1,-9 2-2,9-2-1,0 0-3,0 0 2,-7 1-6,7-1-1,0 0 0,0 0 2,0 0-3,0 0 4,-3 8 4,3-8 5,-1 8 3,1-8 8,4 14 1,-4-5-4,1 1-1,-1 0 2,2 1-4,0 4 18,-1 3 0,0-2-3,4 2 4,-2 0-6,-1 0-1,0 1 3,0-1-2,2 0-2,0 6-5,0-6 10,0 1-3,-1-1 3,1 0-8,1-1 2,-1-2-7,0 0 5,1-1 7,-4-2-2,3-1-3,0-1-1,-2 1 3,0-4-11,0 1-1,-2-1-7,0-7 3,3 10-4,0-5 2,-3-5 0,1 9-4,-1-9 2,0 0-3,1 7-1,-1-7-3,0 0 7,0 0-5,1 7-2,-1-7 2,0 0-4,0 0-13,0 0-2,0 0-7,0 0-6,0 0-14,3 7-20,-3-7-16,0 0-19,0 0-24,0 0-19,0 0-19,0 0-25,0 0-29,0 0-206,0 0-449,0 0 198</inkml:trace>
  <inkml:trace contextRef="#ctx0" brushRef="#br0" timeOffset="246859.5379">12738 12017 109,'0'0'226,"-12"-3"-15,12 3-9,-9-2-12,9 2-16,0 0-17,-10-2-14,10 2-15,0 0-16,0 0-7,-9-1-11,9 1-1,0 0-7,0 0-5,0 0 1,0 0-6,0 0-1,0 0-10,22 10 8,-11-7-6,0-2-6,4 0-7,3-2-1,4 1-3,-1-1 2,6-4-12,1 3 1,-6-1-8,1 1-2,4-2 0,-7 2-5,1-1-4,-2 1 0,-6 0-4,0-1-1,-2 1-2,-5 1 0,-6 1 0,11-1 1,-11 1-7,11-3 3,-11 3-1,7-2 2,-7 2-2,0 0-11,0 0-8,9-3-8,-9 3-18,0 0-17,0 0-25,0 0-15,0 0-22,0 0-24,0 0-19,0 0-28,0 0-48,0 0-122,0 0-382,0 0 169</inkml:trace>
  <inkml:trace contextRef="#ctx0" brushRef="#br0" timeOffset="248090.4417">10148 12822 70,'2'-10'162,"0"0"0,1-1-12,0 2-10,-2 0-2,1 0-12,0 1-5,-2 8-8,1-12-11,-2 5-11,1 7-5,0-11 4,0 11 3,-2-8-6,2 8-10,-2-7-6,2 7-8,-5-5-8,5 5-4,-8-5-7,8 5-5,-14 0-1,14 0-6,-18 2-3,8 0-2,0 0-6,-3 0 1,1 3 0,1-1-7,0 1-3,-1 1-5,3-1 2,0 3-1,-2-2-3,2 0-1,1 0-3,0 0-2,3 0 3,3 0-2,-2 0-1,0 1 2,2 2-2,2 0 0,2 1 2,0 0 1,2 2-3,1 0 1,4 0 6,0 5-3,2-2 0,1 2-2,3 3 4,1-1 1,2 3-2,0-3-5,1 0 4,-9-3-2,3-1 1,-1 1 1,-1-2 1,-2 2-1,0-2 0,0 0 1,-4-2 3,-1 1-3,-2 1-1,-2 3-2,-5-1 3,-1-1-4,-4 1 5,-1-2-3,-2-1-2,-3 0 6,1-1-2,1-1-2,-3-1 2,3-4 4,-4 1 1,4-3 0,3-2 4,-3 0 4,-3-4-1,5 1-1,-1-2 4,2-2-1,-1-2-2,2-1-3,1 1 6,-1-4-5,5 1-1,1 0 1,-2-2 1,4 0-4,-3 0 1,5-4-4,3 0 2,1 1-2,2 1 2,1-2-4,0 0 2,0 5-2,4 0 1,1 0-7,0-1 3,-1 4-9,-2 1-6,3 2-8,-1-2-18,0 5-13,0 0-17,3-1-13,-2 2-21,-2 1-8,1 0-22,3 0-9,-7 0-28,-7 0-142,12 0-336,-12 0 149</inkml:trace>
  <inkml:trace contextRef="#ctx0" brushRef="#br0" timeOffset="248458.7976">10536 12811 160,'-6'-10'198,"6"10"-19,-10-4-19,10 4-13,-10 3-5,10-3-16,-14 4-5,3 1-14,1 1-3,1 1-9,-3 0-10,-1 4 1,0 3-3,2 0-10,-2 0-2,2 2-7,1 2-4,2-2-6,0 6-4,2 2 0,2-5-9,-1 2-1,4-2-1,-3 1-1,7-1-10,1 6 3,-1-6-5,3-1-1,1-1-2,0-1-3,2 0 5,2-2-4,0 1-6,0-2 5,3 0-3,2-2-2,-3 1-3,5-2 0,-9-3 0,7 1-2,1-1-6,-6 0-8,3-3-10,-2 0-15,-1-1-12,1-2-12,-2 1-22,0 1-28,2-3-17,-2-2-27,-10 2-45,14-1-127,-10-2-345,2 0 153</inkml:trace>
  <inkml:trace contextRef="#ctx0" brushRef="#br0" timeOffset="248784.8746">10809 12914 41,'-5'-4'195,"5"4"-20,-11-7-13,4 4-9,7 3-12,-14-1-11,14 1-10,-13 2-14,6 1-9,-2 1-7,0 2-9,2-1-5,-3 3-8,0-1-6,4 4 0,-2 2-5,-1 1-3,3 1-1,-1 2-6,2 1-4,1-1-4,1-1-8,-1 3 1,4-2 1,0 1-7,3-1-1,-1-2 0,2-2-4,1 1-5,-1-3 0,1 0 2,1-3-5,1 1 1,1-2-5,0-2-14,2 2-2,0-3-15,-1 0-14,2-2-15,1 1-17,-1-2-19,-1-1-27,5 0-25,-4-1-162,-5-1-325,4-1 144</inkml:trace>
  <inkml:trace contextRef="#ctx0" brushRef="#br0" timeOffset="249187.2986">11088 13189 25,'0'0'183,"0"0"-5,0 0-12,3 7-4,-3-7-9,0 0-10,0 0-13,-9 14-12,6-9-11,-1-1-3,4-4-14,-9 9-4,3-7-9,6-2-5,-6 6-2,6-6-7,-10 5-3,10-5-6,-6 2-4,6-2-10,-9 3 0,9-3-1,0 0-2,0 0-5,-12-6-6,12 6-4,-6-6 2,6 6-3,-2-6 0,2 6-5,-3-6-2,3 6-3,0 0-2,0-11-2,0 11 3,0 0-5,5-11-6,-5 11 9,8-6-4,-4 4 0,-4 2 0,10-5-4,-1 4 0,-9 1 2,17 0 1,-9 1-3,3-1 0,-5 3-2,3-1 1,0 2 0,-3-1-2,0 1 3,0 1 2,-1-1 0,-3 2 1,-2 2-1,2 0-2,-2 1 0,-3 1 3,-2 2-1,0 0-1,-3 1-5,2-2-8,-3-1-11,0 1-10,1-2-15,1 2-9,-1-2-20,1 1-24,1-4-23,2 0-7,1 0-35,-1-1-122,0 0-310,4-5 138</inkml:trace>
  <inkml:trace contextRef="#ctx0" brushRef="#br0" timeOffset="251122.7638">11423 12834 160,'0'0'198,"6"16"-10,-6-16-11,0 0-18,0 0-17,0 0-17,0 0 11,0 0 12,4 12-7,-3-8-13,2 3-12,-2 0-9,3 2-11,-2-1-6,2 1-6,-1 2 4,0 0 6,0 0-9,1 1-8,0-2-8,0 6-5,-3-4-8,2 0-5,-1 5-1,-2-5-8,3 4-5,-2-4-2,0-3-5,1 1 1,0-2-6,-2 2-4,0-3-2,0-7 1,1 11-1,-1-11-4,0 10-6,0-10-10,2 7-7,-2-7-10,0 0-9,1 8-11,-1-8-15,0 0-12,0 0-20,0 7-19,0-7-32,0 0-20,0 0-39,0 0-180,0 0-406,6-22 181</inkml:trace>
  <inkml:trace contextRef="#ctx0" brushRef="#br0" timeOffset="251493.0312">11401 12724 64,'0'-12'216,"0"12"-14,3-11-14,-3 11-14,4-10-19,3 6-10,1 1-17,3-1-8,1 3-6,1 1-9,4 4-7,3 3-5,-1 0-6,6 4-5,-2 3-4,0-2-4,-1 4-13,-2 2 0,2 3-3,-5-1-1,3 1-6,-3 4-6,-3-2-3,-1 0-1,-2 2-6,1 0-2,-4-1-5,-1-1-1,-2-3 0,-2-1 0,-1 6-2,-2-5-3,-2-1 8,-1-1-2,-2 1-3,0-1 3,-1-1-5,-5 7-3,1-6-2,1-1-3,-5 4 2,3-4-6,-1-1-7,-2-1-6,1-1-11,3 0-8,-2 0-9,2-6-12,1 2-7,-1-3-12,3-1-6,1 0-31,1-2-18,1-1-8,4-3-17,0 0-18,0 0-41,0 0-111,0 0-334,0 0 147</inkml:trace>
  <inkml:trace contextRef="#ctx0" brushRef="#br0" timeOffset="252326.5836">11952 13040 75,'0'0'271,"0"0"-17,-4-3-12,4 3-24,0 0-13,0 0-25,13-7-11,-4 3-18,2 1-14,10-1-12,7-1-10,1 2-15,2-1-8,1 1-11,-1-1-8,0 0-6,0-1-4,-3 8-16,-5-4-9,-2-3-6,-1 2-9,0 1-6,-3-1-11,-4 0-12,-2 0-5,-3 1-6,4 1-1,-6 1-4,-6-1 1,10 0 1,-10 0-1,0 0 0,8-1-9,-8 1-5,0 0-7,0 0-1,0 0 0,0 0 4,0 0 6,-14-13-1,7 10 7,0-1 4,-1-1-8,0 1 10,-1-3 2,-1 1 4,3 2 3,-1-3 8,1 0 7,1 3 4,0-2 5,-1 0 0,2 2 7,0-1 10,5 5 5,-9-5 8,6 0 2,3 5-4,-6-4 0,6 4-13,0 0 8,-5-5-12,5 5-2,0 0 3,0 0 9,0 0-5,-6 12-1,6-12 4,1 12 0,0-2-6,-1 0 8,2 1-11,-1 0 1,1 5-4,2-2 6,0 2-6,-1-3-3,1 3-2,-2 0 0,2-4 4,-2 4-6,0-5-6,-2 0 3,1-3-3,-1 0 2,1-2-2,-1-6-2,2 10 5,-2-10 0,0 8-1,0-8 1,2 5-2,-2-5 3,0 0 0,0 0-1,0 0-4,0 0-1,0 0 2,0 0-2,-5-30-4,4 20 4,-2-5-5,1 0-1,-2-3 8,1 0-4,1 0-5,-1-1 3,2 3-3,-2 0 3,1-1-2,0 1 0,1 5 2,1 0-2,1 0 1,-1 4 0,2-3-1,-2 10 2,1-13-3,-1 13 3,1-9 2,-1 9-8,2-7 2,-2 7 1,0 0-5,7-1 10,-7 1-5,0 0 0,14 9-1,-7-3 2,-1 2 0,4 1 2,2 2 0,-1 0-1,3 0 1,-5-1 0,4 0-2,2 0 2,-3 1 0,1-4 0,-2-1 0,-2 2 2,1-3-1,1-1-1,-5-2 3,-6-2-1,10 7-1,-10-7 1,7 4 7,-7-4 8,0 0 11,0 0-2,0 0-1,0 0-3,3 2-2,-3-2-3,0 0-5,0 0 4,-28 3-2,14-1-4,0-1 0,-6 6-5,2-3 4,-2 2-4,0 0-9,0 1-8,3 1-13,-1 2-15,2-1-14,2-1-17,-1 3-22,7-3-20,-1 1-21,2-2-14,2 1-28,3-2-31,-1 0-167,3-6-404,-1 12 179</inkml:trace>
  <inkml:trace contextRef="#ctx0" brushRef="#br0" timeOffset="253075.7829">12955 12815 16,'1'-8'247,"-1"8"-21,0-10-17,0 10-9,0 0-14,-2-12-16,2 12-14,-5-6-12,5 6-16,-7-3-11,7 3-12,-11-5-13,6 2-16,5 3-2,-14-2-8,2 2-6,1 0-7,-1 0-2,2 0-9,10 0-2,-18 1-6,8-1-5,-2 1-2,3 2-7,0-2-1,2 0-2,-1 0-2,-2 2-5,4-1-1,6-2 2,-13 5-5,7-3 2,6-2-5,-8 3 6,8-3-7,0 0 0,-7 4-3,7-4 3,0 0-3,0 0 2,-4 4-1,4-4 2,0 0 4,-1 8 3,1-8 10,0 0-1,3 14-2,-2-8 7,-1-6 8,5 12-3,-4-6 0,-1 4 0,2-1-2,4 1 2,-2 0-4,-3 1 1,0 1 6,2 0 2,2 5 0,-1 0-2,-1-3-2,-1 4-2,1-3-5,-1 2 2,3-1-5,-2 0-1,-2-2 0,-1-2-4,1-1 1,1-2-1,-2 1-4,1 0 1,0-3 0,-1-7-3,0 13-1,0-6 2,-1 1-3,1-8 3,0 13-4,0-13 3,0 10-7,0-10 4,0 7-4,0-7 5,0 0-16,0 8-9,0-8-7,0 0-10,0 0-13,0 0-22,0 0-17,-1 7-18,1-7-19,0 0-16,0 0-14,0 0-20,5 5-34,-5-5-159,0 0-399,0 0 177</inkml:trace>
  <inkml:trace contextRef="#ctx0" brushRef="#br0" timeOffset="253261.7533">12832 13108 164,'0'0'227,"0"0"-9,0 0-16,-5-4-13,5 4-15,0 0-19,0 0-12,0 0-19,0 0-15,18-11-10,-9 9-22,0-3-27,4 3-33,0 0-31,0-1-30,0 1-29,-1-2-39,0 3-173,-1-2-307,-11 3 136</inkml:trace>
  <inkml:trace contextRef="#ctx0" brushRef="#br0" timeOffset="255186.9441">12849 12791 56,'0'0'152,"0"0"-9,0 0-11,0 0-10,0 0-9,0 0-6,0 0-3,0 0-11,0 0-5,0 0-7,0 0-5,0 0-4,0 0-1,0 0-3,0 0-12,0 0 1,0 0-1,0 0 2,0 0 0,0 0-3,0 0-3,0 0 2,27-4 1,-17 1-4,-1 1-8,-1-1 1,3 1-10,-2-2-8,0 0 5,2 1-1,1-2-5,-3 2 0,2 0-5,-4 1-3,1-1-3,-2 1-1,-6 2-4,11-4-1,-11 4-15,8-3-13,-8 3-11,0 0-11,7-1-6,-7 1-12,0 0-4,0 0-3,0 0-14,0 0-2,0 0-20,0 0-12,0 0-33,-11 16-102,6-12-272,5-4 121</inkml:trace>
  <inkml:trace contextRef="#ctx0" brushRef="#br0" timeOffset="255713.7387">12843 13179 162,'0'0'167,"0"0"-9,0 0-6,0 0-15,0 0-7,0 0-14,0 0-13,0 0-4,0 0-11,0 0-7,0 0-5,0 0-8,0 0-13,0 0-2,0 0-7,0 0-7,0 0 0,0 0-1,0 0-1,0 0-1,0 0 3,0 0-10,21-10-1,-21 10-2,12-3-1,-5 1-3,2-1-4,-2-1 1,2 2-5,2-2 3,0 0-1,-2 1 1,-1 0-6,-1 1-3,1 0-1,-1-1 0,-7 3-8,12-4-4,-12 4-7,7-2-8,-7 2-11,7-2-16,-7 2-20,0 0-11,6-4-14,-6 4-12,0 0-29,0 0-133,0 0-288,0 0 128</inkml:trace>
  <inkml:trace contextRef="#ctx0" brushRef="#br0" timeOffset="256891.6045">12834 13066 129,'0'0'178,"0"0"-12,0 0-9,0 0-8,0 0-16,0 0-13,0 0-7,0 0-14,0 0-7,0 0-9,0 0-10,0 0-6,0 0-5,0 0 9,0 0-7,0 0 4,0 0 2,7 21-2,-7-13-1,-1 1 5,1 2 3,-2 1-5,0 2 1,-2-1-1,3 4-5,-3-2-2,2 0-5,0 2-6,0-2-7,1-2 2,-4 2-7,4 1 2,-1-4-6,1 2-6,-1-4 1,2 2 0,0-1-3,0 1 1,0-2-5,0 0 1,0 1-6,2-3 0,-2-8-3,-2 13-1,2-13-2,0 9 0,0-9-1,0 9-2,0-9-1,3 5-2,-3-5-1,0 0-3,0 0-2,-1 10-4,1-10-4,0 0-6,0 0-4,0 0-5,0 0-2,0 0-14,-2 7-13,2-7-16,0 0-18,0 0-23,0 0-9,0 0-11,0 0-46,0 0-213,0 0-420,11-18 186</inkml:trace>
  <inkml:trace contextRef="#ctx0" brushRef="#br0" timeOffset="258009.985">13169 11769 92,'2'-12'170,"2"-4"-10,0 0-14,2 0-9,3 0-13,0 1-7,3-2-11,0 1-8,1 1-7,2 2-9,-3-1-8,8-4-10,-5 7-13,-3 3 0,-2 3-4,2 1-6,-2 2 1,0 0-9,-2 0-5,-8 2 0,14 4-4,-9 0-3,2 2-3,-2 3 1,-3 1 0,2 4-1,1 3-4,-4 1 5,2 6 1,-2 4-1,-1-1 0,2 3 5,-5 4 2,2 1 4,-4 10 4,0-9 4,1 12 5,-3 3-7,1-1 4,-2 3-6,-2-1 6,2-1-3,-2 2 3,-3-2-2,4 3 2,0-2-6,1 1 2,-1-2-1,0-2-2,2-1-4,1-3-5,1-9 2,0-1-5,2-4-5,2 0 0,1-5 1,1-1-3,-1-6 0,1-2 0,1-1-3,0-6 1,-2 1-3,2-5 1,0 0-5,-1 0 4,-1-6 1,3 8 2,-3-8 6,1 5 1,-1-5 4,9 1-3,-9-1-3,12-8 2,-6 1-4,4-1 4,-1-2 1,1-2-7,1-2-1,-1-1-1,1 2 1,1-2-3,-3 2-1,-3 1 0,1 1-5,0 0 3,-3 3 1,1-1 1,-2 2-1,-2 2-1,3 0 2,-4 5 5,5-6-1,-5 6 3,0 0-4,6-6 0,-6 6-3,0 0 1,0 0-4,0 0 0,0 0-3,0 0 2,0 0-1,-12 30-2,9-20 0,0 5 1,1 3-2,2-1 3,0 1-1,-1 1-2,-1 0 1,2 6 4,3 0-4,1 3-2,1 1 3,0-4 0,-1 3-1,3-2 2,0-2-5,2-1 1,-3-5 3,2 0-2,0-1-2,-2-2 5,0 2-2,-2-1 4,0-4-3,1-1-2,-2 0 2,-2-1 2,0 1 0,0 1-2,-1-1 3,-2-2-1,-2 1 1,-1 0 0,0-3 3,-3 0 0,-1 0 0,1-1 4,-3-1-3,1-2 3,-4 0-7,2 1 6,-1-2-7,0-3 0,0 1 3,-1 1-4,1-3-10,-1-1 1,2 2-29,-1-2-22,0 0-13,2 1-23,2-1-25,-2 1-47,4 0-25,0-1-73,-1-2-143,2 0-439,2 1 193</inkml:trace>
  <inkml:trace contextRef="#ctx0" brushRef="#br0" timeOffset="261063.1397">13788 11567 41,'0'0'218,"-3"-5"-6,3 5-8,0 0-8,0 0-9,0 0-14,0 0-11,0 0-15,0 0-9,-8-3-12,8 3-12,0 0-10,0 0-8,0 0-10,0 0-5,0 0-7,0 0 4,0 0 7,0 0-7,13 21-5,-6-14 8,2 3-3,-1 0-17,2 4 12,3 0-18,0 1-7,3 4 6,-3-3-13,6 3-7,-6-2 8,0-3-2,5 5-12,-8-3-3,5-3-1,-2 1-5,0 0 3,-4-2-6,0 0 0,0-1 1,-3-3-4,0-1 1,1 1-5,-2-3 0,-1 1 1,2-1-4,-2 0 0,0-2 1,-4-3-2,5 7-5,-5-7-1,4 5-7,-4-5-5,0 0-6,4 4-2,-4-4-11,0 0-8,0 0-6,6 5-12,-6-5-1,0 0-14,0 0-19,0 0-29,0 0-27,0 0-37,0 0-41,0 0-172,-8-25-430,6 16 190</inkml:trace>
  <inkml:trace contextRef="#ctx0" brushRef="#br0" timeOffset="261344.253">14072 11562 166,'0'0'226,"-15"4"-7,5 1-14,-2 1-11,-3 6-6,-5 4-15,5-1-7,-4 7-10,0 0-17,-3 1-12,4 2-6,-2 0-12,3 5-4,-1-2-8,3 1-8,-2-3-7,1 3-9,-1-1-6,5-3-7,0 0-6,2-7-5,2-1-3,-1 0-8,1-1-2,3-1-3,-3 0-2,5-5-9,-2 2-11,0-2-7,2-1-16,-1 1-16,3-3-25,-1 3-21,0-4-20,2-6-25,0 13-22,2-8-29,-2-5-47,3 8-146,-3-8-394,7 3 174</inkml:trace>
  <inkml:trace contextRef="#ctx0" brushRef="#br0" timeOffset="270996.7878">8004 15156 69,'0'0'101,"0"0"-2,0 0-5,0 0 6,0 0-9,0 0-1,0 0 3,0 0 0,0 0-3,0 0 5,0 9 9,0-9-13,0 0 9,0 0-3,0 0 1,0 0-2,0 0-1,0 0-1,0 0-2,0 0-4,0 0-9,0 0-5,0 0 2,0 0-6,0 0-7,10-23-2,-7 14 1,1-1-3,0-1-4,0-4-6,3-2-5,-1-1-1,2 1-3,1-1-1,-2-6-4,2-2-4,0 0 0,-3 1-1,6-4-4,-1 1-3,-3 2-1,2-1-3,1-2 0,2 4-7,-2 2-1,1-2 1,-4 9-1,1-2-2,1 1-1,1 5 0,-4-3 0,0 5-2,0-1 0,-1 0-3,2 4 2,2-1 0,-5 1-3,1 2 3,-6 5 3,7-12-9,-3 7 3,-4 5 0,10-6-2,-10 6 0,7-7 6,-7 7-9,8-7-3,-8 7 1,4-8-1,-4 8 0,0 0-2,0 0 1,10-4 0,-10 4-2,0 0 1,0 0-4,0 0 4,0 0-3,0 0 1,0 0 1,0 0 1,0 0 0,0 0-2,0 0 3,9-4 0,-9 4 4,0 0-3,0 0 0,0 0 0,0 0 1,0 0 5,0 0-5,0 0 4,0 0-4,0 0 5,0 0-3,0 0 2,0 0-1,0 0 0,0 0 2,-12 32 2,7-27-4,3 5 3,-2-1-4,-3 1 2,3 1-1,-2 0 3,-2 3-2,2-2 0,1 2-1,-3 0 3,0 1-1,2 3 2,1 1 0,1 0-5,-3-2-1,3 1 3,1 1 0,1-3-1,-3 1 1,5 2-1,-2-3-1,2 0 5,2-1-4,-2-3 3,3-1-2,1 2 1,-1-3-1,-1-2-2,2 3 3,-2-2 1,3 1-3,-1-1 2,0-2-1,1-2 0,0 2 2,0-2-2,-1 0 3,3-4-3,-7-1 5,16 3 4,-7-2-5,3-3-1,-2 0 3,1 0-1,0-3-4,3 1 4,-3-1-2,1-2 5,1-3-6,-2 3 4,0 0-5,2-2 3,-1-3 3,2 2-3,-6 1-1,-1 0 1,7-3-3,-8 2 0,1 1 2,2-7-2,-2 7-1,0-7 3,-3 4-1,-2 1 3,3-1-3,-4-2 1,3 4-3,-2-1 2,0 0-1,-2 1-2,0 1-1,0 2 0,0 7 4,-2-11-2,2 11-1,-2-7 1,2 7-5,-3-9 1,3 9-4,0 0-6,-7-3 0,7 3 2,0 0-2,0 0 4,-15 4 2,15-4-1,-5 8-1,0-5 1,5-3 4,-9 14-1,5-6 1,0 0 1,0 2-2,1-1 2,-6 6 1,6-1 1,-1 0-3,-1 1 4,1-2 3,2 2-5,0 2-1,0-4 2,2-3 3,0 3-1,2 3-2,-2-5 2,2 0 0,2 0 3,-2 1-1,3-1 0,-1 0-1,-1 2 2,4-2 1,-2 1-3,-1-1 2,4-1-2,-3-1 3,-1 1-4,3 0 4,0-3-2,-2-3 1,1 2 4,-1-1-6,-3 0 7,-2-5 4,11 1 4,-11-1-1,9 0 2,-9 0 3,14-6 0,-7-2-1,3 0-5,-5-2-2,7-4 1,-1-2 4,2-7-4,3 1 1,-4-1 0,5-6 0,-2 1 0,-1-3-3,4 0 5,-2-3-4,-1 4 1,1-2 0,-4 1 0,3 3-1,-2-1-2,-1 4-3,-5 7 0,4-6-1,-5 7 2,0 3-5,-2-2 2,-2 6-1,3-1 1,-1 3-2,-4 2 3,2-1-1,-2 7-3,2-11 0,-2 11 3,0-9-4,0 9 1,2-9 0,-2 9-1,0 0 0,-2-7-1,2 7 0,0 0-3,0 0-4,-4-10-1,4 10-1,0 0-7,0 0 3,0 0 1,0 0-3,0 0 7,-18 11-4,14-8-1,4-3 5,-10 8-2,10-8 4,-6 12-1,1-7-1,1 3 3,-3 0 1,2 0 1,1 0-2,-1 0 1,1 4-1,-2-4 3,2 3 3,0 0-6,0-1 6,2 1-3,0 1-3,1-1 4,-1 2-2,0-3 0,0 6 2,2-4 1,0 0-2,0 1 1,0-1-1,0 3 2,2 2 2,0 0-1,3 0 2,-3-1 2,3 3 1,-2-1-3,-2-1 1,2-4 1,3 3 1,-4 2 0,3-1-1,-1-5-2,0-1 3,-1 0-2,-1-2-1,5 2 2,-2-1-2,-1 0 0,0-2 1,1 0 3,1 1-4,2-3 3,-4-1-2,0 2 0,1-3-2,1 0 0,-6-4 3,10 6-2,-6-4-2,-4-2 2,9 3 2,-9-3 0,11-2-3,-11 2 3,10-6-2,-4 2 3,1-3-3,-1-1 2,2-1-1,2-4 2,-1 2-2,1-3-3,-1-4 6,4-3-3,1-1-2,-6-2 1,3-1 1,-1-2 3,3 2-1,1-1-1,-3-4 2,2 1-1,-1 2 0,-1-3 0,0 4-3,0 1-1,-6 7 3,-1 2 2,3-2-3,-3 3 0,1 3-1,-2-3 2,-1 4 1,0 2-1,0-1 1,-2 10-4,0-11 0,0 11 0,2-13-1,-2 13 3,0-12-3,0 12 2,0 0-1,-2-14 0,2 14-2,0 0-1,-4-9-2,4 9 4,0 0-3,0 0 0,-5-8-5,5 8-1,0 0-1,0 0 2,0 0-1,0 0 0,-20 15 0,20-15 2,-9 11-2,7-4 6,-3 3-6,0-2 4,1 0-2,0 2 3,1 1-2,1-1 1,0 1 2,0 5 0,-2 1 1,3 1 1,1 7-1,-3-7 12,0 1-7,6 1 1,-6-1 1,3 1 8,0-1-7,0 0 0,0 6 1,3-7 8,0 1-4,0-1 1,1-2-4,3 1 4,-1-1-4,-2-2 3,2-2-5,-2-1 4,0 0-3,3-1-2,-1-1 1,1 0-1,0-2 0,-2 1 1,3-2 1,-1-1-5,1 2 1,2-3 0,-5 1 0,1-1-3,1-1-6,2 1-5,-4-3-8,-5-1-14,13 1-8,-3 2-18,-4-1-20,-6-2-22,13 3-22,-13-3-44,12 1-22,-6-1-39,-6 0-135,0 0-393,0 0 174</inkml:trace>
  <inkml:trace contextRef="#ctx0" brushRef="#br0" timeOffset="272124.909">9752 14330 168,'0'0'218,"0"0"-19,0 0-21,0 0-17,0 0-16,9-11-15,-9 11-13,12-2-9,-6 1-12,-6 1-4,17-3-10,-7 1-10,2 0-3,2 0-8,0 0-6,0-2-7,6 3-1,-3-3-7,0 0-4,-5 3-4,1-1-2,0 0-5,-1-1 0,0 1-4,-1 0 0,-11 2-5,21-2 0,-12 1-4,-9 1 4,0 0-6,14 0 3,-14 0 0,9-4-4,-9 4 1,0 0-2,0 0 0,0 0 0,0 0 0,0 0 3,14-1-4,-14 1 1,0 0 1,0 0-4,0 0-3,0 0-3,0 0-3,0 0-1,0 0 1,0 0-6,0 0-7,0 0-1,0 0 5,0 0 7,0 0-6,-42 0-1,42 0 2,-15 4 1,5-1 1,0 0 3,-1-1-1,2 2-3,-1-2 4,1 2 1,-1-2-2,-2 2 0,3-2 4,0 3-1,-1 0 2,0 0 0,1 0 0,-1 1 1,0 0 3,-1 1 1,1 1 2,-3 4 2,5-4-2,-2 0-1,1 3 4,0 1-1,1 0 1,0-5 1,4 6 5,-3-3-8,1 7-1,1-4 3,0 4 1,-1 1 3,6-1 8,-7 9-1,5-8 2,0 8 0,0-6-1,2 4-2,-2-5-1,4 7-2,-2-7 6,2-1 0,0-1-3,2-1 2,1 1 2,1-1-1,2-1-2,2-1-1,-3-5-2,5 3 2,-3-3 3,6 3-4,-1-4 0,3-1-1,1 0-4,-1 1 1,-2-2-3,4-2 4,-2 2-6,-1-3 0,-1-1 2,4-1-1,-2 1-3,-3 0-4,-1 0-2,-1-2-2,1 0-4,-2 0-5,-2-2-12,-9 2-6,14-1-8,-14 1-9,0 0-14,18-1-9,-18 1-18,0 0-19,11-2-28,-11 2-24,0 0-21,8-2-146,-8 2-350,0 0 155</inkml:trace>
  <inkml:trace contextRef="#ctx0" brushRef="#br0" timeOffset="272542.9297">10108 14485 154,'0'0'179,"0"0"-17,-4-6-16,4 6-14,0 0-10,0 0-9,19-7-7,-19 7-6,19-4-12,-6 1-8,0 0-7,1 0-6,0 0-9,-1-1-5,2 0-6,-1 0 0,-2 0-8,0 0-6,-1 1 1,-2 0-7,-9 3-4,15-3 0,-15 3-6,8-2-6,-8 2-8,0 0-6,0 0-8,15-2-6,-15 2-4,0 0-6,0 0-12,0 0-5,0 0-5,0 0-6,0 0-20,0 0-9,0 0-1,0 0-8,-29 12 6,29-12-7,-13 5-99,4-1-207,-1 0 92</inkml:trace>
  <inkml:trace contextRef="#ctx0" brushRef="#br0" timeOffset="272934.784">10150 14485 15,'-17'4'82,"17"-4"4,-10 4 1,10-4 11,-13 4 4,13-4-1,-12 4 3,12-4-2,-9 1-4,9-1 1,0 0-11,0 0-9,-14 6-4,14-6 3,-6 4-5,6-4 3,0 0-7,-5 10 1,5-10-4,-4 10 2,4-10 1,-4 13-2,3-6-1,1-7-5,-1 19 4,0-8 5,1 1-5,-2-1-5,0 2-1,2-3 4,-2 1-3,-1 5-2,1-4-3,2 3 4,0-2-1,-2-1-4,2 0-6,-2-2-8,3 4 2,-2-4-7,1 3 1,0-2-4,-3 2 3,3-2-4,0 2 2,0-1-6,0-1-4,0 1 0,3 0-1,-2-3-6,0 1 1,1 1-2,0-4-2,-2 3-2,5-1 0,-3-3-2,1 1-2,-1 0 1,2-3 1,-4-4 0,8 8 1,-1-6-1,1 1-2,1-2 1,3-1 1,-2-1-3,3-1 1,2-1 0,-1 0 1,3-2-3,2 1 0,-1-1-1,-4-2-7,4-1-6,-7 2-12,5 0-8,-3 1-12,-4-1-8,5-1-16,-7 0-11,1 3-16,2-2-17,-4 2-24,-6 4-12,9-8-20,-3 2-14,-5 2-40,-1 4-116,0 0-362,0 0 160</inkml:trace>
  <inkml:trace contextRef="#ctx0" brushRef="#br0" timeOffset="273151.3804">10075 14761 183,'0'0'208,"0"0"-17,0 0-25,0 0-7,16-16-22,-7 15-13,-9 1-14,20-3-19,-8 3-22,2 0-17,-1-2-25,5 3-23,2-1-24,-2 0-16,1-1-27,0 1-19,3-1-29,-6 0-91,-2-1-219,-1 2 98</inkml:trace>
  <inkml:trace contextRef="#ctx0" brushRef="#br0" timeOffset="273533.9416">10601 14841 129,'0'0'183,"0"0"-9,0 0-17,-4 9-9,4-9-16,0 0-11,-9 9 1,9-9-19,-7 6 2,1-4-9,6-2-4,-8 3-4,8-3-8,-9 3 0,9-3-6,0 0-2,0 0-8,0 0-6,-13-6-6,13 6-6,-6-5-6,6 5-2,-4-8-6,4 8 0,-2-7-4,2 7-2,0 0-5,2-12-2,-2 12-1,4-11-2,-2 8-3,3-4 0,-1 0-2,-4 7-3,9-6 0,-5 2 0,-4 4-2,12-1-2,-12 1 2,9-1-5,-9 1 0,8 2 2,-8-2-1,10 5 2,-6-1 10,0 1-13,0 0 1,-4-5-2,1 13 4,-1-3-1,-4 0 0,-1 6 0,-4-2 1,2 1-2,-2 0 0,-4 1-3,3 0-5,-2 1-9,-1-3-16,3 2-19,-3-3-20,1-2-25,6-1-19,-1-2-31,0-2-55,-3 1-108,4-3-333,6-4 148</inkml:trace>
  <inkml:trace contextRef="#ctx0" brushRef="#br0" timeOffset="273998.2066">10946 14458 88,'-6'-4'246,"6"4"-13,0 0-16,-9-6-16,9 6-18,-9-1-19,9 1-13,-11 0-13,11 0-10,-11 3-14,11-3-1,-11 5-18,7-1-7,-1 2-5,-4 2 0,0 2-7,1 2-5,-2 1-7,1 2-4,4 3-1,-4-1-10,0 1 2,3 1-8,2 0-3,-1 0-4,3 1-3,0 0-3,2-2-3,1-1-3,2 0-3,2-2-1,-1-4-3,0 1-4,5 2-6,-4-4-7,3 0-6,1-1-16,-1-1-7,2-1-11,-1-1-10,1-1-7,-1-1-6,0 0-12,4-1-11,-3-2-19,0-1-19,-10 0-30,17-3-35,-11 2-156,-6 1-373,14-5 165</inkml:trace>
  <inkml:trace contextRef="#ctx0" brushRef="#br0" timeOffset="274396.7702">10927 14291 184,'7'-5'163,"2"3"-13,-9 2-12,18 2-7,-5 1-15,3 3-9,0 2-2,0 4-11,0-1 4,5 6-18,-6-4-5,5 5-7,0 1 3,-1 0-6,-6-4-1,7 4-8,-7-3-5,3 6 5,0 1 8,-5-6-8,-1 0-3,2 4-4,-3-2-6,2-1 1,-4-2-3,-2 3 0,-1 0-4,-2-4-3,-1 4 3,-2 0-3,-3 0-1,-2 0-3,-2 5-3,-3-1-2,-1 0-4,0-1 0,-6 1-10,1 0-9,-3-2-11,4-2-6,-8 2-16,5-3-14,-2-1-17,3-4-18,1-2-21,0-1-19,0-1-26,2 0-26,-3-3-127,5-2-325,1-1 144</inkml:trace>
  <inkml:trace contextRef="#ctx0" brushRef="#br0" timeOffset="274923.137">11617 14570 242,'0'0'276,"0"0"-16,-10 1-16,10-1-16,0 0-20,0 0-16,0 0-26,0 0-16,0 0-13,0 0-19,0 0-11,0 0-7,0 0-12,0 0-13,0 0-7,0 0-2,37-3-6,-23 3-7,3-1-5,-5 1-5,8-2-7,0-1 0,2 3-4,6-3-1,-9 1-9,4 1-7,-4 1-6,-1-4-7,0 4-6,-8-1-7,2 0-7,-5 2 0,-7-1-8,12-1-5,-12 1-3,8 0-6,-8 0-1,0 0-2,8-2-3,-8 2-5,0 0-7,0 0-17,0 0-11,2 9-14,-2-9-11,0 0-14,0 0-15,-7 11-18,7-11-158,-5 8-343,5-8 152</inkml:trace>
  <inkml:trace contextRef="#ctx0" brushRef="#br0" timeOffset="275258.095">11586 14757 72,'0'0'194,"0"0"-18,0 0-14,-7 4-21,7-4-7,0 0-13,0 0 8,0 0-8,10 11-7,-4-10-4,1 2-9,2-2-2,5 2-9,-1-1-8,6 0-9,0 1-3,1-1-9,1-2-2,-1 0-8,8-3-2,-6 1-4,5 1-5,-7-2-3,-2 0 0,3 1-9,-9 0 3,1-1-6,-1 1 3,-1 1 0,-2 0 6,-1-1 1,-8 2 3,10-2 5,-10 2-4,9-3 2,-9 3 0,0 0-5,8-2-2,-8 2-6,0 0-9,0 0-7,9 0-11,-9 0-14,0 0-18,0 0-20,0 0-27,0 0-29,0 0-19,0 0-32,0 0-25,0 0-178,0 0-390,0 0 173</inkml:trace>
  <inkml:trace contextRef="#ctx0" brushRef="#br0" timeOffset="277907.9625">12774 14432 120,'6'-9'185,"-2"-1"-27,2 1-5,-3 2-22,1 1 3,-4 6 1,3-8-4,-3 8-4,3-8-6,-3 8-4,3-5-8,-3 5-10,0 0-9,0 0-8,0 0-11,-6-11-12,6 11-1,-6-4-7,6 4-4,-9-4-8,9 4-3,-9-4-1,3 2 2,6 2-6,-9-1-5,9 1-2,-13-3-5,13 3-2,-18 2 1,5-1-1,1 1-5,-5 2-1,-1 2 1,-1 0-1,2 1-2,-1-1 0,1 1-3,2 0-1,4-2-3,1 1 0,0-1-1,0 1 0,4-2-1,1 0 2,1 2-1,4-6-2,-5 9 3,3-3-2,2-6 3,-2 14-6,4-6 5,-1 1-1,1 1-1,1 0 1,3 7 1,0-6 0,1 2 4,-3-1 3,4 2-1,0 1-2,3-2 2,0 0-4,3 0 2,0 0 3,1 0-3,0-1-3,0-1 4,-1 4-1,-2-5 2,-2 0-6,0 2 3,2 0-2,-3-3 0,-4 1 1,-1 0 2,1-2-3,-1 3 4,-2-1-5,-1 1 4,1 0-2,-2-3 3,-3 4-4,-5 2 3,1-3-3,2 1-1,-4-2 3,-3 2-2,-2-3 1,5 1 2,-5-1-3,4-1 4,-4-4-3,3 0-1,-1-1-2,2 1 2,-1-2 2,0 0 5,3-4-2,-2 0-1,10 2 6,-14-4 5,6 0 1,2-2-5,2-1 0,0 1 3,4 6-4,-6-13 2,3 5 7,3-2 5,2 1-9,0-4 10,3 2-14,1-5 1,0 5-4,-1 0 0,4-3-1,-3 5-3,0 0 2,0 1-4,0 0 1,-1 3-2,0-3-3,3 1-2,-2 3-9,1 0-1,-2-2 0,1 2-13,0 0-8,0 1-8,-6 3-12,10-6-10,-5 5-16,-5 1-4,13-3-11,-7 2-18,-6 1-3,13 0-12,-5-1-9,-8 1-6,14-2-6,-14 2-159,13 1-331,-7-2 147</inkml:trace>
  <inkml:trace contextRef="#ctx0" brushRef="#br0" timeOffset="278405.7798">13254 14346 18,'-1'-9'161,"1"9"-10,0 0-8,-6-7-19,6 7-7,0 0-18,-7-4-10,7 4-14,0 0-2,0 0-14,0 0 8,-14 4-4,14-4 1,-8 6-2,8-6 2,-12 7-12,4 0 12,-1 0 5,-1 1-3,-2 3-5,0 2 1,0-2 0,0 4 0,-2-1 0,0 7 1,2-5 1,-2 7 1,-2 2-7,7-8 0,-2 8-6,-2-2-2,8-5-3,-2 7 10,5-7-3,-1 10-2,5-4-7,-2 2-6,1-7 0,4 7 14,1-3 0,0-4-8,1-1 0,5 4-11,-3-5 1,5-2-4,-3 2 1,4-3-4,0 0-2,-1 0-5,0-4 3,2-1-3,0-1 0,0-2-1,0 2 2,1-3-2,-4-3-3,5 2-5,-5-1 3,0-1-3,-2 0-1,-2-2 1,-1 2-4,1-2 1,-9 0 1,11 4-3,-11-4 4,8 1-8,-8-1-4,8 1-6,-8-1-8,0 0-14,0 0-12,9 0-21,-9 0-27,0 0-23,0 0-33,0 0-27,0 0-24,0 0-25,0 0-163,10-1-415,-10 1 184</inkml:trace>
  <inkml:trace contextRef="#ctx0" brushRef="#br0" timeOffset="278866.113">13446 14489 94,'0'0'249,"0"0"-24,0 0-22,0 0-22,0 0-15,0 0-16,0 0-14,17-13-14,-6 8-9,2 0-4,6-2-12,1 2-8,7-5-11,4 0-6,-4 1-8,0 1-3,-2 0-7,-6 6-7,-2-5-6,1 2-1,-5 3-4,-1 0-5,-3-1-6,-1 1-8,-8 2-6,12-2-11,-12 2-9,8-2-8,-8 2-5,0 0-11,0 0-1,0 0-10,0 0-8,0 0-9,0 0-10,0 0-11,-21 13-4,13-8-7,-3-1-6,2 1-12,-3 1-12,-2-1-11,0 2-106,-4 0-260,3-1 115</inkml:trace>
  <inkml:trace contextRef="#ctx0" brushRef="#br0" timeOffset="279321.6471">13480 14516 4,'0'0'181,"0"0"-5,0 0-5,0 0-9,0 0-12,0 0-6,-6-1-7,6 1-21,0 0-9,0 0-8,0 0-9,0 0-8,0 0-9,0 0-7,0 0 0,0 0 7,-4 8 3,4-8-4,-1 7-6,1-7-7,0 11-2,0-11-8,0 11 11,0-11 5,-2 15 2,2-7 1,-1 1-6,0-2-3,-1 4-2,4 1-6,-4-1-3,-2 0-1,4 0-1,-2 0 1,-1 6 7,-3-2-8,5-3 0,-3 1-6,2 0-5,-1-2-4,-1 1 0,1-1-4,0-1-5,0 2-1,1 0-2,1 0 3,-2 0-5,2-2 1,-2 1-8,1-2 5,0 4-4,1-3-3,0 0 5,-2-2-2,3 2-4,0-10 5,-1 14-4,2-9 4,-1-5 1,-1 11-4,2-5 8,-1-6-4,4 8-2,-1-3 5,-3-5 1,7 7-4,0-6 1,3 1-4,0 0 11,2-2-6,-1-1 7,3 0-13,1 0-1,-3-3 0,5 0 0,1-1-2,-1 0 0,1 1-5,1-2-7,-2-2-9,1 4-11,-1-2-17,-6 1-1,1 0-2,-1 2-12,-2-2-1,0 1-11,-1 0-3,-3-1-9,0 2-11,-5 3-9,8-7-9,-3 4-8,-5 3-22,5-6-19,-5 6-23,4-6-27,-4 6-138,0 0-376,0 0 166</inkml:trace>
  <inkml:trace contextRef="#ctx0" brushRef="#br0" timeOffset="279587.7768">13480 14755 194,'-6'-3'263,"6"3"-11,0 0-32,-3-7-20,3 7-17,0 0-17,9-16-17,-2 7-14,2 4-14,0-2-10,2 0-12,1 2-11,4 1-8,-2-1-19,-1 1-10,0 2-11,5-2-18,-3 0-16,-1 3-15,-1-2-5,1 2-23,-1 1-10,1-1-20,-1 1-10,1 2-12,-3-1-5,2 1-6,-2-2-3,1 1-7,0 1-3,0-1-31,-3 0-96,-1 2-259,-1-1 114</inkml:trace>
  <inkml:trace contextRef="#ctx0" brushRef="#br0" timeOffset="279982.6">13971 14827 50,'0'0'145,"4"7"-13,-4-7-9,0 0-4,0 0-4,3 6-5,-3-6-3,0 0-5,0 0-9,0 0-4,0 0-10,-8 9-7,8-9-12,0 0-1,-12 2-4,12-2-2,0 0 4,-11-2-9,11 2-6,0 0-4,-12-4-4,12 4-1,-7-6-7,7 6-1,-5-7-2,5 7 4,-4-8-4,4 8-1,0 0-2,1-10 0,-1 10-3,0 0-2,4-12 1,-4 12 1,5-2 0,-5 2 2,8-7-3,-3 4-2,-5 3-1,9-7 0,-4 5-3,-5 2 0,11-3-1,-4 2-3,-7 1-3,0 0 2,16 4 1,-11-2-1,-1 2-2,-4-4 9,8 9 1,-5-3 1,-3 2 4,1 3 2,-1 1 1,-4 0 0,-1-2-3,-3 7-1,-3-2 1,0 1 3,-1 0-9,-5 5-4,2-2-7,-3 1-13,4-6-28,-3 6-19,4-7-21,2-2-20,1 2-28,1-5-23,0 0-160,1 0-334,4-2 147</inkml:trace>
  <inkml:trace contextRef="#ctx0" brushRef="#br0" timeOffset="280542.8901">14334 14541 73,'0'0'211,"0"0"-8,-5-9-12,5 9-12,-4-4-18,4 4-16,0 0-13,0 0-9,0 0-6,-14 3-1,14-3 0,-13 8-2,3-2-8,4 3-10,-2 1-2,-3 2-7,0 1-6,4-3-8,-2 3-6,-1 1-9,0 0 1,4 2-9,-3 0-6,2-2-4,3 1-5,0 0 0,3 1-6,-1-5-2,2-1-1,3 3-5,-2-4-3,3-1 0,1 1-1,3-6-2,2 4 0,0-3-4,3 0 1,-7-4-1,5 0 2,1 0-4,-1-3 2,-1 1-3,1-2 6,-2-1-4,2 1-4,-4-2 3,2 0 4,-1-2-1,-2 2-2,2-3-1,-2 0 0,1-2 0,-1 0-1,-1-3-1,-2 2 0,-1-5 1,2 0-6,-8 1 2,2 3-3,-2-2 0,-1 2 5,0 3-17,-1-2-19,-2 2-6,-1 1-20,-2 1-21,-1 2-20,0 0-23,0 2-7,0 2-23,0-2-36,0-1-33,0 2-132,2 2-379,-2-1 167</inkml:trace>
  <inkml:trace contextRef="#ctx0" brushRef="#br0" timeOffset="280918.6921">14277 14258 118,'5'-7'210,"-5"7"-18,0 0-17,0 0-15,15 3-8,-15-3-13,14 12-7,-1-1-5,0 2-11,-2 0-10,3 3-9,-1-2-6,7 8-9,-4-2-8,0 0-4,0 0 0,2 5-2,-6-3-1,4 1-7,-6 0-1,3-1 1,-4 0 4,0 2-6,-4-5-4,0 0 2,-1 0-2,1 1 0,-1-1-4,-4-1-8,-2 1 4,1 0 0,-2 0-8,-3 6-3,0-3-5,-1-4-3,0 6-3,-6-1-2,3-2-2,-5 1-9,-1-2-12,4-4-15,-1-2-18,-2-1-29,2 5-19,1-4-29,-1-2-41,4-3-47,0 0-218,1 0-451,0 0 200</inkml:trace>
  <inkml:trace contextRef="#ctx0" brushRef="#br0" timeOffset="282089.5718">14778 14672 294,'-9'0'282,"9"0"-22,0 0-21,0 0-22,0 0-20,0 0-22,0 0-15,0 0-11,0 0-22,21-11-9,-1 8-15,6-3-12,2 4-12,1-1-5,0 1-7,-7-2-13,8 1-9,1 1-17,-4-1-6,0-1-13,-6 2-10,0-2-1,-1 1-9,-2 1-3,-1-2 2,-3 2 1,-3 0 1,-2 1 1,2-1 3,-5-1-2,0 1 6,-6 2-1,10-5-1,-10 5 2,6-3 1,-6 3-2,0 0-6,3-9-1,-3 9-3,0 0-10,-1-8 1,1 8-5,0 0-4,0 0-9,-9-9 11,9 9-2,-9-2 1,9 2-3,-7-5 1,7 5 2,-11-2 5,8-1 2,3 3 0,-9-4 8,9 4-6,-8-5 8,8 5 6,0 0-2,-12-3 18,12 3 3,-8-3 4,8 3 1,-7-3 3,7 3 4,0 0 5,-8-7 2,8 7 8,-6-3-4,6 3 4,0 0 0,0 0-2,-6-2-3,6 2-2,0 0-6,0 0 3,0 0-7,0 0-3,0 0 0,0 0-2,-10 5 5,10-5-2,-2 12-1,2-12 0,0 17 2,-1-5 7,1-1-4,0 5-3,0-5 0,-1 7 0,1-1 2,0-1-4,1-4 0,-1-1-3,-1 3-2,1-3-1,0 2-1,-2-2 2,4-1-3,-2-1 0,0-9-3,-2 10-1,1-4-1,1-6 3,0 0-4,0 12 9,0-12-8,0 0 2,3 6 1,-3-6-1,0 0 1,0 0 0,0 0-1,0 0-1,0 0-2,0 0 1,0 0-11,-3-28 1,4 19-6,-2-3 0,1-5-6,0 3 1,-1-3 3,1 1-7,0-2 3,0 0 1,0 1 1,-1 1 3,2 5 0,-1-1 0,-1-1 1,-1 2 2,2 1 0,-1 2 0,1 8 5,0-13 5,-1 6-4,1 7 2,1-8 3,-1 8-3,0 0-1,-3-10 2,3 10-1,0 0 2,0 0-8,0 0 4,2-8 0,-2 8-4,0 0-2,0 0 5,0 0 4,0 0-4,0 0 0,0 0 2,0 0-4,0 0 3,0 0 2,15 12 2,-11-6-2,2-3 0,-2 3 6,1 0-4,2 1 0,2 2 0,-1-1-1,-1-1 2,1 1-2,3 0 3,3 2-3,3 0 3,-7-2-3,4 0 0,-1-3 2,1 5-1,-1-2 3,2-3-1,1 2-5,-4 1 1,-1-4 3,2 1-2,-2 0 2,4 4-1,-5-4 1,-1-2 0,0 3-4,0-1 8,-3-2-7,-2 1 2,2 2-3,1-3 4,-2 1-5,-5-4 2,5 6 3,-5-6-1,5 7 2,-5-7 13,-1 7 13,1-7-10,-8 11-2,2-4 1,-4 2-1,0-1-4,-6 1-2,1 0 0,0 0-1,0 0-3,-4-4-13,7 5-13,-6-3-15,1 1-15,-1 0-23,7-6-26,-2 4-36,3-2-32,3 0-47,-1-1-199,1-1-444,7-2 196</inkml:trace>
  <inkml:trace contextRef="#ctx0" brushRef="#br0" timeOffset="286014.7608">15719 14551 84,'-5'-7'118,"5"7"3,0 0 2,0 0-13,0 0 0,0 0-10,0 0 1,0 0 3,0 0 3,0-10-3,0 10 4,0 0-5,8-4 1,-8 4-9,6-3-2,-6 3 0,7-4-5,-7 4-5,12-5-5,-6 2-8,-6 3-6,11-3-4,-2-1-3,3 4-6,-1-1 2,2-1-6,4-2-2,2 1-1,-3-1-5,2 1-5,-1 0-1,2 0-7,0-1-2,-1 0-4,-4 0 0,-1 2 0,5-1-1,-9 1-3,-3 2-3,3-1-2,-9 1-9,12-1-10,-12 1-4,7 0-3,-7 0-8,0 0-4,0 0-9,0 0-7,0 0-13,0 0-9,-14 12-18,5-7-11,3-1-18,-3-1-5,-1 0-14,-2 0-5,1 2-22,-2-2-123,3 3-302,-5-3 134</inkml:trace>
  <inkml:trace contextRef="#ctx0" brushRef="#br0" timeOffset="286520.4075">15730 14552 163,'0'0'187,"0"0"-11,0 0-15,-8 4-9,8-4-6,0 0-13,0 0-11,0 0-9,0 0-11,0 0-9,0 0-9,0 0-3,-4 4-7,4-4 5,0 0-12,0 0 1,0 0-5,0 0 4,0 0 3,0 0-2,0 8 0,0-8-4,0 0-6,0 12-3,0-12 11,0 0-5,1 14-8,-1-8-2,0-6-6,2 12 1,-1-5-10,0 2 5,-1-1-6,3 1-3,-3 0-3,0 0 3,0 3 3,1-3-3,-1 3 2,0-1-7,0 1-3,1 1-2,-1-2-2,0 0 1,-1 7-2,1-6 6,-1 5 5,-2 1-4,2-2 1,0 0 22,-3 0-3,1-3-2,-2 2-5,3 2-3,-1-6-2,1 1 1,-2-3-12,4 2 0,-3-3 1,1-1-4,2-7 0,-2 14 0,2-9-3,0-5-2,2 9 0,-2-9-4,0 9 8,0-9-2,2 6 7,-2-6 9,8 4-13,-2 0 1,-6-4-4,13 1 4,-5 0 10,3-2-14,3 0-6,-2-1-2,2 1 5,4-2-2,-4 0-1,2-2-6,-3 1 2,0-1-5,0 1-6,-2 1-4,2 0-4,-2-2-10,0 2-6,-4 2-9,2-3-5,-9 4-9,12-3-4,-7 1-5,-5 2-7,9-4-7,-9 4-10,7-1-6,-7 1-9,0 0-5,0 0-13,0 0-11,7-3-12,-7 3-16,0 0-20,0 0-21,0 0-202,0 0-433,0 0 191</inkml:trace>
  <inkml:trace contextRef="#ctx0" brushRef="#br0" timeOffset="286805.2548">15736 14801 70,'0'0'280,"0"0"-23,0 0-25,0 0-24,-9-1-20,9 1-19,0 0-14,0 0-12,0 0-12,24-6-9,-12 4-16,7 1-8,-1-1-12,1-3-6,0 4-9,-3 0-8,1-3-5,-2 3-9,2-3-9,-5 3-5,0 1-10,-2-3-8,0 3-13,-10 0-17,13-1-10,-13 1-13,9-1-14,-9 1-19,0 0-13,0 0-18,0 0-16,9-3-21,-9 3-24,0 0-156,0 0-344,0 0 153</inkml:trace>
  <inkml:trace contextRef="#ctx0" brushRef="#br0" timeOffset="287945.4309">12861 15547 75,'0'0'128,"5"-11"-8,-3 8-1,-2 3-12,6-9 4,-3 5-3,-3 4 1,5-8-10,-5 8-8,3-8-10,-3 8-6,0 0-2,-4-11 10,4 11-10,-7-5-8,7 5-5,-7-6-6,1 4-6,-2-1-3,-2 1 2,1 2-5,-3-5-1,1 5 2,-1-1-9,1 1-2,-3-1-3,1 3-5,-4 3 0,1 0-1,4-2-5,1 0 1,-2-1-3,1 4-2,3 0-2,-2 0-2,3 1 1,1 1-2,1-2-1,1 2 1,0 1-2,3-3-5,0 3 3,2 0 1,0 1-2,4 1-1,2 0 2,-2 1-2,3 1 2,3 1-2,3 1 0,0-3 6,1 2 1,1-2 2,8 4 3,2-3-4,-1 1 2,1 1 0,-2-1-18,3-2 3,-9-1 0,1 0 0,7 2 4,-10-4 0,0 1-8,-4-2 8,-1-1-6,-3 3 6,-1 0 5,-4 0 2,2-1 4,-3 1 1,-3 1-4,-1-2 2,-3-1-3,-2 2 3,1-2 0,-4 1-1,-3 0 1,-1-1-2,3-3 1,-4 1-3,3-2 3,-5-1-2,0-3 1,2 0 1,-2-1 4,0-3 0,5 0-2,2-1 10,-5-2-1,6 1 0,1-2 3,1 1-6,-1-2 5,2 1 1,2-2-2,2 0-3,2 0-1,1-1-7,2 0 2,0 1-3,0 1 7,3-1-9,2 0-4,-2 3 4,4-1-5,-3 0-1,4 0 3,0 2-6,1 1-9,-1-1-11,1 1-6,-3 1-8,4 1-9,0-1-8,0 3-20,0 0-9,0-1-30,0 2-21,2 0-9,-4 2-19,3-2-22,-2 1-119,-4 0-324,-7-1 143</inkml:trace>
  <inkml:trace contextRef="#ctx0" brushRef="#br0" timeOffset="288423.3381">13461 15455 113,'0'0'128,"4"-8"-5,-4 8-18,0 0-11,0 0-2,0 0-13,0 0-6,0 0 1,0 0-7,0 0-4,-27 18 11,19-13-1,0 5-2,-4 1 7,-1 3-6,2-2-1,-1 4 7,0-2-2,-4 7-2,2 0-1,1 2-2,2-1 4,2-2-2,0 3-8,0 2-3,1 0 5,6-6-2,-1 1 0,3 6-6,2-1-5,0-8-1,3 2 1,8 4 1,-4-4-3,4-3-4,2 5-3,-2-6-4,2-1-3,7 2-4,-7-2-2,8-2-5,3 4 2,-10-9-8,9 6 5,0-5-4,-3-2-1,4 3-2,-7-5-2,2-1-2,-4-1 0,-2-1 2,-2 2-8,1-2 2,-4 0 2,1-1-3,-3 2 2,-1-1 1,-7-1-1,10 1-3,-10-1 1,8 0 5,-8 0-4,0 0-4,0 0-3,14 0-5,-14 0-10,0 0-19,0 0-21,0 0-33,6 1-30,-6-1-35,0 0-11,0 0-25,0 0-30,0 10-156,0-10-402,0 0 179</inkml:trace>
  <inkml:trace contextRef="#ctx0" brushRef="#br0" timeOffset="289628.3461">13921 15620 19,'0'0'141,"0"0"-9,0 0-11,-9-7-2,9 7-2,0 0-13,-7-2-2,7 2-11,0 0-1,-13 1-9,13-1-5,-13 4 6,5 0-2,-2 2-2,1 1-3,-4 3-8,-3-1-3,3 3 1,-1 0-2,0 1-9,1 1 0,-2 6 1,3-6-6,1 1-1,3 1-8,2-3 3,1 1-2,1 0-7,3-1 2,-1-2 0,2 1-5,3 1-4,1-2 2,-1-4-2,4 4 5,1-3-5,0-1-2,0 0-4,0-1-4,2 1 0,3-2-8,-2 1-10,1-2-8,2-1-15,-1 1-14,1-3-15,-1 1-25,4 0-23,-1-1-21,3-1-10,-4-1-25,-2 1-144,-3 0-326,1-2 145</inkml:trace>
  <inkml:trace contextRef="#ctx0" brushRef="#br0" timeOffset="289998.7532">14226 15961 104,'0'0'200,"0"0"-13,0 0-17,6 2-8,-6-2-20,0 0-7,0 0-16,0 0-8,0 0-12,0 0-9,-21 6-7,21-6-5,-11 2-7,11-2-6,-13 0-8,13 0 3,-12 0-7,12 0-1,-13-3-4,6 1-7,7 2-5,-9-5-3,9 5 1,-7-5-1,7 5-2,-7-5-6,7 5-4,0 0-2,0 0-1,-2-7-6,2 7 2,0 0-3,0 0-4,0 0-2,14-7 3,-14 7-1,7-3-2,-7 3-2,11 2 2,-11-2-2,15 0 2,-9 2-3,2 0 0,-2 1 1,3 3-2,-4-3-2,3 4 3,-5 1-1,-1-1 4,-2 4-4,-2-2 3,-1 3-3,-3 4 2,-2 1-10,-1-1 8,-1 0-15,-5 5-6,-1-1-9,3-5-18,-1 1-24,3-1-29,0-1-25,3 0-40,-1-5-154,-1-2-344,2-1 152</inkml:trace>
  <inkml:trace contextRef="#ctx0" brushRef="#br0" timeOffset="290623.5119">14572 15781 153,'0'0'149,"-7"-4"-12,7 4-16,-6-3-4,6 3-9,-9-2-2,9 2-1,0 0-1,-15 2-2,15-2-2,-14 7-3,6-2-6,-2-1-3,1 3-8,1 0-10,-3 1 2,2 2-2,1-1-9,-4 3-5,5 3-6,3-4-4,0-1-5,4 1-6,0-2 1,-1 4-7,1-5-3,2 5 1,2-2-3,3 0-2,0-3-6,1 0 1,1-2 0,1 1-2,2-4 1,-1 1-7,1-2 3,0-2 1,1 0 0,0-2-6,0-1 5,1-2 3,-3 1 0,5-5 0,-6 2 5,0 0 6,-2-1 3,1-3 2,-3 1 3,-1-1-1,2 0 5,-6 0-2,1-2-11,-4 2-5,1-5-1,-6 2-4,1-1-3,2 3-5,-7 0-10,0-1-8,1 5-16,1-2-16,-1 3-6,1 0-14,-2 2-14,2-1-14,2 4-12,2-3-29,-1 4-25,6 1-15,-12-3-150,12 3-350,0 0 155</inkml:trace>
  <inkml:trace contextRef="#ctx0" brushRef="#br0" timeOffset="290960.6503">14587 15618 31,'3'-7'223,"-3"7"-17,2-8-22,-2 8-19,9-6-14,-3 3-16,3 2-9,2 1-13,0 1-2,1 3-12,6 0-8,-2 3-6,2 0-7,-2 3-7,0 0 8,1 4-9,3 2 1,-4-1-1,1 4-3,0-6-5,0 6 3,-1 1 2,-4-3 3,1-2-8,-2 3 0,-2 0-6,-3-1-2,1 0-8,-4 1-1,-3 1 1,0-2-3,-2 2-3,-3-1-2,0 0-8,-3 0-1,-6 4-3,1 1 2,-1-1-8,-2-1-15,4-4-14,-2-3-10,0 2-27,-1-5-30,1 2-26,-1-1-30,4-5-31,1-3-23,-1 2-49,0 0-124,1-4-389,10-2 173</inkml:trace>
  <inkml:trace contextRef="#ctx0" brushRef="#br0" timeOffset="291847.5007">15124 15868 101,'0'0'257,"0"0"-20,0 0-27,0 0-20,0 0-22,13-12-18,1 11-16,4-1-13,2 0-9,1 1-10,0-4-12,9 2-10,-2-2-12,0 1-6,-8 2-4,3-2-8,-1 1-5,-3-2-4,-1 1-7,1 0-3,-6 0-6,-1 2 1,-1-1-3,-1 2 0,-3-2-9,0 0 4,-2-2-1,2 2-5,-2-1-5,-5 4-2,9-8-6,-5 5-3,-4 3-9,0 0 1,2-11-8,-2 11-2,0 0-13,-1-9 1,1 9-8,-9-7-3,4 0-2,5 7 7,-10-7 12,5 3-6,-4-1-1,0-1 7,0 1 3,0-1-1,-3 3 5,7 1 9,-1-3 8,6 5 6,-12-6 3,6 4 8,6 2 2,-9-3 8,9 3 2,-5-4 9,5 4-6,0 0 0,0 0 1,-8-3-7,8 3-2,0 0-3,0 0 2,0 0 2,-6 11 8,5-4-3,-1 3 12,2 1 0,0 0-1,0 0 1,0 6 6,2-2-2,-1-4-3,1 3-1,0-2-2,2 1-5,0 3-7,-1-5-1,0-2 2,1 1-5,-2 0-1,2-2-1,0-1 5,-1-1-7,0 0-3,1-1 0,-4-5-5,5 7 0,-5-7 2,3 5 4,-3-5-1,0 0 5,1 7 5,-1-7 4,0 0-2,0 0-8,0 0 0,0 0-2,5-19-1,-6 9 2,1 0-6,-2-2-1,1-3-4,-1-2 3,-1 0-6,-1-1 2,-1 3-1,1-2 1,1 3-7,0 2 7,-1-1 1,2 4 0,-1 2 7,2 0-12,1 7-1,-4-11 2,1 7-1,3 4 2,0 0-3,-3-11 0,3 11-2,0 0-2,0 0 3,0 0-3,0 0 4,0 0 5,0 0-7,0 0 1,15 19-1,-9-9-1,3 3 2,4 0-1,-4 0 1,4-1 10,-2 0-2,1 2-8,0-2-1,-3-3-5,4 1 4,-1-3-1,-1 1 1,-2-2-3,1 0 1,-2-1 7,-2-2 0,1 1-1,-1 0-3,-1-2 7,-5-2-5,7 5 2,-7-5-1,4 4 4,-4-4-3,5 4 4,-5-4-2,0 0 4,0 0-3,0 0-1,-8 12 2,2-9-3,-3 4 0,-2 1-1,0-2-4,1 1-12,-4 2-18,3-1-17,0-2-16,-1 1-24,3 1-25,1-2-32,2-2-33,1 1-46,0-1-152,5-4-409,0 0 181</inkml:trace>
  <inkml:trace contextRef="#ctx0" brushRef="#br0" timeOffset="292245.9664">15918 15637 197,'0'0'232,"0"0"-22,0 0-15,0 0-19,0 0-16,0 0-12,20-8-14,-10 5-13,3 0-11,-2 1-11,3 1-15,3-3-5,1 1-6,1 1-8,-5 0-9,6 0-4,-4-2-7,-3 3-4,1-1-10,-3-2 3,1 2-6,-1-1-5,0 0 0,-2-2-1,-2 2-4,0 2-2,-7 1-2,11-4-10,-11 4-13,8-5-17,-8 5-10,7-1-21,-7 1-2,0 0-30,0 0-19,0 0-24,0 0-11,0 0-22,0 0-113,-24 10-301,14-6 133</inkml:trace>
  <inkml:trace contextRef="#ctx0" brushRef="#br0" timeOffset="292676.0278">15896 15686 33,'0'0'206,"-8"2"-20,8-2-15,0 0-6,0 0-10,-6 4-16,6-4-15,0 0-12,0 0-12,0 0-10,0 0-6,0 0-11,0 0-8,0 0-6,0 0 5,0 0-3,-2 8 0,2-8 3,0 8 2,0-8-1,0 0-9,3 13 1,-2-7-3,-1-6 22,2 17-12,-4-9 4,2 3-9,0 0-3,0-1-7,0 4-2,-1-3-3,1 5-2,-1 1 1,-2 0-1,3 0-14,-1 0 0,0 2-4,1-2-1,-2 1 6,1-3-7,1 2 3,0-1-6,1-3 5,1 0-1,-1-1-2,-1 0 1,1 1-4,2-2 0,-1 0-2,1-3-1,1 2 16,0-4-3,1-1 0,-2-1 0,3 2 1,0-2-2,0-1 1,4 0-1,2-3-4,-3 1 1,4-1-7,-2-3 2,1 1-5,1 0-2,-1-1-8,2 1-8,-1 0 4,1-2-20,-2-2-11,1 2-4,1-2-19,-4 2-14,1-1-11,-2 0-12,2 3-13,-5-1-11,1 1-7,4-2-4,-5 0-20,1 1-30,-7 3 1,10-5-25,-5 2-142,-3-2-370,-2 5 164</inkml:trace>
  <inkml:trace contextRef="#ctx0" brushRef="#br0" timeOffset="292900.2013">15995 15933 95,'0'0'247,"0"0"-22,-8 3-21,8-3-15,0 0-22,0 0-16,0 0-15,0 0-12,28-11-14,-10 5-7,2 0-16,-1-1-19,3 0-22,3-1-19,1 0-27,-7 1-44,2 1-34,-3-3-37,1 1-53,-2-1-95,-2 1-284,-4 1 126</inkml:trace>
  <inkml:trace contextRef="#ctx0" brushRef="#br0" timeOffset="294146.7594">16256 14684 11,'0'-11'167,"3"1"-13,-1 2-15,2 0 7,1-2-12,0 0-18,2 2-12,-2-3-6,2 0-6,2 3-6,-2-1-8,1-1-7,-1 0-9,1 2-3,0-1-12,1 0-2,-2 3-2,-1 0 5,0 0-3,0 3-5,1-1-3,-2 2-2,-5 2-7,10-8-5,-5 6-5,-5 2-1,5-4 2,-5 4-2,0 0-2,0 0 3,12 8 0,-9-2 2,-3 2 0,0 4-7,0 0 7,-5 3 3,3 3 1,-2 0-1,-4 7 0,4 3-1,-3-2 9,-1 2 0,0 1 3,2 3 5,-2 1-1,-1 0 0,2 2 5,-1 0 2,3 1 3,-3 11-3,-1-12-3,2-2 1,0 2 6,1-3-4,1-1 2,1 0-6,1-2-5,2-2 1,0-1-5,2 1 7,0-9-3,1 1 1,0 0-4,5-2 10,-2-1-12,-2-3-2,4-2 4,1 3-8,-1-4 24,-1-1-6,2 2-5,0-3 5,-2-1-9,1-1-6,-2-3 0,2 0 1,0-1-4,1-1 3,2-1-11,0-1 5,0-1 0,3 0-10,-1-2 2,0-2 1,-2-1-4,1 2 0,0-1-1,-2-2-1,0 0 4,-1 0-3,-1 0-2,-1 4-2,-1-5 7,-1 4-7,-2-2-3,-2 7 3,3-10-4,-3 10 6,6-7-7,-6 7 3,4-4-3,-4 4 3,0 0-6,0 0 2,0 0-2,0 0 0,0 0 0,0 0 0,0 0 0,-26 14-1,19-7-2,-2 1 3,2 0 3,2 3 2,-3 0-6,5-1-1,-4 6 5,4-5-1,-1 4-4,1 2 0,2 0 5,-1-1 0,4 2 4,-1 1-9,2-1-1,-1 1 0,2 0 8,0 0-2,1 0-1,-1 0-1,1 0 8,1 4-3,-2-4-4,0 1-4,2-2 2,-1 1 1,1-3-2,-1 2 1,-1-2 1,1 1-2,1 3 8,-1-4-6,0 2 3,-2-2-5,2 1 4,-2-2-1,-2 3 4,-1-2-5,1-1-3,-1 2 1,-1-1 8,-2 1 2,1-6-6,-1 5 8,1-3 3,-1-1-7,0 0-5,-1-1 2,-2 0 4,2-1-7,-1 0 2,0-1 2,0-1 2,0 1-5,-4-2 2,6-1 0,-2-2-1,0 2 5,-3-3 1,2 2-6,0-3 4,-2 2-3,2-2 3,-3 1 7,0-2-9,-1-1 4,-1 1-7,0-1 0,11 0 3,-19-3-3,10 1-5,2 0 1,-2 0-3,-1-5-14,5 3-9,-1-2-8,1-2-15,1 1-9,0-4-12,2 0-21,0 2-34,2-7-21,1 5-47,0-3-35,3-1-241,0-1-511,1-2 226</inkml:trace>
  <inkml:trace contextRef="#ctx0" brushRef="#br0" timeOffset="295801.7807">16444 14135 118,'0'0'222,"0"0"-14,0 0-13,0 0-14,0 0-18,0 0-19,9-2-7,-9 2-4,0 0-1,0 0-2,9 6-4,-3-5-8,3 4 0,3 0-5,-1-1-11,6 2-9,0 3-5,-1-2-10,2 1-4,1 2-5,0 0-7,-2 0-10,3-1-4,-2 0-4,-1 2-4,0-4-2,-1 4-2,0-3-5,-5 0-10,3 1 4,-4-4-2,0 1-6,0-1 2,-4-2-4,1 0-6,0 1-7,-7-4-8,6 5-6,-2-3-7,-4-2-6,8 2-2,-8-2-9,0 0-14,6 2-8,-6-2-9,0 0-14,0 0-10,0 0-12,0 0-18,0 0-13,0 0-18,0 0-17,0 0-36,0 0-107,0 0-337,0 0 149</inkml:trace>
  <inkml:trace contextRef="#ctx0" brushRef="#br0" timeOffset="296051.8005">16819 14097 120,'1'-8'209,"-1"8"-11,0 0-16,0 0-16,0-10-14,0 10-11,0 0-19,0 0-11,0 0-6,0 0-10,0 0-1,-10 20-8,3-9-9,-2 4-1,-2 0-3,0 0-2,1 3-7,0 1-2,-1-3-9,-5 6-2,6-5-6,-5 3-4,3-3-6,-2 4 2,1-7-6,3 0-1,0-1-4,0-3-4,2-1-3,0 2-3,2-3-11,0 0-15,-1 0-19,5-1-19,-1-1-29,-1-2-23,4-4-29,-2 11-38,-1-6-176,3-5-371,0 0 164</inkml:trace>
  <inkml:trace contextRef="#ctx0" brushRef="#br0" timeOffset="297285.7893">17717 14295 176,'0'0'193,"0"0"-13,-4-9-6,4 9-14,-2-7-16,2 7-9,0 0-11,0 0-7,0-11-6,0 11-6,0 0-7,0 0-5,-2-10-3,2 10 0,0 0-2,2-8-7,-2 8-6,0 0-4,0 0-11,-4-7-5,4 7-9,-8-8-5,4 4 3,4 4-5,-8-4-5,1 2-1,7 2-1,-14-3-7,5 0-3,-3 5 1,1-2-3,1 1-5,-3-2 1,1 2 0,-1 2-4,5-1-1,-4 2-4,-1 0 0,3 0 2,-1 2-4,-1-1 1,2 2 0,0 0-1,0-1-1,3 3-7,1-1 7,0 0-2,3 0 0,0 0 0,3-1 1,5 2-3,-2 1 3,2-2-2,3 2 0,1-1 5,3 2 2,4 0 3,-1 0 0,0 1-2,3-1 0,-3 1 3,9 2-1,-8-4-7,0-1 1,-3 1-1,-1-2 1,-3-2-1,1 2-2,0-3 0,-3 1-1,-1 1 3,-2-2 3,2 1-3,-3-3-1,0 4 2,-1-1-2,-2-6 0,0 10 5,0-10-4,-5 14 1,2-8 3,-4 3-2,-2-3-3,0 1 0,-1-1 1,-2-1 3,-1 0-6,1-1 0,-1 0 2,-6-4-1,6 2 0,-1-2 2,1 0-3,1 0 5,1-2-2,1-3-2,1 1 0,-1-1-2,5 1 3,-2-1 2,3 0-3,0-1 4,4 6-4,-3-14-1,3 4 2,0 2 2,3 0 1,1-2 2,1 2-4,2-2 5,2 2-6,4-3 1,-1 1 1,4 0-3,-5 4-1,2 0-5,2-1-10,-3 4-7,2-1-20,-3 0-19,3 2-18,-3 1-20,0-1-21,2 2-16,0 2-30,-1-5-22,0 4-192,-3 1-409,2 0 181</inkml:trace>
  <inkml:trace contextRef="#ctx0" brushRef="#br0" timeOffset="297713.8522">18247 14197 171,'0'0'205,"-12"-2"-8,5 1-14,7 1-22,-19 3-10,9 1-10,0 1-5,-2 0-6,-3 2-14,1 4-3,-2 0-5,2 3-14,0-1-1,-1 10-5,2-9-3,0 7-8,-2 0-4,2 2-1,2-1-6,-1 2 1,3 0 1,1 2-5,2-2 1,1 2-4,3 2-8,2-3-7,-2-7 1,5 1-5,2 0-3,4 4 3,1-5-6,2-2-3,3-1-1,7 5-4,-2-3-1,3-2-2,0-2-4,-3-5 1,-2 1-2,9 0 2,-10-2-6,2 0-7,-2-2 2,-5 0-3,-1-1-9,1-3-4,-4 2-10,-1-1-2,-7-2-7,11 1-12,-11-1-12,8 1-22,-8-1-27,0 0-39,0 0-30,0 0-36,10-3-216,-10 3-454,3-8 202</inkml:trace>
  <inkml:trace contextRef="#ctx0" brushRef="#br0" timeOffset="298050.0844">18427 14300 11,'0'0'253,"-2"-8"-21,2 8-22,0 0-22,0 0-13,11-8-21,0 3-17,0 2-11,2 0-11,6-1-13,0 0-7,2-1-12,2 2-10,-3-2-7,2 2-8,-2 1-11,-2 0-6,-4 1-9,-1 0-11,-1-1-8,-2 2-10,-4-1-8,-6 1-7,12 0-13,-12 0-12,7 1-8,-7-1-15,0 0 8,0 0-11,0 0-9,0 0-13,0 0 1,0 0-21,0 0-4,-20 8-19,11-6-98,-5 1-245,1 0 110</inkml:trace>
  <inkml:trace contextRef="#ctx0" brushRef="#br0" timeOffset="298468.9091">18452 14318 143,'0'0'201,"-7"3"-2,7-3-13,0 0-3,0 0-13,0 0-9,0 0-10,0 0-14,0 0-13,-5 4-14,5-4-11,0 0-12,-5 5-6,5-5-9,-4 6-6,4-6-1,-5 7-3,3-3-8,2-4-2,-7 13 1,5-7-6,-1 3-5,2 0 1,-3-1 4,1 4 6,0-1-2,1-3-1,0 2-3,-2 5-6,0-4 2,3 0-2,-3 2 0,2 1 0,-1-3-6,2 1 4,-3 2-4,0 3-7,1-6-2,2 2-3,0-2-1,2 2 11,-3-2-15,2 1 1,0-2 0,1-4 0,0 3-4,2-1-3,-2-2 0,3 0 3,-2 0 4,1-2-2,2 2-2,0 0 3,1-4 2,0 3-5,0-2 4,2-2 7,1 1-12,1 2 1,0-2-5,3-2 2,-2 0 3,0-1-6,3-2 3,-1 0-3,4 0-1,0-1 3,-3 0-6,1-3 4,2 0-2,1 0-3,-3 1-4,-2 2-6,5-1-6,-7 1-12,2-2-10,-5 2-11,2-2-8,-2 5-21,-8 1-14,10-4-21,-10 4-17,8-2-15,-8 2-5,0 0-10,0 0-37,9-5-41,-9 5-144,0 0-408,0 0 182</inkml:trace>
  <inkml:trace contextRef="#ctx0" brushRef="#br0" timeOffset="298701.7479">18395 14538 9,'31'-8'202,"-23"6"-18,0 1-20,4-3-14,4 0-18,-1 1-10,2-1-13,2 0-10,-1 1-18,2 0-19,-1 2-22,-1 0-29,1 0-18,-6-1-17,5 0-17,-5 0-20,1 3-18,-5-2-114,-1 1-207,-8 0 92</inkml:trace>
  <inkml:trace contextRef="#ctx0" brushRef="#br0" timeOffset="299593.8734">18935 14633 101,'0'0'146,"0"0"-2,0 0-17,0 0-17,1-9 0,-1 9-1,0 0-8,0 0-6,2-9-7,-2 9 2,0 0-9,0 0-9,0 0-5,-8-10-2,8 10-2,-5-1-8,5 1-1,-7-5 2,7 5-6,-9-6 1,9 6 2,-6-4-7,6 4-1,-9-5-2,4 3-2,5 2-2,-12-5-4,12 5 2,-7-4-1,7 4 0,-8-3 1,8 3-2,-6-2 3,6 2-4,0 0-3,0 0-6,-9-3 1,9 3-6,0 0-3,0 0 2,0 0-5,0 0 1,0 0-2,0 0-1,0 0-5,0 0 1,0 0 0,0 0 0,25 3-3,-25-3 2,13 4-2,-8 1-3,-1-1 2,1 0-2,-2 1 2,1 0 0,-4-5-1,3 12 1,-3-6 0,0 3-3,-2 1 1,-2-4-4,-1 6 2,-3-4 6,-1 1-7,-5 1-7,4-1-1,-4 3-10,1-1-10,-1-2-13,4-1-14,-1-1-15,3 0-22,-1 2-20,0-4-21,-1 2-13,4-4-47,0 2-98,2-1-315,4-4 139</inkml:trace>
  <inkml:trace contextRef="#ctx0" brushRef="#br0" timeOffset="300510.8758">19221 14377 59,'0'0'185,"0"0"-13,26-5-3,-26 5-2,0 0-7,0 0-9,0 0-8,0 0-10,0 0-15,0 0-10,0 0-12,0 0-11,0 0-14,0 0-3,0 0 1,0 0 5,9 5-4,-9-5-5,3 11 3,-3-5-2,3 3-1,0 1-1,-2-1-5,1 2-6,-2 0 0,-1 0-4,2 0-3,-1 0-4,-2 5-1,2-2-1,-1-5-6,-1 4-4,2-2 0,-2 1-7,0-2 1,1 0-4,1 2 0,-1-2-4,0-3-5,-2 0-10,3-7-4,-4 15-11,3-10-14,1-5-9,-1 12-18,1-12-3,0 11-21,0-11-19,-1 7-10,1-7-25,0 0-17,0 0-13,-6 7-26,6-7-129,0 0-343,0 0 152</inkml:trace>
  <inkml:trace contextRef="#ctx0" brushRef="#br0" timeOffset="300902.125">19164 14211 80,'0'0'193,"3"-7"-15,1 1-5,1 3-6,2 0-7,3-1 0,0 2-16,2 0-11,2 2-9,-1 4-6,4 0-8,1 5-6,8 2-5,-1 0 0,1 3-7,-2 1-8,-3 2-4,3 1 0,0 0-8,-4 4-2,0-4-8,-2 2-5,-3 1-3,-6-3-1,6 4 2,-5 2-2,-4-5-5,3 5-5,-4 1-3,-4-4-1,0 2-5,-2-4-1,-1 0-5,-1-1 1,-2-2 1,-3 2-4,1-2 1,-2 0-3,-6-1-1,5 0-4,-4-2-2,-1-2 5,1 2-8,-3-2-11,2-1-11,-2 1-2,2-1-17,-2-2-17,3-2-22,-2 1-15,5-1-24,4-3-21,1-1-17,-1 0-13,7-2-35,-10 3-209,10-3-432,-12-3 191</inkml:trace>
  <inkml:trace contextRef="#ctx0" brushRef="#br0" timeOffset="301941.2463">19754 14625 166,'0'0'208,"0"0"-23,0 0-16,0 0-11,14-15-14,-1 10-13,2-1-14,11-2-5,2-2-9,3 2-1,1 1-5,-1-1-4,5 1-9,-1-1-5,2 1-12,2 1-2,-3 2-6,-1 1-6,-1-1-7,-6 1-4,3 2-5,-4 2-2,-5 1-2,-6-2-8,-2 0-1,4 0-3,-5-2-4,-4 1 0,1 2-4,-2-1-1,-8 0-4,13-1 2,-13 1-10,11 1 5,-11-1-7,0 0 1,9 0-8,-9 0-2,0 0 2,0 0-7,0 0-3,0 0-5,0 0-13,0 0-10,0 0-4,0 0-8,0 0 1,0 0-16,0 0-3,0 0-7,0 0-4,-18-12 0,18 12-7,-11-5-7,5 1-1,-1 0-9,0 2-117,0-2-248,-4-2 111</inkml:trace>
  <inkml:trace contextRef="#ctx0" brushRef="#br0" timeOffset="302556.6967">20315 14448 47,'0'0'79,"-4"-4"4,4 4 0,0 0 13,-4-10 0,4 10 1,0 0 6,-2-8 1,2 8 10,0 0-5,0 0-8,-3-8-3,3 8-8,0 0 0,0 0-15,0 0-12,0 0 4,0 0-4,0 0-4,0 0-3,0 0 6,0 0 9,-7 18-2,5-10 6,2-8-5,2 15-6,-1-5-4,-2-2-7,1 4 2,0 0-4,0-1-8,0 1-6,-3 0 2,3-1-8,-1-1 0,1 0-9,0-2 2,0-8-4,0 12 0,0-5-4,0-7-2,0 10 1,0-10-3,0 9-3,0-9 2,0 0 1,1 7-2,-1-7 4,0 0-4,0 0 1,0 0 3,0 0-3,0 0 1,0 0-1,0 0-3,0 0-3,0 0 5,0 0-5,0 0-2,0 0 1,-8-30 1,7 21-2,1-2-1,0-1 0,-2-1-3,0 4 2,4-4 3,-4 1-4,2 1 2,-1-1-1,0 1 0,-1 2-2,1-1 3,1 10 1,-1-14-5,1 6 6,0 8-5,0-10 0,0 10-2,-4-9 4,4 9-2,0 0 1,0 0-1,0-9-3,0 9 1,0 0-1,0 0 0,0 0 0,0 0-1,0 0 2,0 0-2,0 0 2,0 0 5,21 11-2,-16-7 5,2 0-7,5 1 1,-2-1 0,4 1 0,-4 0 0,5 0 1,1 1 0,1 2 4,-1-3-4,3 2 0,-3 0-3,3-2 1,-6-1 4,3 3-2,-4-5 0,1 4 2,-2-5-3,-1 2 4,-1-1-2,-1-1-1,-2 0 1,-6-1 1,11 2-1,-11-2-2,8 2 2,-8-2-1,0 0 2,8 3 1,-8-3 0,0 0 3,0 0-1,0 0 1,0 0-3,-16 11 4,8-4-3,-1-3-1,-1 3 0,-5 1 3,0-2-5,-3 3 3,1 0-1,0 1 1,-3 0-7,2 0 3,0 1-12,-1-2-10,4 1-10,-3 1-21,6 0-26,1-4-32,1 2-14,4-1-30,0 1-20,4 0-189,0-3-393,2 2 174</inkml:trace>
  <inkml:trace contextRef="#ctx0" brushRef="#br0" timeOffset="303947.7316">21293 14114 225,'8'-10'225,"-1"4"-24,-1-2-15,0 2-14,-2 1-13,-1 2-11,-3 3-17,6-8-13,-6 8-10,2-5-15,-2 5-9,0 0-10,0 0-5,0 0-9,-21 1-6,10 1-8,-2 1-7,-3 1-4,1 0-6,-6 0-5,3-1-2,-1 3 1,1-3-3,0 1-6,0-1 4,5-2-6,-2 2 0,3 0-1,0-1 2,1-1-3,0-1-3,1 1 0,10-1-1,-13 1-2,13-1 3,-9 2-1,9-2 1,-11 1-2,11-1 1,0 0-4,0 0 1,-11 0-1,11 0 0,0 0-4,0 0 5,-5 5 11,5-5 4,-4 6-4,0-2 2,4-4-2,-5 7 3,5-7-3,-5 11 8,1-6 7,2 1-11,2-6 2,-3 13 2,3-7 6,0-6-2,-2 12-2,0-5 11,2 2 6,2 1-3,-2-1-8,0 1 2,2 0-3,-2 0-1,0 1 0,0 0 4,2-1 0,-1 0-3,0 2 14,2 1 8,-2-1-8,2 4-2,-1-1-5,1 3-3,1-3-5,-1-4 4,1 6-6,-3-6 0,3 8-3,0-3-3,-4 1 0,2-1-3,1-2 1,0-2 3,-2-1-6,0-1 3,-1 2-5,4-4-2,-4 0 10,0-8-15,-4 11 2,4-11 0,-1 11 2,2-5-4,-1-6 0,0 0 3,0 10-4,0-10 10,0 0-9,0 0 1,0 9-7,0-9-5,0 0-5,0 0-7,0 0-5,0 0-7,-2 9-12,2-9-17,0 0-16,0 0-13,0 0-18,0 0-18,-4 4-12,4-4-22,0 0-17,0 0-12,0 0-18,0 0-191,0 0-427,0 0 190</inkml:trace>
  <inkml:trace contextRef="#ctx0" brushRef="#br0" timeOffset="304425.7787">20962 14477 226,'0'0'247,"-8"-2"-14,8 2-13,0 0-17,0 0-15,0 0-15,0 0-13,-5-4-19,5 4-11,0 0-12,0 0-7,0 0-16,17-6-3,-7 5-11,4 1-9,-3-5 0,7 3-2,1 1-8,-1 0 0,1-4-8,8 0-3,-7 1 2,9 2 0,-6-1-5,0 1-3,-4-2-5,1 2 0,-5 0-6,0 1-3,-5-1-6,-1-1 0,-1 2-1,-8 1-6,11-1-1,-11 1 0,8-2-1,-8 2 0,0 0-1,10-1 0,-10 1-2,0 0-1,0 0-1,7-1-3,-7 1 1,0 0 2,0 0-5,0 0-3,0 0 4,0 0-4,0 0 0,0 0 0,0 0-5,6-2-7,-6 2-2,0 0-9,0 0-2,0 0-6,0 0-9,0 0 0,0 0-5,0 0-3,0 0-2,0 0 0,0 0-2,0 0-2,0 0-5,0 0-2,0 0-3,0 0-6,0 0-20,0 0-12,0 0-16,0 0-13,0 0-25,0 0-37,0 0-148,-25 7-364,25-7 162</inkml:trace>
  <inkml:trace contextRef="#ctx0" brushRef="#br0" timeOffset="306487.1789">17654 15454 92,'3'-9'154,"-3"9"-3,0-6-18,0 6-12,0 0-4,0-11-15,0 11-3,0 0-1,-2-13 5,2 13-7,-1-7-5,1 7-4,-1-8-11,1 8-6,-4-8-2,4 8 0,-4-9-5,4 9-3,-6-7 0,6 7-1,-6-7-13,6 7-5,-8-1-3,8 1-6,-13-2-6,13 2-1,-14 2 0,4-1-3,2 2-2,-1 0-5,0 2-1,-1 1 3,4-2-3,-1-1-6,0 4 2,-1 0 0,2-5-4,2 7 1,0-5-5,0 2 2,1 0 2,3-6-2,-2 11-2,2-4-3,0-7 0,5 15 5,-1-5-3,0-4 15,2 2 2,2 3-5,1-2-2,2 1 1,-4 1-1,8 1 0,-1-3 1,1 1 0,2 0-6,-2 0 0,3-1 3,-1 0 2,2-1 2,-2 3 4,2 0-7,-1 1-1,1-1 1,-1 0-2,-3 0 1,-5-3-2,3 3 2,-5-1 1,-1 0 2,0 0-2,-3 0 2,-1 1 5,0 0 3,-2 0 2,-3 0 2,-1-2-1,-1 1-2,-2-1-1,1 1 2,-3-2-2,0 0-5,-4 1 3,3 0-2,-3-2-3,-3 1 0,3-2 2,1-2-5,-1 1-2,2-2 3,-2-2 1,1 1 0,0-4 2,-1 0 4,2-1 3,2-1 2,-2 1 2,4 0-2,1-2-3,-1-2 1,3 1 4,3 6-5,-7-14-3,7 3 3,0 3-5,2-2-3,3 2 2,-2-1-6,3-2 0,-3 5-6,0 0-4,2 1-12,-5 5-9,7-8-10,-1 4-14,0-1-13,1 2-14,0 2-18,6-1-12,-4 1-13,3-1-22,2 1-13,0-1-15,2 1-9,0-1-173,3 1-376,0-1 167</inkml:trace>
  <inkml:trace contextRef="#ctx0" brushRef="#br0" timeOffset="306960.1427">18440 15376 199,'0'0'197,"-9"0"-17,9 0-18,-10-1-15,10 1-17,-13 1-8,6 2-12,0 0-2,-2 0-5,2 2-1,-2 1-9,-4 3-1,1 1-3,-3 1-10,1 3-7,-4 4-8,2 2 0,-2 2-7,1 3-6,1 3 3,0-1-9,0 4-3,3-5-5,1 5-4,3 1-3,2-4 4,1 1 2,5-2-6,0-2 0,3 0 0,2-4 2,5 4 0,-2-7 1,5 0 1,0-2 2,3 0-4,5 1-1,-5-6-3,1 0 0,2-4-3,6 8-2,-4-6-5,-1-4-2,3 1 0,-3-1 0,1 0-2,1-4-1,-3 2 0,-3-2 1,-4 0-6,0-1-5,0 2-6,-2-2-7,-9 0-9,10 0-9,-10 0-13,10-2-14,-10 2-35,0 0-35,7-1-31,-7 1-25,2-8-30,-2 8-151,0 0-391,-2-13 173</inkml:trace>
  <inkml:trace contextRef="#ctx0" brushRef="#br0" timeOffset="307480.0206">18750 15611 43,'0'0'193,"0"0"-21,0 0-13,-4-8-10,4 8-14,0 0-17,0 0-9,-12-2-11,12 2-3,-14 5-4,14-5 2,-13 6-3,2 0-5,1 1-6,-4 1-3,-2 2-5,2 2-4,0-1-5,1 3-4,-1-1-5,3-2-7,0 3-3,1 0-1,3-2-6,2 0 0,-1-2-5,5 0-6,-1 1-2,0 0-2,4-2 1,0 1-1,2 0 3,0-1-1,1-1 2,-1-1 0,4 0 0,-1-2-4,0 1 1,2-2 0,-2-1-2,3 1 3,-5 0-6,3-1-1,0-2 3,2 1-4,-4-1 0,2 1-2,4-4-1,-12 2-1,18-1-1,-7 0 3,-3 1-14,1-2-6,1 0-7,-3 1-9,0-2-9,-7 3-11,13-5-8,-6 4-7,-2-2-18,-5 3-4,9-3-8,-9 3-15,9-4-6,-9 4-15,8-5-15,-8 5-37,8-5-106,-8 5-305,5-7 136</inkml:trace>
  <inkml:trace contextRef="#ctx0" brushRef="#br0" timeOffset="307965.3922">19092 15865 59,'0'0'225,"0"0"-17,0 0-16,0 0-13,7 1-12,-7-1-9,0 0-5,0 0-9,0 0-10,0 0-10,0 0-9,0 0-5,0 0-12,0 0-9,0 0-2,0 0-10,0 0-8,0 0-2,0 0-5,0 0-6,0 0-5,0 0-10,0 0-2,0 0-1,0 0-7,0 0-2,0 0-3,0 0-4,0 0 2,0 0-6,0 0-1,0 0-3,-21-10-3,21 10 0,0 0 2,0 0-6,0-11-3,0 11 0,0 0 3,0 0-4,4-11 4,-4 11-5,4-5 0,-4 5-1,0 0-2,2-7 1,-2 7 3,0 0-6,0 0 2,0 0-1,0 0-2,0 0 0,0 0 4,0 0-2,0 0-3,0 0 3,15 10 1,-15-10 1,3 10-1,-3-10 0,1 12 4,-2-6-4,1 3 1,0-9-1,-5 15 3,-1-4 0,-1 2 0,-3-1-5,-1 4-5,-1-3-9,0 0-11,-1-1-14,1-1-12,-2 1-19,1-1-20,2 0-25,-1-3-23,3-1-24,1 0-47,-2-1-126,4 2-365,2-2 161</inkml:trace>
  <inkml:trace contextRef="#ctx0" brushRef="#br0" timeOffset="309000.7718">19475 15538 238,'0'0'229,"0"0"-12,0 0-17,0 0-17,0 0-12,0 0-17,0 0-17,0-8-13,0 8-12,0 0-13,0 0-10,0 0-7,0 0-4,0 0 5,0 0 7,0 0-11,7 24-4,-6-16-3,0 0 2,2 1-6,0 1-6,-2 2-1,1-2-6,2 0-4,-2 1-3,1 0-8,-3-2 0,3 4-7,-1-2 1,1 0-4,-4-1-2,2 1-3,-1-2-2,3 1-5,-5-2-2,4 0-3,-2-8-2,2 9-4,-2-9-12,-2 9-5,2-9-13,1 10-15,-1-10-5,0 0-22,0 8-15,0-8-7,0 0-23,0 0-16,0 0-8,0 0-10,0 0-22,0 0-34,0 0-137,0 0-364,0 0 162</inkml:trace>
  <inkml:trace contextRef="#ctx0" brushRef="#br0" timeOffset="309379.9796">19451 15271 177,'8'-4'189,"1"3"-15,-9 1-15,15 3-11,-6 3-13,0 2-12,3 4 1,-2 0-10,2 1-10,-1 4-6,-1-1-2,1 1-2,4 6-8,-3-1 1,-4-3-3,4 4-8,-2-5-9,-3-2-1,0 4-8,1 4-1,-2-5 4,3 5-2,-3-5-4,-5 2-1,5-3-1,-5 7-7,-2-5-1,-1 0-6,-3-1-2,1-1 1,-2 2 0,-3-2-9,0-2 5,0-1-6,-1 1-5,-2-1-2,-5 5-13,4-6-19,0 1-23,-4-2-34,3 2-33,-4-3-33,7 1-33,-3-2-45,2 3-165,3-7-407,2 0 181</inkml:trace>
  <inkml:trace contextRef="#ctx0" brushRef="#br0" timeOffset="310535.4867">19994 15583 231,'0'0'265,"0"0"-27,0 0-20,-10 0-21,10 0-24,0 0-18,0 0-16,0 0-10,0 0-16,0 0-14,0 0-9,0 0-10,0 0-6,0 0-7,33 7-1,-19-6-13,-1-1-5,5-1-4,3 1-6,-2-2-1,1 1-3,0-3-5,1 3-4,-1-4 1,-2 0-3,3-3-6,0 3 4,0-2-4,-2-2-3,7-1 4,-10 3-6,2 0 1,-1 0-3,-4 1 1,-2 1-4,1 0 1,-3-1-2,0 3 0,-4 0-2,-5 3-2,11-4-5,-11 4-5,8-3-8,-8 3-8,5-2-6,-5 2-8,0 0-6,6-3-8,-6 3-6,0 0 3,0 0-8,0 0 7,0 0-1,0 0-2,0 0 2,0 0 0,0 0-4,0 0-7,0 0 4,-28 0-4,28 0 13,-10-2-6,2 1 15,8 1 3,-12-4 0,6 2 5,0-2 11,0-1 17,-1 2-4,1-3 16,6 6 11,-8-8 10,4 4 10,1-1 10,3 5 9,-6-8 10,6 8 8,-5-9 12,5 9 1,-7-6 2,7 6-1,0 0-7,0-9-8,0 9-6,0 0-8,0 0-9,0 0-5,0 0-6,0 0 1,0 0 6,0 0-1,0 0 2,2 33-6,0-22-1,0 0 2,-1 1-3,3-1-3,-3 1-3,3-1-3,-2 3 2,0-4-6,2 3-2,-4-3-2,1 0-1,1-1-3,-1 0-3,-1 2 0,2-3 0,-2 2-2,1-4 3,-1-6-5,5 9 1,-5-9-1,2 7 0,-2-7-2,1 6 1,-1-6 3,0 0 0,0 0 2,0 0 4,0 0-7,0 0-2,0 0-1,0 0-3,0 0-1,0 0 2,-12-24-6,9 12 0,-3 2 4,0-3-6,2-2 2,0 0-2,0-2 1,-1 0-3,2 1 2,0 6 1,-2-3 2,3 4 0,-1 2-1,2-3-3,-2 2 4,1 0 0,2 8 2,-1-7-1,1 7-4,-3-9 7,3 9-7,0 0 1,-1-8-1,1 8 3,0 0-7,0 0 1,0 0 3,0 0 1,0 0-2,0 0 7,0 0-6,14 0 0,-14 0-1,13 9 4,-4-4 0,-2 1 0,1-2 0,1 5 0,2 0-1,-1-1 2,-1 0-1,4 2 2,-4-1 5,1-1-8,-1 0 1,-1 0 2,-3-1 0,4 0 1,0-2-4,0 3 2,-5-2-1,0-3 3,1-1-1,-1 3-2,2-1 3,-6-4 3,4 6-1,-4-6 4,2 8 0,-2-8 2,0 0-3,-5 14 4,-2-7-3,-1 0 0,1 2 1,-4-1-2,-3 2-9,1-1-15,-1-1-19,1 1-25,0 1-27,-3-1-30,7-2-33,-2 0-39,3-1-53,-3-2-139,3 2-414,3-2 184</inkml:trace>
  <inkml:trace contextRef="#ctx0" brushRef="#br0" timeOffset="311257.6406">21006 15170 66,'4'-10'309,"0"2"-15,-3 2-21,2 1-19,-3 5-28,3-10-25,-3 10-22,0 0-17,-7-13-22,3 9-18,4 4-11,-18-3-15,8 3-12,1-2-12,-2 2-9,11 0-13,-19 2-4,11 0-6,-2 1-3,0 0-7,3 0-2,-1 1-6,-1 0 2,2-1-4,-3 2-4,1 0 2,1 2-1,-3-1-5,2 0-1,-1 3 3,1-3-3,-1 1 5,5 2-3,-5-3-2,6-1 5,-2 2 5,1 1 3,2-2-2,1 3 1,0-2 4,1 4 4,2 0 12,1 2 2,0 2 5,1 2 1,1 1-3,-3-6 1,3 4-6,-2 0 12,2 2-14,0-1 1,-2 0 8,2 1 0,-2-3-3,0 4-7,-2-3-2,3-2-12,-2-2 9,0 4-1,-1-4-8,0 1-5,0-2 15,0-1-27,-1 0 7,1-1-13,0 1-11,0-10-18,-3 13-16,2-6-14,1-7-24,0 9-22,0-9-27,0 9-29,0-9-21,-4 7-20,4-7-14,0 0-11,0 0-27,0 0-164,0 0-447,0 0 198</inkml:trace>
  <inkml:trace contextRef="#ctx0" brushRef="#br0" timeOffset="311418.8538">20757 15502 147,'1'-11'188,"-1"11"-6,2-9-6,-2 9-7,7-7-10,-1 1-10,1 3-15,2-2-11,5-2-7,1 1-18,-1 2-5,2-2-14,4 1-6,0 0-15,0 2-30,-1 1-34,3-1-27,0 1-31,-3-4-34,3 3-21,-4-2-157,-5 2-298,7-4 132</inkml:trace>
  <inkml:trace contextRef="#ctx0" brushRef="#br0" timeOffset="312689.5656">21427 13961 108,'0'0'106,"0"-9"-5,2 4-6,-2 5 0,1-11-10,1 5-1,-1-1-9,-1 7 2,4-11-8,-3 5-4,4-2 0,-1 3-6,3-2-5,-1 0-2,3 1-2,1 1 6,-1-2 4,0 1-9,3 2-3,1-1-1,0 3-3,-2-1-2,-2 1-5,3 0-5,-6 1-12,-6 1 8,11 5-2,-6 0 1,2 1 2,-5 6-1,1-1-4,-4 7 9,-3 5-8,-3 5 2,-2 1-6,0 5 4,-3-1 4,1 2 6,-5 9-3,1-1-1,2-9 7,-3 11 3,1 1-1,0 0 3,-2 1-2,-1-1-3,3 3 5,1-2 1,1 2 0,-1 0-3,4-2-3,-1 1-4,-2 0 0,6-1 0,-1-12-7,2-1-7,4 0 0,0-2-2,2-2-2,2-4 0,-2-1 1,2-7-5,1-2 4,4-1-1,-3-4 1,0 0 1,3-4 5,-1 0 6,0-1 1,3-4 4,-1-1-1,3-1-4,1 0 0,-1-4-2,3-1 4,2-1-6,0-4-1,1 0-2,-1-1 2,-1-3-4,0 1 3,-1 0-7,1-3 1,-2 2 7,1-1-10,-4 1-3,-1 0 2,0-1-2,3 3 1,-8 0-5,0 3 1,-1 1 2,1 3 3,0 0 5,-4 5-6,4-11 8,-4 11-6,2-6-8,-2 6 9,0 0-12,0 0 2,0 0-1,0 0-3,0 0-1,0 0 3,-21 17-2,14-6-1,3 0-2,-3 3 4,2 4-2,1-3-2,2 4 0,-1-2 1,1 1 0,1 7 13,1-8-10,0 9-3,0-5 1,4-2 2,-2-3-4,2 10 5,-4-9-3,3 1 3,1 1-2,1 0-3,-1-1 1,-1-1 4,3 0-3,-2-2 5,1 2-3,-1-3 1,-2-2-4,0 0 3,2-2 0,0 3-2,-6-5 0,4 2 3,-2-3 2,0-7-4,-4 12 4,0-5-1,-2 2 4,-1-3-10,-1 2 5,-4 1-1,-1-4 25,-2 4-4,-4-2-1,1 0 2,-2 0-4,0 1-2,1-2-2,-9 1 2,1-4-2,4 1-1,3-2-3,0 1 2,4 0-1,-3 0-5,6-1-12,0-2-3,2 2-12,0-2-8,0 0-12,1-3-19,10 3-20,-13-3-24,9 1-14,4 2-15,-14-8-16,10 2-25,3 0-20,0-5-22,1 1-187,0-1-435,2-5 192</inkml:trace>
  <inkml:trace contextRef="#ctx0" brushRef="#br0" timeOffset="313121.7902">22049 13816 10,'2'-6'259,"0"0"-19,-2 6-20,4-8-23,-4 8-18,0 0-16,8-5-10,-8 5-9,11 2-9,-2 3-11,0-1-8,2 2-10,3 4-1,-1 1-2,3 1-7,-2 2-2,1 1-7,1-3-10,5 4-6,-6-2-7,1 0 0,2 6-8,-2-6-2,3 3-7,-5-4-4,1-1-5,-3 1-5,-1-2-3,-2 1-3,-1-3-6,0-2 7,-3 0-11,-1-2-11,0 0-5,0 1-7,-4-6-4,6 6-1,-6-6-16,0 8-10,0-8-12,0 0-19,0 8-18,0-8-20,0 0-30,0 0-35,0 0-27,0 0-187,-25-15-415,19 8 184</inkml:trace>
  <inkml:trace contextRef="#ctx0" brushRef="#br0" timeOffset="313326.0828">22327 13851 201,'-4'-6'232,"4"6"-18,0 0-10,-6-5-8,6 5-1,0 0-7,0 0-4,-21 15-2,14-4-5,-3 2-5,0 4-4,-1 6-17,-2 1-11,-3 0-14,1 4-14,-2 2-11,0 0-4,-1 1-13,-7 10-9,8-11-12,0 0-20,-1 1-23,5-1-29,-2-1-43,5-3-39,1-1-44,5-4-64,-3 3-82,4-5-146,-1 1-462,2-5 205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35:44.74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1791 2121 43,'0'-1'109,"-4"-7"8,4 2-14,-1 1-11,-2-4-9,2 4 11,-2 0-2,1 0 24,2-2 4,0 1-5,-3 2-11,2-1-6,-2 1-2,2-1-3,1 2-2,0-2-2,0 5-2,0-7-5,-2 5-4,2 2-6,-2-5-2,2 5-6,0 0 10,-1-5-18,1 5-7,0 0 1,0 0-9,0-5-10,0 5 1,0 0-1,0 0-3,0 0 2,0 0 2,0 0 7,0 0-4,0 0 10,0 0-1,1 16 3,-2-12 2,1 5-3,0-1 3,-5-2-1,5 5-3,0 1 3,-4-1-5,-1 1-1,5 1 2,-4 2-12,0 4-1,-1-5 0,3 6-4,-3-1 4,-2 5-5,1 1 2,-2-1-2,5 2-1,0-8-2,-2 3 6,-3 5-14,3-2-6,1-8 8,0 1-3,4 9 4,-5-9-2,1 3-2,2-2-3,-3-3-14,3 2 18,-2 1-4,2-2-3,-4 1 7,3-2-4,2-2 0,-3-4-14,3 2-4,1-1 10,-3-2 7,1-2-2,2 2 2,0-3-3,-3-1 3,2 1-3,1-5-5,1 7 2,-1-7-4,-1 5 2,1-5 4,0 0 5,-3 5-2,3-5-6,0 0 1,0 0 6,0 0-3,0 0 6,0 0-3,0 0 1,0 0-5,0 0 3,0-22-19,-2 18 12,2-5 3,2 0-2,-2 0 2,0-3 1,0 2-9,0-5-1,4 1 0,-1 4-2,-6-4 8,8-1-4,-5 3 3,3-2 1,-2-3-4,3 5 0,-2-5 2,0 5-3,3-3-3,-4 5 0,1-6 3,2-1 0,-2 1-6,-1 5-2,3-6-2,-2 6 0,3-5 11,-2-2-7,2 0 2,-2 2 2,-1 1-5,5-2 1,-4 9 0,-1-6 3,0 0 3,2-1-2,-2 5 3,1-2-6,0 2-3,-1-2 2,0 1 0,-1 1 2,-1 0 1,2-2 0,0 4-3,-1-2 5,2-1-1,-1 1 0,-2 1 0,5-1-3,-2 2 0,-1-1 4,-2 4 0,3-2-3,-3 2 4,1-2-3,2 2 7,-3 1 0,2-1-3,-1 2 4,2-1-11,-3 0 8,0 4-2,3-5 0,-3 5 2,0-4 1,0 0-13,0 4 18,0 0-7,0 0 1,2-3-4,-2 3 4,0 0 7,0 0-11,0 0 0,9 7 2,-8-4-2,3 1 5,0 1 1,-3 0-3,2 2 9,2 0 4,0 3 3,-1-3-1,1 3 4,0-1-6,0 1 9,2 2-3,-3 0 10,3 3-3,-3-1-7,5 3 2,-4-1 4,2-4-3,2 1 4,-2-1 8,-1 3-4,0-3 4,4 7-1,-4 4 6,4 2-9,-6-10 3,0-2-5,3 4 1,-3 0 3,2 2-7,-1-2 0,1 0 0,2 2 8,-4-3 4,-1-1 13,0-4-19,2 2-4,-5-4 1,5 3-28,-2-2 28,3 1-7,-6-4-5,4 3 17,-3-4-18,1 0 4,0-1-6,-1 0 0,1 0 2,0 1-3,-2-6 6,2 7-2,-2-7-8,2 3 5,-2-3-7,0 5-1,0-5 1,0 0-1,1 7 3,-1-7-20,0 0-3,0 0-11,0 0-6,0 0-3,0 0-17,0 0-24,0 0-20,0 0-16,0 0-15,0 0-23,0 0-14,0 0-25,0 0-22,0 0-25,0 0-17,-22-11-205,17 8-499,5 3 221</inkml:trace>
  <inkml:trace contextRef="#ctx0" brushRef="#br0" timeOffset="414.8806">1616 2407 109,'0'0'150,"0"0"-6,0 0-4,17-3-13,-17 3-6,16-3-3,-3 3-7,0-4-7,-1 3-4,1-3-9,6 3-1,2-1-3,-2 2-5,1-4-2,2 1-11,0 1-5,-3 2-8,0 0 1,0-3-2,1 3-4,-3-1 0,-4 2-8,-1-1-1,2 3-2,-4-3 3,1 0-7,-3 0 8,2 0-4,-3 1 0,-7-1 6,11-1-5,-11 1 0,8 1 0,-8-1-2,0 0-4,9 1-3,-9-1-1,0 0 3,0 0-11,9 2-7,-9-2-17,0 0-14,0 0-20,0 0-23,0 0-38,0 0-31,0 0-44,0 0-54,0 0-115,0 0-367,0 0 162</inkml:trace>
  <inkml:trace contextRef="#ctx0" brushRef="#br0" timeOffset="1299.0566">1534 3410 25,'-2'-2'212,"2"2"-11,-3-4-7,3 4-15,-4-4-20,4 4-14,-4-4-21,4 4-6,0 0-11,0 0-9,0 0 9,-5 9 2,5-9-1,5 16-9,-2-7 7,-1 0 2,1 6-3,2-2-6,-3 0-10,0 5-5,3-3-14,-2 3 10,-1 1-6,1 3 3,-3-2-14,2 6 1,-1 0-2,2-8-5,-3 0-2,5 12-1,-1-3 1,-4-1-9,0-1-6,0-7 1,0-1 2,0-3-11,4-2 0,-4 2-7,0-6-1,1-1 1,0-1-5,2 2-3,-6-4-2,6 0-2,-3 0-11,0-4-4,5 6-4,-5-4-5,0-2-10,0 0-6,1 4-13,-1-4-15,0 0-20,0 0-21,0 0-21,-1-12-24,1 7-15,0-2-8,0-2-11,1-1-12,-1 0-15,-1-2-163,1 1-395,-4 0 175</inkml:trace>
  <inkml:trace contextRef="#ctx0" brushRef="#br0" timeOffset="2060.2043">1359 3529 101,'-5'-5'135,"2"-2"-10,2 0-2,-3 0-7,4-2-7,0 3 1,0-1-9,0-1-11,4-3 7,-3 4 3,6-5-17,-1-1 3,8-4-14,-2 0 6,3 2-9,3-4-3,1 1 1,4 1-2,-4 0-3,6 1-13,0 2 2,-2 2-8,-5 4-1,10-6-7,-7 6-2,-6 1-1,5 2-7,-2 3 2,0 0-9,-4 1 2,0 2-4,0 2 2,-1-2-2,1 4-1,-4 2-4,3-2 0,-4 2 1,0 2-4,0-2 1,0 2-4,-4 3 4,3-2-5,-6 2 4,5 2 1,-6-2 3,3 3-2,-8 2 7,3 0-4,-3 3-1,-4-3 2,2 1-1,-4-1-2,-1 0-1,1-1 3,1 1-7,-2-2 3,-1 1 1,-1 1-2,2-4-2,-3 2 8,0-2-3,0-2 3,0 1 0,3-4-6,0-1 9,1-2-3,1 2-3,0-3 9,1-1 2,3 0 5,-3-1 3,6 1 1,2-3-2,-8 2-4,8-2-2,0 0-3,0 0 2,-9-6-12,11 0 2,-2 6-1,3-8-2,1-1 0,-1 3-2,4 0 1,1-3 1,-3 1-3,4-1-5,1 1 0,-2 1 0,1-1 2,5-1 0,-4 5-3,0-4 6,4 3-6,-2 4 0,1-3-5,-1 0 9,6 1 2,-6 1-6,4 2-1,-3 2 2,0 1 1,1-1-2,3 4 1,1-3-3,-9 4 2,5 0-1,-4-2 0,0 3 2,-1 4-1,-1-4 5,-2 2-4,-2 1 2,-1-1 9,-2 2-7,0-1-1,-2 6 0,-3 1-1,0-7 2,-2 4-2,-1 0-2,-3-1 7,1 1 3,0-6-2,-2 4 2,-2-1 4,0 0-1,-6-1 2,1-2 0,4 0 2,-5-1 6,0 0-8,-2-4 1,1 0-3,-7 2 1,8-2 6,-2-4 1,1 3-5,2-6-1,-5 3-1,6-3-4,2-2 4,-3 1 1,5 2-7,2-2-1,-3-1 2,2 2-5,0-2 2,2 2 3,3 2-17,0-2-6,0 1-16,-2-1-10,5-1-18,-2 1-16,6 3-34,-7-4-29,7 4-36,-6-4-26,6 4-32,0 0-166,-1-5-427,1 5 190</inkml:trace>
  <inkml:trace contextRef="#ctx0" brushRef="#br0" timeOffset="2961.0134">1782 4518 118,'-5'-1'163,"1"-2"-16,-5 0 4,0-2-10,4 1-12,-1 3-13,-1 0-6,-3-2-3,5 1-11,-4-1-6,1 0 4,-2 1-11,1 2-15,0-2-4,-2 4-10,2-2-6,-1 1-5,2 2-7,-2-2 7,-2 3-5,1 2-7,-5 4 3,6-4-9,-4 5 4,1-2-5,3 1 1,1 0-4,0 3 7,0-2-4,-1 2-5,2 1-3,2-2 1,-3 2-4,1 2 3,2 0-4,1 0-1,1-6-1,-2 5 2,2 1-5,0-3 0,3 2 2,-2 2-3,-3-2-1,6 2 3,0-1-4,0-5 0,0 8 2,0-3-3,0-4-2,5 4 1,-3-4 3,4 4-1,-1 0 0,2-4-3,0 0 3,-1 0 1,4-5-3,2 6 3,2-4 2,-3-3-2,2 1-2,1 0 6,4-4-2,2-1-3,0 0 3,4-2 11,-5 0 2,5-3-1,3-1-2,0-1 0,0-3-3,-5 5 1,-2-3-2,8-1 1,-10-1-2,-2-1 1,0 2-4,-2-3 2,-1 4-1,-2 0-3,1 1 4,-3 0-8,-3 0 2,-2 3 0,4-1-12,-5 3-10,0-2-11,-3 2-17,5-3-17,-5 3-23,4-2-30,-4 2-24,4-2-29,-4 2-167,0 0-362,0 0 160</inkml:trace>
  <inkml:trace contextRef="#ctx0" brushRef="#br0" timeOffset="3783.4411">1543 5557 149,'0'-4'205,"0"4"-9,0-8-4,-2 5-8,0-1-10,2 4-12,-1-5-7,1 5-14,0 0-9,0 0-11,-2-5-14,2 5-9,0 0-9,0 0-7,0 0-12,0 0-3,0 0 7,0 0 11,0 0 2,3 17-3,-4-10-4,2 2-2,3 1 1,-4 2-3,5 2-5,0 2-7,-7 0-2,2 1-3,2 3-2,2-3-8,-4 2-2,0-1-5,4-2 0,-4 2-6,1 2-2,-2-2-8,2 0 2,-1-1-6,0-2-2,0-4 2,0 1-3,1-3-6,-1 1-1,3-3 1,-3-1-2,0 1-8,0-1-5,0 1-6,0-3-10,0 2-7,0-4-9,0-2-6,0 7-11,0-4-13,0-3-11,0 4-10,0-4-7,0 0-11,0 3-25,0-3-17,0 0-25,0 0-20,0 0-5,0-14-14,0 11-139,-4-5-376,4 2 166</inkml:trace>
  <inkml:trace contextRef="#ctx0" brushRef="#br0" timeOffset="4300.1258">1419 5570 115,'3'-5'113,"0"-1"-1,5 0 3,2 0-6,1-1-1,1 0-8,0-1-2,6 2-11,0 0 0,2 1-11,-1 0 0,3 3-8,-3-1-2,3 1-5,-3 0-6,1 1-9,2 0-1,-3 2-3,2-1-1,2 3 8,-3 0-4,7 1-1,1 1-1,-6 1-9,-1-1-2,6 1 3,-7 1-7,5 3-2,-7 0-4,0 0 6,1 2-2,-6 0-11,6 0 4,-6 2 0,-4-1 1,0-3 0,0 3 5,0 2 6,-3 0-2,-1-1 0,-1 1 1,0-1-5,-3 1 1,-2-3-1,1 4-1,-4-1 0,4-1-5,-4 2 2,-1-2 6,0-4-10,-4 5 3,-1-2 1,1-3 0,-4 3-1,-1-1 9,-3 0 1,-2-5 2,0 4-1,-1-5-1,-7 6 5,8-7 0,-3 2-6,-9-2-1,3 0 0,0-1 0,0 1 0,1-2 1,-1-3-8,6 2 2,2-1 0,-2 0-8,3-1-2,-4-1-2,1 1-2,4 1-11,-1-1 1,1 0-7,5 1-14,2-2-13,-2 1-17,4 1-14,0-2-24,2 2-24,-1-1-28,8 0-32,-7 2-25,7-2-162,-6 2-389,6-2 172</inkml:trace>
  <inkml:trace contextRef="#ctx0" brushRef="#br0" timeOffset="7431.8626">2003 7506 115,'-5'-2'222,"5"2"-24,-10-2-15,5 2-15,5 0-10,-15 0-11,9 0-16,-3 0-10,-1 0-6,-1-2-13,0 1-10,0 2-8,-2-2-7,1 4-15,-2-3-11,3 2 3,-7 1-3,4-3-6,-4 3-4,-1 0-6,1 3-4,-2-3-2,2-1-3,0 5-3,-1-2-1,1-1-4,-1-1-6,5-1 2,-3 5-2,0-3 2,3-2-5,4 1 2,-4 1-2,5-2 4,0 1-8,-4-1 3,7-1-5,2 0 2,4-1 0,-9 1 4,9-1-3,-9 0 4,9 0 3,0 0-1,-5 2-4,5-2 0,-5 2-2,5-2-1,0 0 4,0 0-6,0 0-3,0 0 2,-1 3 2,1-3-5,0 0 1,0 0-5,-5 0 1,5 0 4,0 0 1,0 0 1,0 0-2,0 0 1,3 9 3,-1-6 1,-1-1 3,3 1 8,0 2-3,-2 2 8,3-2 5,-4 1 2,3 4 3,2-2 8,-3 4-4,3 0 1,-3 4-3,1-1 4,1 2 0,-1 0-9,1 0 1,-4 0 2,2 1 0,1 0-4,-3 0 2,3 0-3,1 0 13,0-1-10,-4 0-6,2 0 5,1 0-5,-3-2-3,1 2-3,0-5 2,-2 1 0,0-2-1,1 0-4,-1-1-6,3 2 4,-3-5-1,0 5 0,1-6-5,-1 0 4,0-1-3,0 1 1,0-3-3,3 3 4,-3-4-10,0-2-6,-3 8 0,3-8-11,3 5-5,-3-5-8,-3 4-17,3-4-11,-1 3-20,1-3-15,0 0-14,0 0-11,0 0-14,0 0-38,0 0-7,-4 1-24,4-1-171,0 0-405,0 0 179</inkml:trace>
  <inkml:trace contextRef="#ctx0" brushRef="#br0" timeOffset="7780.0236">1544 7887 20,'-1'-2'237,"1"2"-20,0 0-20,0 0-24,3-7-16,-3 7-13,8-3-19,0 0-9,0 1-14,2-3-7,0 2-12,3-1-7,1 2-11,-1-1-5,6-2-6,-2 0-4,-1 2-5,1 2-5,0-5-4,0 4-4,-4 0-5,0 0 1,1 2-2,-1-3-7,-3 3-2,-1-2-3,0 2 0,-4 0-2,4-1-1,-9 1-2,9 1-4,-9-1-8,8 0-2,-8 0-12,0 0-12,5 2-10,-5-2-11,1 3-27,-1-3-8,0 0-15,0 0-25,0 0-20,0 0-128,0 0-294,0 0 131</inkml:trace>
  <inkml:trace contextRef="#ctx0" brushRef="#br0" timeOffset="9863.902">3069 1860 2,'0'0'75,"2"-3"-6,-2 3-5,1-5-6,2 3 3,-3 2-2,1-4-8,2 0 10,-3 4-10,0-5 3,1 2 2,-1 3 9,4-4 6,-4 4 4,4-4-3,-4 4-3,1-3 2,-1 3 11,0-3-5,0 3 4,3-3-8,-3 3-2,0 0-7,0 0 5,0 0-6,0 0-2,0 0 1,0 0-13,0 0-4,0 0-3,0 0-5,0 0-3,0 0 1,0 0 0,-7 12 0,4-3 0,0-5 1,-1 9-2,-2-4 4,-2 6 4,-1-5-4,5 6 2,-3-3-3,-2 4-1,2 0-1,1 0-1,-3 1-3,0-3 1,0 2-3,-1 10-1,1-10-1,1 1-5,1 0 2,-1 4-3,-1-5-1,0 0-2,5-1-4,-2-6 0,2 7-1,-1-6-3,1-6 3,3 5-4,-3-4 0,0-1 1,3-1-6,-3 3 0,1-2 0,2-3 2,0 2 3,-2 0-5,3-4 0,0 0 1,-1 7 4,1-7-1,0 3 1,0-3-2,0 0 3,0 0 1,0 0-3,0 0 4,0 0-7,0 0 1,0 0-1,0 0 3,1-15 1,-1 10-6,3-2 8,-2 0-7,0 1 1,2-3-3,1 0-2,0-2 1,-2 2 1,2 0 4,0-4-9,2 1 2,-3 1 4,2 1-5,0-2 0,1-5 7,0 5-6,1-4 0,0 0 0,-3 6 1,2-2-4,-2 0 0,2 0 6,-2 1-6,1-4 3,0 3 2,0 1 3,0-5-6,2 6 2,-4-3-8,4-4 8,-2 6 1,3-3-2,-4 4-1,-1-2-4,4 3 2,-3-1 1,1 0 1,1 1 2,-5-3 0,6 6-3,-1-3-3,-2 3 5,1-3-3,-1 4 4,-4 1 2,4-1 0,-4 0-1,6 1 2,-5 3 0,2-4-2,-3 5 0,1-3-2,-1 3 3,0 0 3,8-2 8,-8 2-3,0 0 0,6 5 5,-3 0 14,7 2 1,-5 3 7,-1-3 1,4 2-3,-3 3-8,5 0 7,-1-1 7,1 4 4,0-2 5,1 3-10,-2-1 4,3 2 5,-2-1-8,3 7 15,-2-7-20,-5 1 13,2 0-7,-1-1-8,2-1 10,-1 1-2,-3-4-26,0-2 14,1 2 2,-3-2-3,2 1-4,-4-3-9,2 2-4,2-5 11,-5 2-16,4 0 6,-4-7 1,1 7 3,-1-7-4,0 6-3,0-6 8,0 0-2,4 5-13,-4-5-10,0 0-2,4 6-17,-3-1-7,-1-5-11,0 0-5,0 0-9,0 0-25,0 0-24,0 0-23,0 0-22,0 0-14,0 0-36,0 0-14,-10-17-33,6 15-193,4 2-480,-9-10 213</inkml:trace>
  <inkml:trace contextRef="#ctx0" brushRef="#br0" timeOffset="10206.604">2984 2051 123,'0'0'223,"0"0"-28,0 0-21,-2 5 3,2-5-17,0 0 0,0 0-10,22-3-9,-10 1-14,0-1-6,6 1-9,-2-1-13,6-2-7,-3 2-12,2 2-10,-3-3-4,1 1 1,-3 1-11,-2 2-5,6-4-9,-6 2-3,-2 2-7,2-2-1,-2 2 2,-4 0-10,-8 0-1,12 0-2,-12 0 2,12 0 1,-12 0-6,6 2-3,-6-2-4,10 0-8,-10 0-11,9 2-8,-6 1-13,-3-3-18,0 0-18,8 5-35,-8-5-34,5 1-34,-5-1-43,10 1-120,-10-1-359,0 0 160</inkml:trace>
  <inkml:trace contextRef="#ctx0" brushRef="#br0" timeOffset="11089.2772">4964 1936 21,'0'-5'152,"0"5"-4,0-6 5,1 4 3,-1-3 1,0 5 0,0 0-2,1-5-9,-1 5-1,0 0-9,0-5-2,0 5-7,0 0-8,0 0 0,0 0 2,0 0 8,0 0 2,0 12 0,2-5-3,0 2-5,0 0-1,-2 7 0,1-4-5,-1-1-1,4 6-8,-3 1 1,1-3-8,1 2-13,-3 4-3,0-4-11,0 0 2,2 12 3,2-13-9,0 3 1,-4 0-8,4 5-9,-3-6-3,3 0 2,-3-2-25,2-5 8,-3 1-13,3 0-1,-3-5 4,3 0 5,-3-1-17,0 1-5,2-3 4,-4 1-5,6 0-4,-4-5-11,-2 7 4,2-7-4,0 0-18,0 0-1,2 4-5,-2-4-14,0 0-25,0 0-21,0 0-18,0 0-16,0 0-21,0-18-27,0 11-16,0 1-25,0-2-9,0 0-24,0-4-13,0 4-169,0-6-464,-2 7 206</inkml:trace>
  <inkml:trace contextRef="#ctx0" brushRef="#br0" timeOffset="11833.5726">4813 1939 15,'1'-4'153,"3"-1"-9,4-3-12,-1 0-11,2-1-4,3 2-7,3-1-5,6-1-6,0-5 0,-3 6-7,0 0-15,3 0-10,0 3-4,7-4-5,-7 4-2,-1 2-9,1 2-8,-3 0 0,2-1-8,-2 4 4,0-1-8,0 0-4,-3 4-5,-1 0 10,-2 1-12,-1-2-4,-1 3 9,-2 0-6,-1 5 3,0-5-2,-1 7 1,-3-4 1,-3 2-9,0-2 2,0 7 3,-5-3-5,-4 1 12,5-3-2,-5 3 2,0-1-4,-1-2 1,-1 3-2,-2-3 5,-1-1-4,3-1 1,-4 0-3,2-1 5,-2-1-5,4-1 3,-6-1-6,7 0 9,1 0-6,-1-2-1,-1 2 6,5-4-1,-1 2 0,0-2 5,1-2-3,6 0 5,-7 1-6,2 1 0,5-2-5,-8-2 1,8 2-1,0 0-3,-5-5-2,5 5-1,7-9 0,-5 6 0,5-2-4,-1-4 4,0 6-4,3-2 0,0-2-1,0 2 0,4-1 0,-3 2 2,-1 0-3,4-1-2,-3 2 2,2 1-3,2-1 5,-1 1-6,0 1 3,0 1 7,3 0-7,-4 1 1,6 1-2,0 1 5,-4-2-5,-1 0 0,-2 6 2,1-2-2,-3 0 3,1-1-1,-1 2 2,1 3-7,-4-4 9,0 2 2,-2 1 5,-3 0-5,-1 1 10,0-2 1,0 3-2,-4 2-2,-2-2 5,2-2 2,-5 8-3,0-4 0,-5 0 3,0 0 1,1 0 3,-1-2 5,-4 0-7,3-5-1,-4 6 3,-3-8 3,5 6 3,-3-4-2,3 0 1,-3 0 1,1-4-8,2 0-3,6-2-1,-1 1 4,-1-6-1,-2 4-4,6-3-3,-5 1 0,5-2-3,-3 6-2,5-2-2,1-1-5,-2 0-7,3-3-17,-1 4-5,3-2-10,3 4-15,-9-2-17,6-2-14,3 4-44,0 0-20,-8-8-46,8 8-37,0 0-176,0 0-436,-2-5 193</inkml:trace>
  <inkml:trace contextRef="#ctx0" brushRef="#br0" timeOffset="13082.0178">7343 1992 74,'-1'-4'112,"1"-3"3,-1 2-7,-1 2 2,2-1-13,-4-1-2,2 2-3,1-2-8,-3 0 2,0 2-17,-1-3 6,0 3-15,0-1 8,1 1-1,-2-2-5,0 5-8,0-3-4,-3 2 2,4-2 3,0 2-36,-2 0-1,-3 1 0,0-1 1,1 1-4,-5 3 2,6 0-1,-1-1 4,-5 0-5,3 5 9,-7-2-10,5 4 13,0-4 4,2 1-9,-2 5 4,-2-2-11,2 0 8,0 4 7,3-6-10,-4 6-1,5 0 4,-3-1 8,2 5-13,1-5 6,4 4 3,-3 0-4,4-2 5,0 3-3,1 3 5,-1-2-9,4 0 3,-2 1-4,2-2-1,2 2-2,-1 0-1,3 0-4,1-3 0,3 2 0,-3-3 3,8 2-1,-3-1-1,4-3-8,3 2 6,-2-3-2,4-1 0,0 1-4,-1-6 6,3-1-6,-2 2 4,1-2-3,8 0 0,2-5-6,-7 2 7,-3-4-2,1-1 4,0 3-7,9-5-1,-12 0 3,2 0 1,-2 1 1,-4 1-4,0-6 0,-1 6 3,-4 0-6,5 3 4,-10-2-1,2 0 1,-3-1-6,-3 3-9,0 0-13,11-4-7,-11 4-3,0 0-18,8-3-25,-8 3-27,0 0-34,0 0-28,0 0-150,0 0-343,0 0 152</inkml:trace>
  <inkml:trace contextRef="#ctx0" brushRef="#br0" timeOffset="14005.2976">8740 2092 102,'1'-3'181,"-1"3"-5,0 0-11,-1-4-4,1 4-12,0 0-11,1-4-8,-1 4-3,0 0-11,0 0-2,0 0 1,0 0 7,0 0 8,0 11 4,1-2-3,2-4-2,2 7-11,-4-2-6,2 0 4,-2 12-13,-1-5 0,5 2-4,-5-1-22,0 2 8,0-1-8,3-1-6,-2 2-1,-1-2-8,3 3-9,-1-3 0,1 1-13,-2-2-1,4 1-5,-5-6 2,0 0-8,3 0-13,-3 2 15,0-3 6,0-5-24,1 1-1,-1-2-13,0 2-11,0-1-5,0-2-11,0-1-11,1 1-7,-1-4-14,2 5-5,-2-5-16,0 0-27,0 0-18,0 0-22,0 0-25,0 0-28,0 0-34,6-16-172,-10 9-441,4 0 195</inkml:trace>
  <inkml:trace contextRef="#ctx0" brushRef="#br0" timeOffset="14449.7486">8700 2019 5,'4'0'100,"6"-5"8,-1 3-16,1 0 8,2 0-16,2-1 0,5 1-6,-1 1-2,1 0-4,-1 0-11,3 1 7,0 3-4,6-1-15,1 3 1,-9 2-1,7 0-10,2 0-3,-6 4-4,-4-2 2,1 3-2,5 0-5,-5 5-1,-3-2 1,-2-2 4,0 4-6,2 4 4,-3-8 6,0 4-7,-8-2 5,1 5 2,-2-4 5,0-1 5,-3 2-1,-1 0 3,-1-3-2,-3-2 7,0 1 1,-3 2 3,-2 1-13,-3-5 9,-2 4-4,0-2-3,0-1-4,-11 0 1,7 0-1,-7 1-10,1-4 3,-4 0-6,5 1-3,-7-3-6,10-1 1,-12-2-8,5 1 0,-1-3-6,7-2-12,1 3-8,-1-3-5,3-3-15,5 1-11,-1 4-20,2-4-18,2-1-11,2 3-30,8 0-11,-11-5-25,8 3-126,2-3-308,1 5 136</inkml:trace>
  <inkml:trace contextRef="#ctx0" brushRef="#br0" timeOffset="15479.256">10710 2085 8,'0'0'205,"0"0"-18,0 0-21,-5 2-13,5-2-13,0 0-1,0 0-10,0 0 2,13 2-13,-7-2-5,-6 0-5,17 0-2,-6 2-10,1-4-4,2 0-12,-1 2-2,0-2 2,7-1-7,-2 1-6,2-4 0,-1 4-5,0-3-8,2-2-4,-2 4-1,-1-1-8,3-1 3,-4 3-11,-4-1-1,1 2-11,-4 0 2,-1-1-1,0 1-6,-2-1 0,-7 2 3,10-1-10,-5 1 0,-5 0 1,4-4-10,-4 4-11,7 0-8,-7 0-9,0 0-5,0 0-18,6 5-2,-6-5-24,0 0-5,0 0-24,0 0-11,-12 10-23,7-5-15,-3-1-29,-3 1-115,-4 3-323,-3-3 143</inkml:trace>
  <inkml:trace contextRef="#ctx0" brushRef="#br0" timeOffset="16001.8298">10678 2167 78,'0'0'197,"0"0"-11,0 0-10,0 0-14,-6 0-12,6 0-8,0 0-22,-1 4 2,1-4-20,0 0-11,0 0-1,-2 4-9,2-4 4,0 0 2,0 6 4,0-6-2,2 8 0,-1-5-8,-2 1 3,2 1 2,-1 3 7,0 1-2,0 0-6,0 3-1,0-2 7,-1 0 1,1 7-2,-2-5 3,2 0-23,0 2 4,0 3-15,0-4 8,-1 3-10,-3 4 5,4-3 3,0 2-2,-2 0-8,2-1-2,-2 1-9,2 0 15,0-2 1,2-2-12,-2 1-4,2-2-3,-2-2 1,4 4-1,-4 2-6,1-8-4,-2 5 5,2-3 5,2-2-11,-1 0 8,-2-1-11,3 3 1,-2-5-3,1 3 1,0-1-7,4-2 1,-2 3 3,0-5-6,1 1-1,0-2 4,3-1-9,5-1 6,-4 0-26,8 1 21,-4-1-3,1-1 4,-2-1-10,3 0 2,3-1 5,0-3-5,-4 3-2,0 0-3,-4-2-18,2 3 2,2-3 9,-4 3-15,4-4-16,-2 1 2,-2-1 2,-1 4-3,-3-3-8,-6 3-2,8-1-3,-8 1-5,6-4-7,-6 4-6,7-5-17,0 1-13,-7 4-20,9-2-18,-5 0-5,-4 2-14,9-1-19,-9 1-14,5-5-34,-5 5-11,0 0-190,1-8-459,-1 8 203</inkml:trace>
  <inkml:trace contextRef="#ctx0" brushRef="#br0" timeOffset="16274.4477">10680 2537 92,'-3'-2'214,"3"2"-30,0 0-10,0 0-5,10-5-18,-5 2 2,7-4-18,2 4-12,0-4-8,6 2-8,-3 1-10,3-3-8,1 2-11,-5 0-4,5-3-12,-2 2 0,2 0-21,0 4-17,-3-3-23,-4 3-21,-1 0-29,1 1-27,-4-1-47,4-1-27,-5 3-139,-1-1-311,1-2 138</inkml:trace>
  <inkml:trace contextRef="#ctx0" brushRef="#br0" timeOffset="37574.4212">1938 6341 83,'-3'-5'178,"3"5"-11,0-3-10,0 3-13,0-5-3,0 5-8,0-4-10,0 4-5,2-5-5,-2 5-6,1-3-4,-1 3-6,1-4-3,-1 4-5,0 0-5,0 0-2,0 0-4,0-5-7,0 5-2,0 0-4,0 0-6,0 0 1,0 0-6,0 0-8,0 0 2,-5-3-10,5 3-4,0 0-6,-12 3-1,1-1-5,-2 0-8,-3 2-2,-2 2-5,-4 0-4,-5 3-1,8-4-4,-12 0-8,3 3 0,1 1-3,1-1 2,4-2 3,-5 1-2,9-4 1,-1-1 3,1 3-3,4-4 3,1 3 5,1-3-4,3 2 0,-2-1 3,0-1 2,3 1-2,2 0-2,-4-1 2,6-1-1,-3 2 3,2-1 0,0-1-3,5 0 7,0 0-2,-13 0 0,13 0-1,-9 0 1,9 0-1,0 0 1,-7 0 0,7 0 2,0 0 0,0 0-2,0 0-2,-7 0 3,7 0 1,0 0-1,0 0-10,0 0 7,0 0 2,0 0 1,0 0 0,0 0 0,0 0-1,0 0-1,0 0 1,0 0 1,0 0-5,0 0 3,0 0-6,0 0 0,0 0 2,0 0-1,0 0 3,0 0-5,-6 2-1,6-2 1,0 0 3,0 5 2,0-5 0,4 7 1,-1-5 0,-3-2 1,2 6 3,-1-1 6,2-1-2,-3 1 1,5 1 5,-3-1 2,1 4-1,-3 0 3,3 0 8,-2 1 0,1 0 2,-2 2-6,2-3 4,0 3-5,2 0 2,-3-1 9,-1 5-5,1-4-1,2 0-3,0 5-3,-3-4-1,3 2 1,-3-2-9,3 3 10,-2-1-12,0 1 5,-2-1-4,2-1-1,1 2 2,-1 1-2,2-2 9,-2-2-7,2-2-4,-5 1 8,4 0-6,3 0-3,-3 0 0,-2-2 3,-1 2 3,2-3-4,0 1-1,1-2-3,-2 4 5,0-4 5,0-3-1,2 2-1,-2 0 0,0 0-3,3-3 5,-3 0-7,2 0 7,-2 1 0,0 0 1,2-1-1,-2 1-3,0-5 5,0 3-1,1-1-3,-1-2-5,3 7 0,-3-7 10,1 3-7,-1-3 3,11 0 2,-6 0-1,3 0 0,2 0-2,3-3 5,-4 3-6,11-2 0,-3 0 0,4-2-7,-2 0 3,0 2 0,3-3-2,-2 0 6,1 3-5,-2-1-3,-3 1 0,1-1-1,-3 1-3,0-1 1,0 3-10,-5-3 10,0 3-10,-1 0-5,-3-1-2,-5 1 3,8 0-7,-8 0-9,7 0 2,-7 0-7,0 0-7,8 0-6,-8 0-5,0 0-8,0 0-10,4-3-8,-4 3-14,0 0-8,0 0-22,0 0-4,0 0-20,0 0-20,0 0-16,0 0-185,0 0-399,0 0 177</inkml:trace>
  <inkml:trace contextRef="#ctx0" brushRef="#br0" timeOffset="37906.6452">1538 6760 68,'0'0'173,"8"-6"-15,-3 4-7,1-2-10,-1 1-6,5-2-10,3 2-7,-2-2-17,-1 1 2,4-2-14,-4 2-5,5 1-13,-3-2-4,1 3-6,-2-1-9,-1 1-4,3 1-3,-4-2-13,-1 3-25,-2-3-10,-1 1-17,0 2-10,2-1-17,-7 1-11,7-1-29,-7 1-8,8 0-16,-8 0-119,5 2-249,-5-2 110</inkml:trace>
  <inkml:trace contextRef="#ctx0" brushRef="#br0" timeOffset="39864.4466">13023 2051 165,'0'0'181,"0"0"-10,4-5-13,-4 2 0,0 3-6,0 0-10,1-5 3,-1 5-11,0 0 5,0 0-8,5-2-3,-5 2-9,0 0 3,0 0-7,0 0-14,0 0-12,0 0-11,-14-2-8,8 2-3,-4 0-11,-3 0-5,1 2-4,-1-2-2,-2 0-5,-3 3-6,6-1-4,-1 1-1,-8-3-3,5 2-1,-1-2-5,3 0-3,1 2 2,0 1-8,-1-3-1,3 4 3,-2-3-9,4 0 7,-1 2-2,1-3-4,-1 3 0,5-3 1,-2 0-2,-3 1 5,4 0-6,1 1 5,5-2-4,-9 1-1,9-1-1,-8 1-3,4 0 7,4-1-6,-6 0 3,6 0-8,-8 3 4,8-3-1,0 0 8,-9-3-7,9 3 4,0 0-2,-5 4 4,5-4-5,0 0 1,0 0 0,0 0 0,0 0-4,0 0 5,0 0-10,0 0 13,0 0-10,0 0 3,0 0 1,0 0 2,0 0-6,0 0-2,0 0 10,0 0-3,0 0-1,0 0 1,0 0-4,0 0 1,0 0 0,0 0 1,0 0 1,0 7-2,0-7 12,0 3-1,0-3-5,0 0 13,5 8-2,0-3 7,-2-1-5,-2 1 7,4-2 2,3 7 6,-4-6-5,-3 8-1,7-5 1,-3 4 1,-1 3 0,1 3 6,-4-5-2,4 5 2,-1 0 1,1-3-3,-2 6 7,-1-1-17,1-2 7,-2 0-8,0 0 8,1-5-6,0 6 15,0 3-7,0-4 0,-1 1-5,2-1-2,-1-1 2,1 0-8,-3-4-3,2 0-5,1 0-5,-2 0 22,0-2-9,-1 0 0,-1 0 5,2-1-12,-1-2 8,2 0-8,-2-3-1,0 2 5,4-1-1,-4-5-1,-2 6-4,2-6 3,0 8 1,0-8-13,0 4 4,0-4 11,0 0-9,0 0 0,2 4 2,-2-4-9,0 0 15,0 0-15,0 0-7,0 0-11,0 0-10,-4 2-18,4-2-20,0 0-18,0 0-28,0 0-14,0 0-19,0 0-22,0 0-13,-14-9-17,14 9-21,-3-7-37,0 4-158,3 3-448,-6-7 198</inkml:trace>
  <inkml:trace contextRef="#ctx0" brushRef="#br0" timeOffset="40228.2662">12770 2376 140,'9'-1'160,"2"1"-12,-1-2-5,3 1-16,2-1 2,1-1-8,-2 3-6,-2-3-6,8 2-2,-1-2-7,-7 3-8,7-2-11,-2 0 5,2-2 3,-6 3-6,1-2-7,-2 3-3,1 0-8,-3 0 0,-2-2-2,-3 4-5,4-2-10,-9 0-1,6 0-5,-6 0-4,8-2-3,-8 2-7,0 0-19,0 0-12,0 0-25,0 0-37,0 0-40,0 0-43,0 0-54,0 0-119,-28-4-348,28 4 154</inkml:trace>
  <inkml:trace contextRef="#ctx0" brushRef="#br0" timeOffset="49129.3564">2871 4903 10,'0'0'82,"2"-4"-11,-2 4-8,3-4 6,-3 4-1,0 0 5,0 0 0,0 0-4,0-5-3,0 5 6,0 0-3,0 0 1,0 0-1,0 0 6,0 0 0,0 0-1,0 0-4,0 0-1,0 0-2,0 0-6,0 0-4,0 0-15,0-4-8,0 4 3,0 0-5,0 0-5,0 0-5,0 0 4,0 0 1,0 0-11,-5 13 7,5-13-3,2 7 10,1-2-3,-3 0-10,1 0 2,-2 2 4,2 0 0,0 0-2,2 0-1,3 3 5,-6-1 1,4-1 0,0 4-2,-4-3-3,5 1-2,-5-2 1,4 1-2,-4-1-3,4-1-4,-3 0 2,3-1-2,1-1 1,-4 1 0,2-1 1,-3-2-4,6 1 2,-3-1 0,2-1 5,0 1-1,3-3-5,-2 2-2,4-5 2,2-1 1,1 0-4,4-4 3,0-1-1,2-2 2,4-4-3,3 1-2,2-3-1,3 1 0,0-4 2,0 1 5,2-1-1,-1 2 1,1-2-4,2 3-4,9-8 2,-14 8 0,0 0-3,-1 1 0,0 1 5,-1 1-2,-2 1-1,-8 5 4,1 2-6,-1 1 2,-8-1 4,0 1-3,1 0-4,-5 4 2,-2-2 2,1 2 0,-1-1 4,0-1 1,-4 3 0,4-2 2,0 1 4,-4 1-8,0 0 2,0 0-2,8 0 0,-8 0-9,0 0-10,0 0-15,0 0-13,0 0-27,4-2-29,-4 2-20,0 0-30,0 0-30,0 0-18,0 0-104,0 0-320,0 0 142</inkml:trace>
  <inkml:trace contextRef="#ctx0" brushRef="#br0" timeOffset="49941.6988">4570 4770 109,'0'0'125,"0"0"-6,0 0-11,0 0-16,0 0-15,0 0-8,0 0-1,0 0-4,-5 12 7,5-8 6,1 1-11,-1 1 4,0 2-7,2 3 3,-2-2-1,0 4-8,2-3 1,-2-1-5,0 5 0,2-3-3,0 1-3,1 0-9,1 0 8,-2 0-6,3-1-2,-2-1 0,-1-2-6,2 4-8,-4-5 2,4 3-2,-3-6-1,3 4-2,1-3 3,0-3 0,-2 4 3,2-4 1,-1 0 5,5-1-4,1-1 2,0-1-3,3-6-2,3 1 5,3-3-5,5-5-4,3 0-2,-1-4 0,5-1-1,-3-2 0,4 1 0,9-6-7,-10 2 1,1 3 4,-2-2-7,2 2-4,0-3-4,0 3 7,-1-1-2,-2 1 0,2 3 2,-5-5 0,2 6 1,-3 0-4,-2-1 8,0 4 5,-8 3 1,1 1-7,-2 2-1,-5 0-1,0 2 1,-3-1-4,-1 1 4,0 4-5,-2-1 3,2 2-4,-3-2-4,2 0-13,-1-1-17,-3 4-21,4-1-26,-4 1-31,1-4-32,-1 4-21,0 0-21,0 0-140,0 0-347,0 0 153</inkml:trace>
  <inkml:trace contextRef="#ctx0" brushRef="#br0" timeOffset="50984.3661">2955 5824 100,'0'0'127,"0"0"-8,0 0-8,3 3-14,-3-3-7,0 0-7,0 0-1,0 0-5,2 4 6,-2-4-11,2 2-6,0 2 1,-1 0 6,1 0 2,-1 1-18,3-1 5,-3 1-4,3 1-3,-2-1 2,1 0-3,-3 2-12,4-1-6,-2-1 2,1 2 3,1-2-3,-2 3-2,2-1-3,0-1-2,1-3-6,0 6 9,-1-4 4,-2-2-6,4 4-6,-2-2 1,3-2-3,-2 0-6,0-1 5,-1 0-4,5-2 4,2 0-6,1-2 3,2-3-2,4-1 0,10-6 5,1-2-6,1-1 0,2-2-1,-1-1 2,3-2-2,10-7-2,-11 8-5,10-12 16,0 7-4,-2-4 1,-6 10-1,-3-2 0,-4 2-5,3 1-1,-4 2 2,-5-2 0,-6 5-2,0 2 1,-4 0 5,-3 5-3,1-2 5,-2 2 7,-3 3 7,0-2 3,-1 0 7,2 1-9,-3 1-3,-3 2-3,4-4-3,-3 1-6,-1 3 3,0 0-8,5-1-7,-5 1-18,0 0-20,0 0-21,0 0-25,0 0-25,0 0-32,0 0-22,0 0-17,0 0-21,0 0-176,4 6-396,-4-6 176</inkml:trace>
  <inkml:trace contextRef="#ctx0" brushRef="#br0" timeOffset="51744.3879">4707 5657 93,'0'0'179,"0"0"-19,0 0-10,0 0-11,0 0-18,0 0-6,0 0-16,0 0-8,0 0-9,0 0-7,0 0-11,0 0 1,0 0-4,0 0 4,2 12 7,1-8-5,-2 1-3,2-2-10,-2 3-3,0-1-5,2 3-5,0 1 0,-1 1-1,-1 1-1,2 0-2,1 1-7,-1-1 1,-1 2-3,0-2-1,1-2-2,-1 5-2,1-1-1,1-2-3,-3-1 0,4-1-3,-2 1 0,-2-4 0,2 0 2,0 0-1,-1-2 1,0 1-2,2-3 12,-4 2-5,5-2 7,-5-2 4,11-2 0,0-3 0,4-3-3,5-1 3,0-1 0,6-5-4,2-4-1,4 1-1,8-11-5,-9 7-1,11-6-4,-2-2 6,-12 8-10,14-6 3,-14 9-2,4-2 0,0 0-5,-4 2 0,2-1-1,-2 1-3,-3 3 2,-2-2 1,0 3-5,-1-1 7,-8 5-6,4-1 2,-4 3 2,0-3-3,-6 6 2,-3-1 9,4 3-1,-3-3-2,-2 3-1,1-2-2,-2 2 2,-2 2-4,3-2 0,-4 4-4,4-4-11,-4 4-21,0-3-22,0 3-18,0 0-26,0 0-31,-8-2-35,8 2-32,0 0-50,0 0-130,0 0-401,-6 7 178</inkml:trace>
  <inkml:trace contextRef="#ctx0" brushRef="#br0" timeOffset="53804.5735">2978 6709 140,'0'0'121,"0"0"-12,0 0-7,0 0-1,0 0-26,0 0 3,0 0-4,0 0 6,-1 7 2,2-3-15,0-2-4,2 4 7,-1-2 2,1 1-4,0-2-5,-1 4-5,2 0 2,-1 3-4,0 0 6,0 0-8,3 4 0,-2-5-7,-1 1-2,1 7-2,1-7 0,-3 4-7,1-4 1,3 2-3,-1-2-1,0 2-3,2-3 0,-1 0 0,-1-1-4,0-2 4,4-1-3,-1-1-2,-4-1-2,10-1 1,-4-2-7,3-2 2,2-4-2,3 0 1,9-7-5,1-4 4,1 3-4,2-4-2,1-2 5,0-3-3,0 5-1,9-9-4,-8 7 1,9-7-1,-10 7-2,1 2-1,0-3 6,-2 3-2,-4-1-1,1 2-2,-1 2 0,-4-1-3,-1 1 1,-3 2 2,-5 4-5,-5 3 6,0-1-4,-3 2 6,2 1 8,-3 2 3,0-1 9,0-1 0,-1 3 1,-1-2-2,-3 3 0,3-4-5,-3 4-3,3-2-8,-3 2-9,0 0-18,0 0-21,0 0-19,0 0-28,0 0-23,0 0-17,0 0-18,0 0-23,4 7-19,-4-7-131,1 4-339,-1-4 150</inkml:trace>
  <inkml:trace contextRef="#ctx0" brushRef="#br0" timeOffset="54534.4386">4809 6636 27,'0'0'173,"0"0"-10,0 0-11,-5 0-17,5 0-12,0 0-18,0 0-10,0 0-8,0 0-11,0 0-5,0 0-12,-4 4 10,4-4 5,4 8-7,-3-6-4,1 5-7,0-2 15,-2 3-3,4-2-6,-3 4 1,3-1-7,-3 1 4,2 2-5,1 1-3,-3-3-5,4 2-1,-5 0-5,5-2-3,-3 2-1,0 0-2,2-5-3,0 0-5,-4 1 0,6-1 0,-1-2-7,-1-3 3,1 2 0,-1 1 4,4-4 7,-3 1 2,9-4-6,-3-1-1,7-4-2,9-6 0,0 3-2,2-5 0,2-4-6,-3 1-2,7-1-1,-4 0-1,10-8-2,-9 5-2,8-4 0,-6 7 1,-3-1-2,1 0-2,-4 1 0,0 0-1,-1 2-2,0-2 0,-3 4 0,-5 3 1,2-3 0,-5 5-1,-4-2-3,1 1 2,-3 4-1,-2 1 0,-1-1 2,-2 3-3,-1 1 2,0 0 0,-2 0-2,0-1 0,-2 4-9,4-4-11,-4 4-24,0 0-17,0 0-21,0 0-33,0 0-18,0 0-26,-18 8-21,13-3-37,-2-4-115,4 2-356,-3-3 157</inkml:trace>
  <inkml:trace contextRef="#ctx0" brushRef="#br0" timeOffset="56376.4613">6501 7792 47,'0'0'165,"2"3"-11,-2-3-16,0 0-16,0 0-11,0 0-7,0 0-2,-1 6 1,2-3-10,1 0-13,-1 3 3,-1-1 2,5 4 12,-5-4-5,2 6-3,-1 2-7,1-4-7,1 1-13,-2 1-4,3 0-2,-4 0-4,5-2-8,-2 2-4,-1-3-1,2 2-3,-3-2-1,4 1-3,2-2 6,-6 0-3,3-2-5,2 2-1,-2-6 0,5 3-2,-1-1-3,2-2-1,3-3-2,1-1-1,0-4 1,5 0 0,4-9-3,4 0-1,1 0 3,1-4-6,2-1 0,10-9 0,-11 9 3,2-3 5,8-2 6,1-2 4,-13 9-2,4-3-6,0 2-1,-4 0 1,-1 2-4,1-1-3,0 4 0,-5-2-1,0 2 2,-5 2-6,-1 3 4,-2 2-7,-2 1-2,-6 1 4,0-1-2,1 2-2,-2 4 0,0-3 3,-3-2 0,1 4-3,-3 2 0,-1 0-4,8-3-6,-8 3-8,0 0-17,0 0-13,0 0-17,0 0-28,0 0-22,0 0-22,0 0-31,0 0-16,0 0-39,0 0-131,0 0-373,0 0 165</inkml:trace>
  <inkml:trace contextRef="#ctx0" brushRef="#br0" timeOffset="57374.4491">8598 7841 4,'0'0'195,"-1"-5"-12,1 5-5,0 0-15,0-4-14,0 4-11,0 0-8,0 0-15,0 0-8,0 0-10,0 0-14,0 0-12,0 0-2,0 0-1,0 0 0,0 0 2,6 15-4,-2-6-6,0-3 4,1 6-3,0 0-1,3 1-7,-5-4-3,3 4-4,-3-1-4,4 4 0,0 0-9,-3-3 0,1 0-3,2 4-4,-4-5 4,3-3-7,1 4-1,-2-6-2,3 2-1,-1-2-4,4-1 2,-2-2 0,1-1-6,4-3 8,-2-3-8,3-2-2,3-4-3,9-5 6,-5-4-5,4 0-3,0-3 4,2-1-1,0-1 0,2-3-5,-2 2 0,12-6 3,-13 6-4,-2 2 4,4-1 0,-1 1 1,-2-2 1,-2 2-3,1 2 4,0 2-2,-9 6-1,1 1 0,-3-3-3,1 6 1,-6-2 3,2 3 0,-5 0-2,3 2 0,-4 0 3,0 1-3,-1 0-3,1 3 0,-3-2-4,-2 3-13,7-3-10,-7 3-24,0 0-24,5-1-15,-5 1-20,0 0-28,0 0-27,0 0-29,4 4-150,-4-4-371,0 0 163</inkml:trace>
  <inkml:trace contextRef="#ctx0" brushRef="#br0" timeOffset="58308.3616">10277 7882 105,'-4'-7'168,"4"5"-5,0 2-3,-2-8-1,0 4-2,1 1 0,1 3-7,-3-5-4,3 5-13,0-6-4,0 6-11,0 0-7,-1-3-8,1 3-8,0 0-12,0 0-5,0 0-12,0 0-6,0 0-5,0 0-7,0 0-3,0 0-2,0 0 1,-1 14-2,1-9-7,0 2 4,0 0 5,1 2-4,3 0-5,-3 0 0,1 2-1,1-1 0,0 0-6,-2 4 3,3-3 0,-1 1-4,2 5-2,-5-8-7,6 1 4,-1 0-7,-1 1 3,1 1-5,2-4 4,0 1-7,0-1 4,-1 0-5,-1-4-3,7 0 3,-5 0-1,3-4 1,3-1-1,4-2-2,3-1 1,7-8 1,1-2-2,-3-2-5,7-2 2,-4-2-2,2-4 1,0 2-5,-1 1 3,1-2 2,0 0-4,1-2 3,-3 1 0,3 2-2,-3 3 0,-1 2 1,-2-3 3,2 3-4,-4 1 5,-5 6-2,4-7 1,-9 5-4,3-2 2,-2 5-4,0-2 3,-5 4 0,0 0 3,0 2-3,-1-3 1,-3 6 4,-1-1 3,-2 1-8,3-1 1,0 1-2,-5 2-3,4-2 3,-4 2-5,3-3 12,-1 1-9,-2 2-5,4-3-15,-4 3-5,0 0-15,0 0-14,0 0-17,0 0-14,0 0-23,1-4-16,-1 4-26,0 0-19,0 0-27,0 0-168,0 0-396,0 0 175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47:01.84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3520 4342 93,'0'0'142,"0"0"-3,-3-5-4,3 5-8,0 0-2,0 0-8,0-5-10,0 5-1,0 0-4,-1-4-3,1 4-6,-3-4-2,3 4-2,3-6-4,-3 6 0,0 0-4,-3-5-5,3 5-3,0 0 0,0-4-5,0 4-1,-1-3 0,1 3-3,0 0-1,0 0-5,-1-7-2,1 7-3,0 0-7,0-4 1,0 4-5,-4-4 3,4 4 3,-3-3-4,3 3-1,-1-4 1,-3 2-3,4 2-1,-5-5-6,5 5-2,-3-5-2,0 3-5,3 2-3,-4-4 3,0 1-3,0 1 1,4 2-2,-6-4 0,6 4 2,-4-2-3,-1 0-3,4-1 2,1 3-3,-7-6-5,4 4 1,-1-1-2,4 3 3,-7-4-3,5 3 5,2 1-2,-9-4-3,6 0-2,1 2-5,2 2 6,-7-6 4,2 6 2,0-1 0,1-2-1,4 3-1,-9-3-3,3 1 11,6 2-8,-5-2-1,1-1-3,4 3-1,-11-3 1,7 2-4,-1 0 0,-2-1-1,7 2 1,-9-1 3,3 0 1,6 1 0,-5-3 2,5 3-1,-8 0-3,8 0 0,-9 0-1,9 0 0,-11 0-4,4 0 2,7 0-3,-11 0 2,11 0-1,-13 0-2,4 3 3,4-3-1,-2 0-1,-1 1 1,0-1-2,8 0 1,-13 1 2,6 1 0,0-1-1,1 0-2,-1 0-1,1 1 4,-2 1-2,0-1-2,2-2 1,0 0 0,-1 2 6,7-2 0,-10 1-6,5 0 0,1 0-4,4-1 4,-11 2-1,7-1 2,4-1-6,-9 1 5,5-1-2,4 0 1,-9 3-1,3-1 2,3 0-1,-2 0 2,0-1-1,1 2 0,-5 0-1,4-2 1,0 2-4,1-2 6,-2 1-1,3 0 6,-4 0-4,2 1-3,-1-1 0,2 3-3,-1-4 0,3 1 2,-3 1 2,0-1-1,-2-1-1,2 3 3,1 0-2,0-2-4,0 1 5,-2-1-2,1 1 7,0 1-6,1-1 0,-1 0 3,0 0-6,-4 1 6,6-3-6,-3 2 4,1 1-3,0 0 0,-4 1 5,5-1-3,-2 1 2,2 0-4,-3-2-3,2 1 5,-1 1 0,3 0-2,-2-1 1,1 0 4,1 3-5,-3-3 1,3 1 4,-1-2 2,0 1-8,0-1 3,0 2 0,0-2 0,3 2 0,-3-1-2,0 1 1,1-1-1,-4 3 4,4 0-4,-1-1 1,0-1 1,1 2-2,-1-1 8,-1 2-5,0 0-1,1-3-1,1 2 1,0-2-2,-1 4 4,2-1 3,-1-2-7,2 0 4,-1 0-5,0-1 2,0 3-2,-1-1 4,0 1 0,-1-3-1,3 2 0,-3-2 1,2 1 1,0 1 0,0-3-5,-2 3 1,3-2 4,-2 0 0,2 2 2,-4 0-1,4 0-1,-2-1-2,2 0 2,0-1 2,-2 2-1,2-2-6,1 2 3,0-2 2,-3 0-1,3 3-1,0-4 0,-1 4 0,1-3 1,-4-1 2,4 5 5,0-3-11,0-1 0,0 1 0,0 0 1,0-2 1,-1 4-1,2-3 2,-1 3 4,0 0-5,0 0 5,0 1-5,4-1 3,-4 2 0,0-3-1,1-1 1,-1 2-4,0-1 7,3-2-4,-2 2 1,2 1 1,-1-3-3,-2 2-2,0 0 0,3 0 5,-2-1-3,2 0 0,0 2 6,0-3-5,-2 3 3,1-2 0,1 1-4,0-2 2,-2 2 3,2-2-2,-3 3-3,0-1 4,3-2-2,-1 1 1,-1-2 3,2 2-6,-2 0 2,-1-2 1,3 1 2,0 3 0,-2-4-1,2 1 0,0 2 0,-1-3-3,1-1 2,-1 4 1,2-3-5,-3 0 2,2 3 1,-1-2 1,2-3-1,-1 3-2,-1-1 4,1 1-3,-2-2 5,2 2-5,-1 1 1,2 0 10,0-1 2,-1-2 0,-2 4-3,5-4-2,-3 1 2,-1 0-8,2 2 2,-3-4 3,2 3-7,0-1 6,-1-1-3,2 2-2,-2-1 2,2 0 3,0-2 0,-1 3 1,1 0 2,-1-1-3,1 1-5,0-2 3,0 2 5,1-4-2,-1 5-1,1-1 1,-1-1 6,0 1 2,1 0 2,0-3-1,1 1-6,2 0-6,-3 1 12,1 1-6,0-2 13,2 2-12,-2-1-3,0-1-1,0 1 7,1 0-6,-2 0-1,1 1-1,-2-1-1,4-3 6,-3 3-9,2-1 3,-1-1 2,0 3 5,-2-3-6,2 3 3,1-3 1,-2 0-7,1 1 10,-1 0 0,0-1 8,4 2-6,-5 1-3,0-4 0,-4-1 1,10 5-4,-1-3 2,-4 2-6,3-1 5,-3-1-1,-1 1 6,-4-3-3,13 4-2,-7-3 0,-6-1-1,13 3-1,-8-3 2,-5 0-7,13 1 7,-13-1-8,15 0 16,-15 0-16,15 4-8,-15-4 13,15-1-2,-8 1-4,-7 0 6,14 0-7,-4 0 5,-1 0-3,-9 0 9,13-2 0,-4 1-1,-9 1 2,14-1 1,-7 1-12,0-1 3,2-2-1,-3 1-2,2-3 1,0 3-8,2-2 8,-5 4 0,2-3 2,-2-2-6,6 2 2,-5 2 4,1-3-4,2 3 2,-1-2-3,-1 1 13,1 0-12,-2-1-13,2 0 15,0 1-3,-2 0 0,0-1-3,-6 3 9,11-2-11,-5-1 11,0 1-4,2 0 0,-4-1-1,2-1 1,-6 4-3,9-2 5,-9 2-7,9-5 9,-5 2-5,1 0-4,1-1 6,1 2-3,-1-3 2,2 2-2,-2 0-1,-2-1 3,4-1-3,-4 2-1,0-1-5,2 1 10,-1-1 0,0 1-2,-1-2 4,1 2 2,-1-1-7,1 1-1,-1-2 3,3 2 3,-1-1 2,-3-1-7,1 1 4,3 0-3,-3 3-1,1-4 2,-2 0 4,1 3 0,0-2-1,0 0 2,0 4-3,0-5 5,0 0-9,0 1 1,-1 0 7,2-2-8,-1 1 2,0 3 4,-1-1-23,-1-2 25,3 1 0,0 1-1,-4 1 1,2-1 0,-2-1-9,3 1 5,0-2-1,-2 0 3,1 2 15,1 1-18,1-2 0,-5-1 1,5 1 6,-4 1 0,1-2-4,0 0-1,2 1 0,-3-1 1,2-1 2,-3 3-12,4-1 8,-3-1 1,3 1 1,-4-1-3,5 0 3,-4 0 0,-1 3 2,3-1 2,-2-1-6,-1-2 3,4 2 3,-4 0-5,4-3 1,-3 3 0,1-1-4,-2 0 5,2 1-7,-2 0 0,0-1-3,3-1 3,-2 2 3,0 1-6,-1-1 8,0 4-6,0-6 3,4 1-3,-4 1 2,0 4 10,0-6-11,0 2-2,0-1 4,4 1 3,-4 1-2,0 3 4,1-8-2,-2 6 3,1 2-8,1-8 3,-1 8-1,0-8 1,0 7-3,0-4 9,0 0 2,1 1-11,-1 4 3,-1-6-4,1 2 2,0-1-3,0 5 0,0-8 0,0 4 8,1 2-6,-1 2-12,0-7 15,0 7 0,0-6-4,0 6-9,-1-4 15,1 4-2,-1-5-2,1 5 1,0-7 2,0 7 1,0-5-5,-4 2 11,4-2-11,0 5-2,0-7 1,0 2 6,0 0-5,0 3-4,0 2 4,0-9 2,0 5 1,0 0-20,0 4 19,0-11-4,-4 7 2,4 0 2,0 4-1,0-5-1,0 0 2,0 5-4,0-5 1,0 5 3,-1-5-2,0 0 1,1 5-1,-3-2-3,3 2 3,0 0-2,-2-4 7,2 4-2,0 0-6,-2-4 5,2 4-1,0 0 0,0-8-5,0 8 3,-1-5 2,-2 2-2,3 3 5,-1-7-2,1 2-4,0 5 2,-1-7 3,1 4-5,-3-1 0,3 4 3,0-5-4,0 0 6,0 5-5,-1-4 2,-2 0 2,3 4 1,0-4-3,0 4 0,-4-4 3,4 4 3,-2-5-6,2 5-21,0-6 11,0 2 9,0 4 4,-4-5 3,4 2-6,-1-1 1,1 4 4,-4-4-2,4 4-6,-3-6 3,3 3-2,0 3 11,-1-5-5,1 5 4,0-4-12,-1-1 11,1 5-4,-3-3 3,3 3-9,-2-4-3,2 4 7,-2-3-5,2 3 1,-1-5-1,1 5 4,0-5 2,0 5-2,-2-3-3,2 3-1,0 0 2,-2-4 2,2 4 11,0-7-12,0 7 9,-1-3-14,1 3 6,0 0-15,-4-3 13,4 3-2,0 0 5,0 0 1,0 0-2,0 0-2,-1-5 2,-2 1 0,3 4 3,0-4-11,0 4 0,-1-4 12,1 4-6,0 0 6,-3-4-6,3 4-3,0 0 1,-1-5-12,1 5 19,-1-2-1,1 2-1,-4-5 1,4 5-2,0-2 3,0 2-1,0 0 3,0 0-4,-4-5-2,4 5 2,0 0-2,0 0 0,-1-3 4,1 3-1,-4-4 1,4 4-3,-2-4-1,2 4-6,-3-4 8,3 4 3,-4-3-6,4 3 4,0 0-5,-5-3 2,5 3 0,-2-3 0,2 3 1,0 0 1,-6-3-2,6 3 2,-1-2 3,1 2-8,-5-5 7,5 5-3,-4-4 0,4 4-12,-5-2 13,3-1 4,2 3-5,-4-4 5,4 4-4,-5-2 0,5 2 1,0 0-1,0 0 0,-5-2 0,5 2-3,-4-3-14,4 3 19,-4-2-3,4 2 3,-4-5-6,4 5 3,-5-2 2,5 2-1,-3-4 0,3 4 2,-3-3-3,3 3-2,0 0 3,-6-3 3,6 3-5,-2-2 0,2 2-1,0 0 3,-4-3 4,4 3-3,0 0 0,-4-3 1,4 3-6,0 0 1,-3-5-7,3 5-2,-3-4 5,3 4 2,-5-4 11,4 1-3,-2 0-8,-1-1 0,1 1 3,1 0 5,-2-1-3,4 4 0,-6-8 5,1 4-7,0 1 6,2-4-7,-2 5 2,1-5-5,-1 2 1,-3 0-2,3-1-15,-3 1-23,2 0-18,-4-1-24,2 1-23,-1 0-1,0 1-27,-5-2-18,4 3-31,-3-1-50,0 2-24,1-1-28,-2 1-43,-8 0-175,6-1-549,3 4 243</inkml:trace>
  <inkml:trace contextRef="#ctx0" brushRef="#br0" timeOffset="1">3065 4645 133,'0'0'164,"0"0"-8,0 0-4,0 0-9,0 0-6,0 0-12,0 0-1,0 0-6,0 0-7,-10-3-5,10 3-7,0 0-1,0 0-9,0 0 1,0 0-6,0 0-8,0 0-3,0 0-3,0 0 12,0 0-8,-3 3-5,3-3-3,0 0-7,0 0-5,0 0-5,0 0-4,-4 4-2,4-4-5,-1 2 2,1-2 6,-1 8 3,-1-3 0,4 2-6,-4-3 7,1 5 1,1-5-7,0 5 0,0 0 0,0 2 3,-2-3-2,0 2-8,-1 1 0,3 0 6,0 1-1,0-1 1,0 1-3,0-2-2,0 4 6,2 1 6,-2 1-9,0-6 4,0 5-5,0-5 2,0 3 5,0-2-4,0-1-10,0-1 2,1 2-14,-1-5-5,0 3 11,0-1-4,0 0-1,0-1-4,0-2-5,0 2 4,0-2-3,0 2 0,0-2-3,0-1-8,-1-1 9,1 4 1,1-4-1,-1 0-6,0 1 6,2 0 1,-2-4-9,2 4-7,-1-2 8,-1-2 3,0 0-3,0 5 1,0-5 0,0 0-4,-1 6-2,1-6 6,0 0 5,0 0-13,3 3 5,-3-3-4,0 0 4,0 0-6,0 0-6,0 0-20,0 0-4,0 0-15,0 0-19,0 0-16,0 0-15,0 0-19,0 0-22,0 0-23,0 0-25,0 0-29,0 0-14,0 0-35,0 0-171,0 0-472,0 0 209</inkml:trace>
  <inkml:trace contextRef="#ctx0" brushRef="#br0" timeOffset="2">2997 4705 17,'0'0'121,"0"0"-6,-5-2-11,5 2-8,-1-3-1,1 3-6,-1-4-6,1 4 2,0 0-9,0-7 3,0 7 0,-2-3 0,2 3 5,-1-5 0,1 5-2,0-6 1,0 6 0,3-4 2,-2 1-7,0 1-4,2-3-8,-1 1-8,0-1-2,1 2-6,0-1-3,2 1-6,-1-2 2,0 1-2,-1-1-6,3 2 0,-1-2-3,1-2-5,-1 3 7,2 2-11,2-3-6,-2 2 0,3-1 0,-1-2-3,0 1-4,0 1 5,0 1-2,3-1-4,-6 2-4,6-2-1,-3 1 2,1 0-1,0 2 6,-4-2-5,1 1-3,2 0-1,1-1 2,-2 5 1,4-4-3,-5 2 5,0 0-5,1 0-1,-8 0 1,15-2 0,-7 4-1,-3-2-1,4 2-1,-4-2 2,-1 1-1,1 1 0,-1-1 5,-4-1-4,9 2-1,-4 0-3,-5-2 3,5 2-3,-1 1 3,0-1 0,-3 3 0,3-4 0,-4-1 0,4 5-3,-4-1 2,5-2 2,-4 1-3,-1-3 2,2 5 1,0-2-1,-2-3-2,0 7 3,-2-3-2,2-4 4,-2 5-3,2 0 0,-1-2 1,-3 1 1,3 1-1,-2-3 2,1 2 4,-1 2 1,-2-4 0,1 5-2,-1-2 4,0 0-2,-1-1 2,-1 1 2,2 1 2,1 0 1,-1-1 2,0-2-3,0 4-2,-4-2-2,4-2 0,-2 1 0,1 0 1,0 2-3,-2-1 2,-1 0 0,0 0-3,-1-2 3,3 3-3,-3 2-3,1-5 2,2 2-1,-2 1 3,0-1-4,4 0 2,-3 0-2,0-1 0,2 0-2,1 1 2,-3-1 1,3-2 2,1 2 0,-1 0-6,-1-2 1,2 2 0,1-1 0,2 1 2,-4-1-3,1 0-3,1-2 1,3-1 7,-7 5-7,7-5 2,-4 3-2,0-1 4,4-2-4,-5 3 2,5-3-1,0 0 1,0 1 1,0-1 0,0 0 1,0 0-2,0 0 1,-6 2-1,6-2 1,0 0 0,0 0-2,0 0 11,0 0-10,0 0 2,0 0 0,0 0-1,0 0 1,0 0 2,0 0-3,0 0 3,0 0-3,0 0 6,0 0-4,0 0-3,0 0 3,0 0-3,0 0 2,0 0 2,0 0-1,0 0 0,13-5 2,-7 4 3,0-1-2,2 0 1,2-3-1,0 3 2,2-1-1,-3 0-1,1 2 0,-1-2-2,4 1 1,-3-1-3,4 1 0,-4 0 1,2-1-2,-1 2-2,1 0 2,-1-2 1,0 2-4,-4 1 2,3 0 6,-1 0-7,-3 0 1,1 0-2,2 0 3,-5 1-4,4-1 2,-2 4-1,-1-4 1,1 1 3,-3 2-4,5-1 2,-6 0-2,2 1 3,3 1 0,-4-2-2,3 1 0,0 1-1,-5 2 2,6-1-2,-5-2 1,2 3 0,0-1 1,-1 0-1,-1 0 2,0 2-2,1-2 0,-3 1 3,4 0 0,-3 0-3,0-1 4,2 1-4,-3 0-1,0 0 1,0 0 1,0 0-2,0-1 2,3 0-2,-3 0 1,0 0 3,-3-1-3,3 2 2,0-2 1,-1 1-2,-2 2 2,1-3-1,-2 5 1,0-2-1,1-3-2,-2 1-1,-1 0 1,1 0 6,1 2-3,-4-1 1,3 0-3,-5-1 1,1 1 0,1-1-2,0-1 0,-2-1 6,4 1-4,-2-3 1,-1 3 1,2-2 3,-2 1 0,0-1-1,-3 0-1,1 1 1,-1-2 1,3 0 2,0-1 3,-1 3-4,-1-3 1,0 0-5,0 0 3,-2 0-2,4 0 5,-1-3 0,0 3 10,2 0-3,-5-1-3,7 1 0,-2-1 6,0-2 3,1 2-4,-1-2-1,-1 3 3,2-3-6,-5 1-2,3 0-2,1 1 1,1 0 0,-1-2-2,2 3-1,-1-2-3,1 0-1,0 0-2,-2 0 2,8 2 1,-10-2 3,6 0-1,4 2-5,-12-1-2,9-1-13,-1-1-14,4 3-13,-9-2-19,9 2-24,-3 0-23,3 0-30,-6-3-37,6 3-39,0 0-47,-2-7-147,2 7-437,3-6 193</inkml:trace>
  <inkml:trace contextRef="#ctx0" brushRef="#br0" timeOffset="3">3837 4825 56,'0'0'146,"0"0"-13,-5 1-10,5-1-1,0 0-13,0 0-10,0 0-12,0 0-2,0 0-9,0 0-9,0 0-1,0 0-8,0 0-4,0 0 2,0 0-3,0 0 3,11 5-1,-6-3-4,2-2 1,1 0 6,-8 0-3,19 0-1,-2-3 6,5 3 6,-4 0-4,5-2-1,0-1-3,5 2-2,7 1 1,-4-3-2,1 3-2,2 0-1,-1-2-4,3 1 2,0 2-3,1 1-3,2-2-2,-3-3-2,2 4-4,3-1-2,-4 2-4,2-2 1,-4 3-3,1-3 2,1 1-1,2 0-8,-5 1 1,-2-2-4,0 0-2,1 3-1,-1 0-3,4-1 2,-9 0-1,1-2 4,-7 0-9,0 0 4,1 0-4,-4 0 2,-2 0-3,-3 0-1,-3 0 0,3 1-1,-7-2 1,7 1 0,-5 0-2,-2 0-1,-2 0 1,-4 0 0,9 0 3,-9 0-4,9 0 1,-9 0 1,0 0-1,9 0-2,-9 0 1,0 0-1,4-2-1,-4 2 4,0 0 3,0 0-5,0 0 1,0 0-2,4-2 1,-4 2-3,0 0-1,-4-8 7,4 8-4,0 0-1,4-5-3,-4 5 2,0 0 0,-4-5 0,4 1-3,0 4-1,-2-5-1,1 0 1,1 5-2,-5-5 0,3 3 3,0-1-2,1-1 1,0 0 0,-2 0-3,-2 2 2,1-1-1,2-1 0,-2 1 0,1-2 0,-2 3 1,5-2 0,-4 1 2,3 0-1,-3 1-1,4 2 6,-2-8-4,-1 4 0,3 4 0,-4-3-2,4 3 3,-4-3 1,4 3-2,-5-6-1,5 6 2,-4-1 0,4 1-1,0 0 1,-1-2 4,1 2-5,0 0 1,0 0 1,-4-4-6,4 4 3,0 0 0,0 0-3,0 0 4,0 0-1,0 0 2,-1 16 2,2-14 3,-2 4 3,1 1-2,0-2 0,0 2 2,0 3 7,0 1 2,0-1-3,0 0 1,1 0 2,-1-1-2,0 5-2,0-4-1,0 0 0,0-1 0,1 0 1,-1 2-1,0-4-3,3 0 1,-3-2-2,0 1-2,0-2 0,1 2 0,3-2-1,-4-2 3,0-2-2,0 7 1,0-4 1,0-3-3,0 0 2,0 6 2,0-6-2,0 0 5,0 0-1,0 0 5,0 0 1,0 0 1,0 0-5,0 0 3,0 0-2,0 0-1,0 0 0,0-13 0,0 6-2,-1-1 0,2 2-4,-1-5 1,0 0-1,-4 1-1,4-1-5,0-1 4,-1-2-5,5 4 7,-4 0-3,1-1-4,-1-1 2,-1 3 0,1-2 0,-3 2-1,3 2 2,0 0 1,-1 1 1,1 1-3,0-1 0,0 2 0,0-2 1,0 3 0,0 3-1,-3-7 0,6 3-1,-3 4 0,-4-5 2,4 5-1,0 0 1,0 0-4,0 0-1,4-6 2,-4 6 0,0 0-3,0 0 2,0 0-2,0 0 1,0 0-1,0 0 2,0 0-2,0 0 0,0 0 5,10 8-2,-6-3-1,0-1 2,5 0 3,-4 0 0,0 5-1,2-6 0,-1 3-2,4 1 3,-1-3 1,-1 3-4,2 0 0,-1-1 4,1 0-2,0 1-1,1 1 0,0-2 4,1-2-3,-1 3 0,-2 0 3,1-2-4,-1 2 3,2-2-2,0 0 3,-6 0-4,4-3-2,-4 2 3,-1-1 3,2-1-7,1-2 4,-5 5 1,2-3 1,-4-2-1,4 3-1,-1-2-1,-3-1 0,2 3-3,-2-3-1,0 0 4,4 2-1,-4-2 2,0 4 0,0-4 1,0 0 3,-5 5 2,5-5 0,-5 5 0,1-1 0,-5-3 1,5 2 3,-2 1-3,-2-1 4,-1 2-1,-5-1-3,5 1 0,-1-1-2,3 0 0,-4 0 0,-1-2 1,1 3 0,1-2-1,1 1-1,1-1-7,-1 1-9,2 0-10,1 0-13,-5-2-11,6 0-11,-2 0-18,1 2-15,2 0-23,-1-4-20,-1 3-28,3-1-30,3-2-30,-5 3-176,5-3-429,-4 4 189</inkml:trace>
  <inkml:trace contextRef="#ctx0" brushRef="#br0" timeOffset="4">6037 4146 81,'-3'-3'118,"3"3"-3,0 0-15,0 0-1,-4-2-2,4 2-7,0 0-2,-4-3 8,4 3-2,-3-4-4,3 4 3,0 0-7,-5-2 4,5 2-17,-4-3-5,-1 2-2,5 1-2,-5-4 6,5 4-2,-6-2-5,6 2-7,-6-2-1,3-1-7,3 3-3,-9-3-8,5 2-1,4 1-2,-8-2 2,3 1-7,5 1-1,-9-1 0,0-1-3,9 2-2,-9 2-1,4-4 1,5 2 0,-13 2-1,13-2-1,-10 0 2,5 0-3,-1 0-3,6 0 4,-14 1 2,8-1-4,1 1-3,5-1 2,-10 1-2,4 0 0,-1 0-3,1-1 3,1 3 3,-2-2-1,1 1-1,0-1-2,-1 1-1,3-1 7,-2 3-7,0-3-2,2 2-1,-3-1 1,1-2 2,2 4-3,-1-3-1,-1 1 2,2 0-4,0 1 4,-1 0-3,0-1-3,-4 3 2,4-3 1,1 3 0,-1-2-1,-2-1 2,2 2 0,0 2-1,4-4 1,-7 1-1,1 1 1,0-2-2,1 4-1,-1-2-1,1-2 1,2 1 1,-1 2-4,1-2 0,-3 1 0,4-2 2,-2 1 0,0 2-1,2 0 2,-1-2-3,-2 1-1,0-1 1,3 0 0,-1 1 0,0 1 1,-1-3 0,1 1-2,1 2 1,-2 0 0,1 0 2,0-1-5,0 1 3,1-1 3,-4 1-4,5-1 4,-1 1-5,-5 1 3,7-1 3,-5 1 1,4 0-4,-2 1 0,-1-4-1,4 2 0,-2 2 1,-3-3-3,5 1 4,-2 0 0,-2 2 3,4-2-5,-2 0 1,-3 0-1,3 0-2,2 1 1,-3-1-2,0 0 3,0 1 5,3 0-5,-3 1 2,0 1-2,2-2 2,-2 0-1,1-1 1,2 2-2,-5-2 0,6-2-1,-4 2-1,4 0 2,-2 2-4,0-2 0,0 0 4,0 2-3,1-1 4,-2 0-1,2 3-3,1-4 1,-4 3 0,3-3-1,0-1 0,1 1 1,-2 2 0,0-4 0,2 2-1,-3 2 2,2-2 0,0 2-1,-2 0-2,3-4 0,0 2 1,0 2 4,-1 0-8,-1-2 4,0 0 1,1 2-2,1-2 5,0 1-2,-1 1-1,1-3-1,-2 2-1,2 0 3,0 1-2,-1 0-1,1-4 4,-1 4 0,0-2-2,1 0 2,-2 2-3,2-2 0,0 0 6,0 1-6,-2 0-1,4-2 2,-4 0-1,2 2 0,0-1 3,-2-1-3,2 2 0,0-1 1,2 2 1,-4-2 0,2 0 0,0-1-1,-2 1 1,-1-1 1,3 0 1,-2 0-3,2-4-3,0 9 2,0-5-1,0 0 2,0-1-1,-1 4 2,1-2 10,-2-1 1,2 2-5,0-1 4,-1 2-2,1-3-3,1 1-1,-2 3-1,1-4-1,0 2-1,0-1 2,-1 1-1,1-1-2,1 1 3,0 0-3,-1 0-1,0 0 4,0 0 0,0-1-6,2-1 2,-1-2 1,-1 4 1,0 0 0,2-2 0,3 4 1,-1-3 0,-4 0 1,2 2-4,-1-4-1,1 2 6,0 2-2,0-2 7,1 6-3,-2-6 2,2 1-1,-1-1-4,2 1 2,-2 1 3,0-1-3,2 1 1,-2-1-1,2 0-2,-1-1-1,1 2-2,-1-1 2,0-2-2,3 3 3,-2-2-2,-3 0-1,3-1 2,0 0 0,1 0-1,-4 1 1,6 3 3,-2-4-5,-1 0 6,1 3-7,0-4 1,-1 1 3,0 1-3,0 1 5,-1-1-6,1-1 1,2 1-2,-3 0 4,5 0-3,-4 0-2,2-1 4,-2 0-4,0 0 3,-1 1 1,4-2-8,-1 3 9,2-3-2,-3 2-5,1 0 5,-2-1-2,1-1 0,3 2 3,-3 0 0,2-1-2,-1-1 7,-1 2-1,0-1-5,4 1-2,0-1 2,-4-1-2,0 2 0,2-5 2,-5 5 2,7-1 2,-5 2-4,1-4 9,0 1-12,2 1 1,-7-4 6,10 9-2,-5-5 8,3-3 0,-2 2-2,-1 2 8,0-2-1,3-1-13,-3 1 6,3-1-11,1 0 8,-4 3 0,1-4-3,-6-1 3,10 4 5,-1 0 4,0 1-9,-2-4 2,0 2-4,0-1-1,-2 1 13,1-1-11,-1 2 7,4-1 5,-3-3-1,2 3-5,2-1 4,2 0-4,-3 0 2,2 1-4,1-1 4,-4 0-2,3 1-7,-2-1 4,-1-2-3,3 3-5,-3-2-4,2 0 4,0-1 8,-2 3-8,-2-2 1,0 1 2,1-1-2,2 0 3,-1-1 5,-1 0-9,1 3 0,1-3 3,-3 1 1,-6-1-3,12 0 5,-2 0-3,-4 0 3,2 3-4,0-3-2,3 0 6,-3 0-4,2 0 4,-2 0-6,2 0 5,-2 0 1,0 0 2,-1 0-3,0 0 3,-7 0-6,15 0-8,-6-3 10,-3 6-1,1-6 8,0 6-7,1-6 1,0 3-6,-2 0 3,2-1 3,-3 0 13,4-1-17,-2 1 6,-7 1 18,14-3-10,-5 2 4,0-3 0,3 3-9,-5-2 4,1 2 0,-3-2-7,3 1 0,-8 2 2,13-3-5,-7 0 0,2 2 2,-3-2 1,-5 3 0,14-5-3,-10 3 4,-4 2 0,10-3-2,-7 0-1,4 1-4,-3-1 2,-4 3-12,12-4 10,-12 4 4,10-3 2,-5-2-4,1 4 0,1-3-1,-2 2-1,-1-1 6,2-1-7,-1 1 4,2-3-3,-2 1-1,-1 1 1,2 0-5,0 2 2,-2-3 0,1 2 14,-2-1-16,3 1-10,-1-2 19,-1 1 9,1-1-1,-1 0 3,1 0-7,-1 0 3,1-1 2,0 2-2,-1 0 1,-1 0 3,2-1 2,-3 0-7,5-1-1,-1-1-6,-1 2 1,-1-1 2,-3 0 2,3 1-5,-1-2 2,-1 2-5,1 0 7,-2-1-3,4 0-4,-3-1-15,2 2 15,-2 2 0,-1-3 3,-1 1 2,4-1-2,0-1 1,-2 0 0,0 2 4,-1 0 1,3-2 9,-2 3-5,0-1 3,0-3-10,-2 0 0,0 2 3,4-4 0,-3 3-2,0 0 2,-1-1-6,2 1 2,-2-2-3,1 1-4,0 1 3,0 2-5,-1-3-1,2 2 7,-1-4-2,-1 3 1,-1 0-2,2-3 3,-1 2-2,0 1 2,-3 1 6,3-2-4,0-1-4,2 3 7,-1-5-1,0 3-18,1-2 13,-1 3 0,0-2 1,-2 3-2,3-1 3,-2 0-2,0-2 1,0 5-1,-1-5-4,2 4 6,-3-2-3,1 2-1,-1-3-4,2 2 9,0 1-6,0-3-5,0 1 7,0 1-5,0 0 3,0-1-1,0 1 7,0-1-7,-1 1-2,2-3-4,-1 3 4,2-1 0,-1 3 1,-1-2-1,0 1 3,1 0-1,-3-2 0,3 0-4,-1 0 7,0 1-2,0 2 4,0-3-19,0 1 12,0 2 1,0-2 5,-1 2-4,-1-3 2,1 2-5,1 1-11,0 4 15,-1-10 1,-2 6-1,2 0 3,1 0-4,-1-4-2,1 4 2,-2-1-16,0-2 20,2 7-1,-5-8-7,5 1 2,-1 2 4,-1-2-4,0 1 6,2 0-2,-4-1-1,4 2-4,-1-1 4,-1 0-4,1 0 8,-2 1-8,3 1 2,-1-2 2,1 2-3,-2 0-2,-1-1 15,2 2-11,-1-2-1,0 1-12,2-1 10,0 0-2,-2 1 4,0-2 3,1 3-1,1 3-1,-1-8 0,-2 5 2,3-1-4,0-1 1,0 5-3,-3-6 4,2 1 0,-1 0-3,-1 3 5,2-3-2,-2 2-9,3-2 11,-2 1-2,-1-1 0,2 0-1,-3 1-2,3-2 4,-3 2 6,3-1-5,-3 1 0,4 0-5,-3 2 6,2-2-3,0-3-8,-2 4 11,-1 1-1,4-1-2,-4-2-5,4 5 5,-3-5-3,3 5 5,-3-7-2,3 5 0,0 2-2,0 0 12,-5-5-16,5 2 4,-4-1 1,4 4 2,-5-3-6,1-2 3,2 3 2,0-3 2,-3 1-1,4 2-4,-3-2-6,4 4 6,-6-6 5,4 4-3,1-1-3,-3 0 5,3-1-2,-3 1-2,2 0-1,-2-2-1,0 2 6,0 0-2,0-1 1,1 2-3,3 2 1,-4-6 0,0 4 8,0 0-4,4 2 0,-8-5 1,5 4-4,3 1-1,-6-4-2,3 2 5,3 2-3,-6-2 0,6 2 0,-6-5 2,6 5 1,-6-3 0,3 2-2,3 1-1,-5-3 2,5 3 5,-3-2-5,3 2-1,-6-6-1,3 6 2,3 0-2,-8-4-1,8 4-3,-4-2 4,0 1-13,0-1 16,4 2 1,-5-2 3,0-1-7,5 3 6,-9-1 0,9 1-7,-5-3 4,5 3-3,-8-3 3,8 3-1,-4-1 3,4 1-4,-5-1 0,5 1 7,-7-3-4,7 3-3,0 0 3,-7 0-3,7 0-1,-4-1 0,4 1-3,-5-4 13,5 4-9,-5-1 2,5 1-4,-10-3 2,6 0-1,4 3 0,-8-2 3,4 2 0,4 0 2,-6-3-2,6 3-4,-8-3 0,5 2 3,3 1 4,-9-2-3,4 0-3,5 2-3,-10-1 8,4-2-7,0 1 1,6 2 6,-10-2-5,3 0 7,1 1-4,2-1-6,4 2 2,-9-3 1,4 2 4,-2-2-22,-3 1 22,4-1 3,0 2-5,2-1 11,-4 2-11,2-3-4,-2 1 3,-1 2 0,-4-3-2,3 0 1,1 0 1,-1 0-2,-4 1-15,3-1-1,0 0 12,0 3-24,-1-2-15,-1 0-8,1 0-15,-5-1-29,-1 1-7,-1-1-26,-3 3-17,-1 0-26,5 0-26,-3 0-36,1 0-36,4 2-28,-3-1-241,6 1-586,-2-1 260</inkml:trace>
  <inkml:trace contextRef="#ctx0" brushRef="#br0" timeOffset="5">6287 4311 53,'-4'-3'124,"4"3"-7,0 0-3,-3-5-5,3 5-3,-1-4 3,1 4 1,0 0-6,-4-3-5,4 3-4,-1-3-6,1 3 0,-3-3 0,3 3-8,-6-4-1,6 4 2,-4-2-9,4 2-2,-4-2-4,4 2-3,-6-3-7,6 3-7,-7-2-3,7 2-6,-6-4-5,2 3-2,4 1 4,-9-2 1,9 2 2,-6-3-1,1 2-5,5 1 0,-6-2-6,6 2-2,-6-3-2,1 2-2,5 1-1,-10-2-6,10 2 0,-9 0 1,2-1-3,1 0 0,6 1 5,-11 0-8,11 0 0,-11 0-1,6-1-1,5 1 1,-9 0 2,9 0 6,-9 0-7,3 0 1,6 0-4,-8 0 2,8 0 1,-12 0-5,8 0 5,4 0 1,0 0-3,-13 0 1,13 0-2,-13-2 0,9 2 1,4 0-3,-13 0 1,5 0-1,8 0 0,-12 0 1,5 2 0,0-2 1,-1 0 1,3 0 0,-1 1-1,6-1 1,-12 1-1,6-1 1,6 0-3,-9 1 3,1 1-3,3-1 1,0 0-1,5-1 0,-13 1 1,9 0-6,-1 1 4,5-2-1,-5 1 0,5-1 0,-10 1-1,1 2-1,5-2 4,-4 0-3,2 0 0,6-1 2,-8 3-1,3-2-1,0 0 1,-4 2-3,2-3 1,-1 2 3,5 0-3,-2 0 2,0-1 2,5-1-5,-11 1 4,5 1-3,3-1 1,-4 1 1,6-1 3,-5 2-3,6-3 1,-7 4-1,3-3 0,-2 3 1,2-1-1,-1-1 0,-1 1 1,-2-2 0,4 2-3,2 0 4,-2-1-2,-1 1 0,0 1 0,1-3-2,4-1-1,-9 4 2,6 1-1,-1-2 6,1-1-8,0 1 1,-2-2 4,2 3-1,1-2-2,-2 3 3,0-1-3,2-2-2,-5 1 4,7 1 0,-4-1-2,2 0 0,-3 2 1,5 0 0,-3-3-1,3-2 0,-5 7 1,2-4-1,2 1 1,-1 0 1,-1-1-4,0 1 1,2-1 1,-1 0-2,2-3 4,-4 5-4,4-2 0,-4 1 2,2 0-1,-1-1 0,-1 0-1,7 1-1,-6 0 4,2 1-2,-2-3 1,-1 3 3,3-1 2,-3 1-2,3-2 3,-1 2-5,0 0 5,0 2-1,2-2-1,-3-1-2,-1 3 0,3-2 5,-3 0 2,3 3-1,0-3 0,-1-1-1,1 1-2,0-1-1,-2-1-1,3 2 2,-1-2-3,1 3 0,-3 0 0,3-2 3,-3 0 0,1 2-1,0-1-1,2 1 0,-2-2-3,1 0 1,-1 1 5,2 0-4,0 1-2,-3-1 2,3-1-3,0 1 3,0 0-3,-1-1 4,1 4-1,1-4-2,-4-1 4,5 3-3,-4-2 2,2 0-2,-1 0 0,1 1 1,-1 0 5,1-2-3,-1 4-3,2-4 4,-1 1-6,0-4 2,-1 8 0,1-3 0,0 0 0,0-1 6,0 0-3,0 2 2,1-4-3,-1 3 1,0 0 3,0 0 3,1 0-3,0-2 0,1 1-1,-4 1-3,4-2 2,-2-3-1,0 7-2,1-2 4,-1 0-6,0-1 4,0-1-2,0 2-1,0-5-1,0 7 0,3-5 4,-3 3-5,1-1 2,0-1 1,-1 1-1,0 1 2,0 0-2,1-2-1,-1-3 3,-1 8-2,2-4 4,-1 1 0,0-3 5,2 3-8,-2 0 0,0-2 0,2 0 2,-2 1-2,2 0 0,-1 0 0,1 0 1,-2-1-1,0-3-3,3 7 3,-2-4 1,2-1-3,-2 2 2,0-1-1,2 2 2,-3-2-3,1 1 3,1-2-4,0 3-1,-1-2 5,2 1-5,-2 1 5,0-1-1,1 1-1,2-1 2,-1 0 2,0-1 0,-2 3-1,3-3-1,-1 0-1,-1-1-1,1 3 0,-2-1 0,2-1 1,-2 0-1,1-2 0,0 4 1,3-2 4,-3-1 0,-2-2 3,5 4-4,-1-1-2,-4 1 4,4-2-3,-4-2 2,5 5 2,-4-5-6,-1 0 0,2 4 2,3-1-2,-3 1-1,2-1-1,-4-3 5,0 3 3,4 1-4,-3 0 0,3-1-4,-4 0 2,4-1-5,-4-2 0,4 5 2,-4-5 3,2 3-1,1 0-3,-2-1 1,-1-2 1,5 4 1,-3 0-1,-2-4-3,6 4 5,-2-4 0,1 2 2,-5-2 1,4 6 12,-4-4-4,5 1 1,-1-2 0,-4-1-4,6 4-1,-3-1-2,-3-3 1,5 4 0,-4-3-5,6-1 5,-7 0-3,7 5-8,-4-5 4,-3 0 3,5 4-3,-5-4 0,5 3 0,-1-1 6,-2 1-5,-2-3-1,4 0 0,1 3 8,0-3-9,-5 0 0,8 4-1,-4-3 3,1 1-2,0 1 2,-5-3-4,8 2-1,-8-2 1,6 2 1,-2 1-2,2-3 1,-6 0 11,7 1-1,-2 0 4,1 1-4,-6-2 7,6 2-6,-2 1 6,4-3-11,-8 0 3,4 0-3,1 2-6,-5-2 9,9 1-1,-4 1-2,-5-2-5,8 2 4,-6-1-2,-2-1-4,8 0 8,-4 1-7,-4-1 3,6 5 4,-2-4-2,-1 1-5,-3-2 5,11 1 4,-6-1-11,-5 0 4,8 2 5,-8-2-8,9 2 3,-7-1 2,-2-1 0,9 0-2,-5 3-1,-4-3 3,8 1-7,-8-1-3,6 0 10,-2 2-8,-4-2 2,8 2 2,-8-2-6,5 3-2,-1-3 14,-4 0 0,7 1-2,-1 0-1,-2 0 5,-4-1-1,7 2-6,-7-2 5,8-2-2,-5 5 0,-3-3-5,8 1 0,-8-1 6,5 1-9,-5-1 4,0 0-10,9 0 13,-9 0-3,5 2 8,-1 0-10,-4-2 0,0 0 5,9 0-2,-4 2 2,-5-2 1,6 0-9,-6 0 4,7 0 6,-7 0-2,5 1-3,3-1-3,-8 0 6,0 0 3,11 0-12,-11 0 14,5 0 2,-5 0-10,8 0 4,-8 0 13,9 0-23,-9 0 7,5 0-7,-5 0-2,9 0 9,-9 0 0,5-1-1,-5 1 3,8 0 12,-8 0-18,9-2 19,-9 2-3,7 0-20,-7 0 15,6-2-10,-1 0 1,-5 2 18,6-1-25,-6 1 3,9 0-2,-9 0 5,6-1-4,-6 1 3,0 0 4,9 1 0,-9-1-4,9 1-1,-9-1 7,9-2-7,-5 1 5,-4 1 2,9-4-4,-5 3 1,-4 1 1,9-2-12,-9 2 16,7-1-1,-2 1-22,-1-4 18,0 4 3,-4 0 3,9-1-3,-9 1 0,6-2 1,-6 2-4,7-2 6,-2 0-3,-1 0-3,-4 2-5,6-1 3,-2-2 6,-4 3 1,6-4-2,-2 3 3,0 0-3,0-2 9,2 1-5,-2 1-18,-4 1 13,8-2 0,-4-2 7,-3 0-1,-1 4-3,8-1 3,-7-2 4,5 0-9,-6 3 1,7-5 0,-5 3 1,1-1 4,-3 3 0,5-4 2,-1 4 0,-2-3 0,-2-2-5,0 5 8,8-4-8,-6 2 10,1-1-27,0 1 20,-3 2 2,6-6-2,-6 5 7,4-3-10,-4 4-6,4-4 4,1 2 2,-3-1-10,-2 3 17,3-4 6,-2 1 4,-1 3-11,0 0 13,4-5-13,-1 3 5,-2-2-3,-1 4 0,5-6 0,-2 1-3,-3 5-19,1-3 15,1-1 3,-2 4-4,2-5 1,1 3-2,-1-2 10,0 1-6,1 0-4,-2-2-2,2 3 3,-1-2 0,-2 4-4,2-5 1,-1 1-2,1 2 1,0-1-1,-2 3 1,2-6-3,2 3 2,-4-1-1,4 1 0,-3 0-6,-1 3 6,5-6 7,-5 6-5,0-4 1,1 0 11,-1 4-16,3-4 2,-2 0 3,-1 4-4,0-8 3,4 4-2,-4 0 4,0 2 1,0 2 1,3-9-9,-3 5 1,0 0-1,2 0 4,1-1 1,-3 2-3,0-2 1,0 5 2,1-8-1,-1 4-4,4 0-2,-4 0 4,0-1 4,0 5-3,1-5-2,3 1 2,-4 0 1,0 4 6,0-8-3,0 3-7,0 0 5,0 2 1,0-2-5,0 0 2,0 1-1,0 4 2,0-5-3,0-2 1,1 5 3,-1 2-2,0-7 2,0 2-2,0 0 4,0 0-4,0 3-3,0-3 3,0 5 1,2-7 1,-2 2 0,2 2-4,-2-2 4,0 5-4,-2-7 3,2 2-3,-2 1 3,1 1-1,2-1-2,-1 4 2,-1-7-3,1 3 4,0 4 1,-4-7-4,4 4 2,0 3-7,0-9 6,0 5 1,0 4 0,4-7-2,-8 3 3,4 2 0,0 2-2,0-9 8,-1 2-10,1 3-1,-4-1 4,4-1 1,0 3 3,0-2-9,0-2 3,0 7 2,0-7-1,0 4 0,0-4-11,0 5 13,0-4 5,0 6-7,0-6-1,0 1 2,-1 1-4,1 4 4,0-8 2,-3 3 2,3 5 1,-2-7-6,4 3 5,-2 4-4,-2-8-3,2 6 4,0 2-2,-3-7-1,3 7 3,0-7-15,0 4 13,0-1 1,0 4-2,-2-7 6,-1 5 2,3-3-3,0 0-6,0 5 3,-4-7-1,4 2 0,0 5 2,0-5-5,-2 0 2,0 3 6,2 2-2,-1-7-5,1 4 4,0 3-2,-1-5-1,1 5 2,-4-6 4,4 2-7,-2 0-1,0 0 10,2 4-11,-4-5 11,3 2 3,-1-2 1,2 5-3,-2-5 0,0 2-2,-1-1 5,3 4 0,-3-6-7,1 2 4,-1 0 0,0 1-4,3-1 4,0-1 0,-4 2-6,1-3 1,1 2 3,0 1-1,0-1-1,-2-2 5,2 2-5,-1-1 8,-1 0-23,0 0 16,0 1-1,2-1-2,-2 0-4,1-2 15,0 4-8,-1-2-5,0 1-1,-2-1 3,4 1-4,-1 0 0,0 0 7,-1 0-1,1 1 0,1 1-2,2 2 2,-5-3-2,1-2-1,-1 4 2,5 1-3,-4-4 3,-1 2 4,1 0-8,4 2-1,-6-3 6,2 1-5,4 2 0,-9-2-2,4 1-11,-2 0 21,7 1-25,-10-4-9,1 2-18,3 2-14,-2-1-25,-1 2-26,-1-1-20,-3-1-24,1 1-45,0 1-36,0 1-51,1-2-60,-2 3-223,3-3-618,-4 1 273</inkml:trace>
  <inkml:trace contextRef="#ctx0" brushRef="#br0" timeOffset="6">5936 4579 157,'0'0'192,"-20"-4"-11,20 4-11,0 0-15,0 0-10,0 0-15,0 0-9,0 0-10,0 0-7,-8 3-5,8-3-6,0 0-11,0 0-9,0 0-6,-2 4 1,2-4 2,-3 4 8,3 0 3,0 1-1,-3-1-3,3 1-1,-1 0-6,1 2-8,0-3-4,0 1-3,0 3 2,-2-3-4,-1 2-6,3 0 1,3 2 9,-6 1-10,3-1-5,0-1-2,0 4 2,0-2 1,0 1-5,0 2-4,0-4 3,5 2-6,-5 1-5,0-3 2,0 3-6,0 1 7,0-4-7,1 3 4,-2 2-2,1-2-8,1-3-2,2 2 7,-3-1-6,0-1 8,0 0-1,3-1-2,-6 2-1,6 0-2,-3-5 8,0 2-11,2-1 1,-2-1-4,0 0-3,1-1 3,-1 0-4,3 0-1,-3 0 0,0-4-1,0 4 2,0-4 5,0 5-6,0-5 0,0 0 0,0 5 4,0-5-5,0 0-2,0 0 8,0 0-6,0 0 2,0 4-4,0-4 2,0 0 2,0 0-4,0 0-6,0 0-9,0 0-10,0 0-7,0 0-2,0 0-6,0 0-16,0-14-13,0 10-15,0-2-6,0 2-13,-3-4-21,3 1 0,-1 1-9,2-2-9,-1 0-2,0 1-3,3-3-8,-3-1 3,0 3 2,1-3 2,2 0 9,-3 1 1,1-1 6,-1 3 5,0-4 8,1 2 8,3 1 12,-8-1 8,4 1 4,0 1 7,-1-1 7,1 4 7,-1-3 11,-2 1 10,2 0 7,1-1 3,0 1 5,0 0 3,-3 0 9,2 2 3,1 0 13,0-2 2,0 2 1,0 0 6,-2-3 0,2 4 0,-3 0 6,3 0 8,0-2 10,0 6 3,0-6 9,0 6 3,0-2 4,0 2 6,-3-7 4,3 7-3,-1-4 8,1 4 1,0 0 5,1-5 2,-1 5 2,0 0 6,0 0-6,-1-3 3,1 3-1,0 0 2,0 0-1,0 0-3,0-5 1,0 5 0,0 0-6,0 0 0,0 0-1,0-5-3,0 5-5,0 0-6,0-7-5,0 7-1,4-2-3,-4 2-7,0 0 6,3-4-3,-3 4 0,2-4 5,-2 4-7,4-2-1,-4 2-5,5-5 0,-4 4-9,-1 1 3,9-6-4,-5 4-6,1 0 1,-5 2-2,4-3-2,-1 0 1,2 1-3,0 0 0,-4 0 4,7 0-3,-4-1-5,1 2 2,2-1-4,-3-1 3,4 1-2,-4 0 3,5 2 0,-3-2 0,-1 1 0,-5 1 1,12 0-2,-6-2 2,1 1-1,-2-1 3,3 2-6,0-2 0,-8 2 0,14 0-2,-5-1-1,-2 1 1,0 1-2,3 1 0,-3 0 1,3-1-1,-6-1-3,3 3 3,1-1-1,0 1-4,-3 0 3,4 0-1,0 1-3,-4-1 0,3 1 1,0 2 11,-2-3-5,0 1-6,1 1-5,-1 0 6,1 1 23,1 0-1,-1-2-8,-2 3 0,0-6 4,1 4-5,1 2-1,-1-2 5,2 2-2,-3-4-4,1 2 1,-1-3-2,-1 5 1,0-2-5,2-1 3,-2 1-2,1 0 1,-1-2-3,1 2 0,-1 2-3,-3-2 2,2-2 2,2 4-1,-5-2 4,4-2-9,-2 2 2,1 1 5,-2-4-5,3 3 1,-4-1 2,0 0-6,4 0-2,-4 1 3,0 0 0,0 0 2,0 0-1,0 0 2,0 0-2,-3 2 0,3-1 1,-1 0-5,-2 1 5,2 0-2,0-2 0,-4-1 0,5 2 3,0 1-6,-3-6 1,2 6 3,1-3-1,0 1 0,0-5 3,-2 7 2,-1-5 4,3 1 0,0-3-2,0 5 10,0-5-7,-3 6-1,2-3-1,-2 0 2,2-1 5,-3 2-6,3-2 2,-2 2-6,3-4 0,-7 5 4,4-2-4,2 0-2,1-3-2,-4 4 2,2-2 2,2-2-3,-7 6 0,3-4 1,2 2 2,-3-1 8,5-3-7,-4 4 0,-1-1 5,4-1-2,-3 2-1,4-4 13,-5 4-9,1-3 1,0 2 0,-2-1 0,3 1 0,-2 0-1,1-1 11,0 0-6,-1 0-7,0-1-12,-1 2 20,-2-1-5,2 0 5,2 1-2,-5-2-13,1 0 9,-1 2-2,3-1 8,-6 0-9,7-1-1,-5 0-4,0 0 0,-2 1 0,1 1 1,-1-3-5,1 1-1,-1 0 1,1-1 3,-1 4 0,1-1-13,3-3 12,-2 2 6,-2-2-4,2 0-1,2 0-1,2 1-1,-2-1 5,8 0-3,-15-1-7,10-1 7,-4 2-5,0-2 5,4 1 1,-4 2-7,0-2-2,1-1-9,2 0-13,6 2 14,-10-2-10,3 2-18,2 0-25,5 0-28,-5-3-28,5 3-31,-9-4-26,7 3-24,2 1-32,-4-5-36,4 5-36,-6-4-203,6 4-548,-2-5 242</inkml:trace>
  <inkml:trace contextRef="#ctx0" brushRef="#br0" timeOffset="7">6722 4795 58,'0'0'110,"0"0"-5,5 0-7,-5 0 6,0 0-14,0 0-2,0 0 7,0 0-2,5 2 4,-1 1 1,-4-3-6,6 1 0,-1-1-3,2 1-5,-2 2 1,5-1 4,3 0-10,-4-2-2,5 2 15,-2-2-3,7 3 3,-1-1-4,2-1-2,8 0-7,2 0-3,-1-1-1,-8 0 1,9-1-7,1 2-4,1-1-2,-2 2-1,4-4-1,-1 4-1,0-4 1,4 1-2,-1-1-6,2-2-2,2 3-4,-2-3-4,2 4 1,12-6 2,-12 5 3,12-4-7,-1 2 5,3-1-5,-4 2-5,3-1 1,-13-2 0,11 2 1,4 1 2,-6-2-4,-8 1-3,-2 0 7,2 1 1,13-5-17,2 3 0,-18 0-1,1 0-3,0 1-1,14-1-3,-16 4 3,0-1 2,1-2-6,3-3-2,-5 2-1,-3 1-2,2 0 0,-2 1-2,0-3-2,0 2 2,2 0-2,-2-1 3,0 1-4,0-1-1,-3 1-4,0 0 13,1-3-11,-3 5 1,-6-3 1,0 1 8,-3 3-13,0 0 3,-1-3 3,-7 2-12,1 1 6,-2-1 1,0-1-2,-1 1 4,-5 1-3,-4 0-1,10-2-4,-4 0 4,-6 2 4,8 0-2,-8 0-1,8 0 5,-8 0-6,0 0 3,8 0-5,-8 0 9,0 0-4,5-2 2,-5 2-2,0 0-3,0 0 11,0 0-7,0 0-4,0 0 4,5 0-3,-5 0-4,0 0 3,0 0 3,0 0-5,0 0 0,0 0-1,0 0-4,0 0-8,-4-7 0,4 7-3,-6-5 1,2 2-3,0-1-4,0 0 1,0 3 6,3-4-1,-4 2 2,1 1-3,0-1-1,4 3-2,-7-7 1,4 5-1,-1-3 2,-2 0 7,2 0 2,-2 1 0,3 1 0,-1-1 2,-1 3-1,1-5 7,-1 1-4,0 2-2,3 0 2,-1-2 2,-1 1 4,-1 1-6,4-2 4,-2 3-4,1-1 6,2 3-2,-2-7-4,2 7 2,-5-2 3,5 2-2,-2-2-2,2 2 5,0 0-6,0 0 3,0 0 1,0 0-2,-4 12 4,4-8 2,1 1 3,-2 0 4,4 2 1,-3 1-1,1-1 3,0 0 0,0 3 1,-1 0-3,2 1 2,1-3-2,0 2 3,-2 2-2,2-3-1,-2 3-3,3-2 1,-3-2-2,-1 3-1,3-1 4,-2-2 3,-1 1-3,0-2-2,1 0 3,1 1-4,-2-3-2,1 0 1,0-1 0,0 1-2,-1-3 3,0-2 2,2 5-6,-1-2 4,-1-3-1,0 4-1,0-4 3,0 0 1,-1 4-3,1-4 3,0 0-4,0 0 2,1 4 0,-1-4 2,0 0 1,0 0-5,0 0 4,0 0 2,0 0-9,0 0 2,0 0 1,0 0-1,-1-15-1,-1 11 2,1-1-3,-1 0 1,-1-3 0,2 1 1,-1 2 0,1-4-2,-1-1-4,-1 5 7,3-6-3,-3 1 3,2 0-3,0 2 4,0-2-5,-4-1 0,3 1 0,1 0 3,0 1-3,0 0-2,-3 1 4,1 0 0,0 1 3,1 2-5,-1 0-1,2-2-2,0 3 7,-2 0-1,2-2 1,1-1-3,-1 2-1,1 2 2,-3-2 0,2 1-6,-2 1 1,3 3 8,-1-7-4,0 5 0,1 2 3,1-6-1,-1 6 0,0 0-4,1-5 0,-1 5-3,0 0 3,0 0 0,0 0-1,0 0-2,0 0 1,0 0 0,0 0 1,0 0 2,0 0 0,0 0 0,0 0-3,0 0 3,2 16 3,-1-12 0,0 1-4,2-1 3,-2 1-1,0 0 1,2 0-2,-2 1 6,1 0-6,0-1 4,0 1-4,1-1 4,-2 1-2,2-1 4,-2 0-4,2 0 0,-2 0-1,-1-2 0,3 2 2,-3-1 2,5-2 0,-4 2-2,0-1-4,0 1 6,-1-4-1,3 4-4,0-2 4,-3-2 0,1 4 1,-1-4-2,2 1-2,-2-1 14,0 0-13,0 0 0,4 5-3,-4-5 2,0 0 6,3 2 0,-3-2 0,0 0-7,0 0 7,0 0-5,0 0 2,0 0 3,0 0-4,0 0-2,0 0 2,0 0-3,0 4 6,0-4-2,0 0-3,0 0 1,0 0-5,0 0 3,0 0 2,0 0-1,0 0 0,0 0 1,0 0-4,0 0 0,0 0 2,0 0 1,-3 8-2,3-8 1,-2 3-1,2 1 4,0-4 0,-2 7-1,4-4-2,-2 2 0,0 0 6,-2 0-7,2-1 4,2 3 0,-2-1 2,0-2-4,1 3 1,-2-3-1,1 2 4,1-1-1,-1 0-3,0-2 3,0 2-6,1-1 3,-1-4 0,0 7 5,0-4-5,0-3 2,-2 5 1,2-5-2,0 0 5,1 2-1,-1-2-4,0 0 7,0 0-1,3 4-4,-3-4 8,0 0 4,0 0 3,0 0 5,0 0-6,0 0-1,0 0 3,0 0-6,0 0 2,1-10 2,0 5-8,-1-1-2,-1 0-3,1-1 0,-1-3 2,-1 2-2,2-2 0,-1-1 2,0 0-3,-1 0 4,1 3-4,-1-2-11,-1-2 1,3 2 3,-1-2-5,-2 3 4,3-2 1,-1 2 3,2 2-1,-2 1-8,0-4-1,1 3 6,-2 2-2,-1-1-1,3-3 2,-2 4 2,1-1 0,0 1 0,1 1 6,-1 1-3,-1-2 0,2 5-2,0-6-1,0 3-1,0 3 4,0 0-1,0-5 3,0 5-3,-1-4-3,1 4 3,-1-6-2,1 6 4,0 0-6,0 0 1,0 0 1,0 0 4,0 0-4,0 0 1,0 0 3,5 12-2,-3-9 2,0 0-1,5 2 0,-3 0 1,0-1 1,1 1 0,0-1-2,5 2 1,-4-1 6,1 1-5,2 0-2,-1-1 4,1 2-3,-2-3 4,6 2-3,-4 1 3,-4-3-3,0 1 1,3 3 0,-2-5 1,1 3-2,-2-1 12,-4-2-14,7-1 3,-5 4 2,3-5-1,-3 4 0,-1-3 2,3 0-9,-5-2 2,4 3 0,-2-2 4,-2-1-2,4 4 3,-4-4-1,0 0 2,0 0-4,4 0 0,-4 0 8,0 0-5,0 0-6,0 0 4,4 4 2,-4-4-1,0 0-3,0 0 3,0 0-4,0 0 3,0 0-4,0 0 4,0 0-6,1 3 3,-1-3 4,0 0-4,0 0-1,0 0 5,-5 7-1,4-5 3,-2 2 0,-1 0 4,2 1-8,-2-4 2,-1 5-1,1-1-2,-1 0 3,0-2 2,1 3 0,-1-2-2,0 1 4,-2 1-4,1-1 2,-4 1-2,7-1 0,-2 1-1,-3-1 1,2 0-3,2 0 2,-4-1 2,5 0-1,0 0 0,-3 1 1,-1-1-7,2 0-15,1 0-12,3-4-15,-3 2-15,1 2-11,3-4-14,0 0-9,-6 0-14,6 0-14,0 0-14,0 0-11,0 0-11,0 0-10,0 0-7,0 0-17,0 0-26,16-4-122,-10 2-370,-1-3 164</inkml:trace>
  <inkml:trace contextRef="#ctx0" brushRef="#br0" timeOffset="8">9668 4078 129,'0'0'129,"0"0"-13,-2-4 5,2 4-10,-2-3-9,2 3-7,0 0-2,-8-3 6,2 2-3,6 1-7,-7-3 0,7 3-6,-5-2-5,1-1-8,4 3-8,-9 0 3,9 0-8,-10-2-1,5 2 1,-3-1-2,8 1-4,-11 1-1,3 1 1,3-2-3,-3 1-3,0 2 5,0-2-6,-1 1-7,-2 0 3,3 1 1,-1 2-2,0-2 0,-2 3-3,4-3-2,2 2-4,-3-3 1,2 2-2,1 0 2,-1 0-5,0 0 5,1 1 1,-4 0-4,6-1 2,-3 3 1,2-1 6,-1 1-11,0-2 0,1 2-2,-2-1-5,-2 2 1,3-1-3,-3-1 2,2 5 16,-2-5-13,3 2 3,0 0-9,0-1 2,0-1 4,-1 2-7,2-2 2,-3 2 0,3 0-2,-1 0 3,0 1 2,-1-1 7,3-2-1,-2-1-3,3 6-5,-2-2 1,0-1-1,3 1 6,-2-3-12,-1 2 2,1-1 1,0 3 1,2-3-3,-2 2-3,2-1 3,-2 1 7,2-1 2,1 0-3,-1 2-5,-1-4 4,2 0-4,-2 4 0,0-3 0,2 0-2,2 0 0,-2 0-5,-2 2 3,2-3 2,-1 5 11,1-4-10,-2 4 2,2-4-2,0 2-3,0 0 3,0-1-2,-3-3 3,3 0-3,-1 5 0,1-5-3,1 2-1,-1-2 1,3 3-4,-3-1 11,1 0-9,-2 0-1,3 0 3,-1 0-2,1 1-1,-1-1 0,0-1 1,2 2 3,-1 4-8,0-5 2,2 1 1,-3-3 2,0 4-3,1-4-2,1 3 3,1-3 2,-3 1-4,2 2-1,-1-1 3,5 0 0,-2 1-1,0-1 16,-2 1-15,2-2 0,0-1-5,-1 2 2,2 1-1,-1-2 5,0 0 0,0 1 1,3 0 1,-3 2 5,-1-1-1,1-1-2,1 0 3,2-2-1,-4 5-1,1-5 4,0 0-4,-2 0 1,3 0-2,2 2 0,-3-2 0,-1-1-3,1 1 3,0 0-4,3 0 1,-2 0 2,-3 0 0,3-3-5,-2 5 9,3-3-7,0 0 2,-1 2-2,1-2 3,-2 0 0,2-1-4,-1 3 4,-1-3-4,2 1 0,1 2 6,0-2-8,0-1 3,-1 0-1,3 3-1,-3-3 0,-1 2 3,3-3-1,-4 4-1,4-2 9,-3-1-11,3 2 6,0-1-8,-4 1 3,3-4 0,-3 1-1,2 3 3,-2-2-4,1 0 2,-1-2 8,2 1-4,-2 0 6,4-1-5,-3 3-1,-1-3 0,0 1 2,2-2-3,-1 2-3,0 1-3,0-3 7,-1 2-3,0-1 6,1 0-9,2 2 1,-8-3 1,13 2 3,-7-2-1,2 3-3,-1-3-1,-7 0 0,9 0 7,-1 1-3,-8-1 1,14 1 1,-9 1-7,-5-2 2,13 0 1,-13 0 5,11 3-8,-4-3 1,-7 0-1,10 1 7,-10-1-6,14 0-2,-14 0 4,12 0 0,-12 0 2,10-1-5,-10 1-2,10 0 6,-10 0-3,10 0-2,-10 0 1,12 1-1,-12-1-3,8-4 11,-8 4-8,8-2 4,-8 2 0,9-2-1,-9 2-3,12-3 6,-7 3-5,-5 0 5,8-2-5,-8 2-2,6-4 2,-6 4 3,10-3 3,-10 3-8,9-2 7,-9 2 5,7-1-7,-7 1 9,7-2-6,-7 2-7,10-4 3,-6 1 0,-4 3-4,9-2 10,-9 2 0,5-3 0,-5 3-3,9-1 3,-9 1-5,5-4-3,-5 4-1,9-5 3,-2 2 5,-7 3-1,10-2-7,-5-1 5,-5 3 2,9-6-6,-4 4-6,-5 2 3,10-3 4,-10 3 1,5-3-2,-5 3 5,8-4-3,-8 4-9,5-3 14,-5 3-11,0 0 10,9-3-1,-9 3-8,8-3 3,-4 1-2,-4 2 7,6-2 0,-6 2-12,7-3 14,-3-1-6,-4 4-3,7-5 5,-1 3-3,-6 2 4,4-5-4,3 3-2,-7 2 21,7-5-26,-2 2 7,-5 3 1,5-3 2,-1-1-6,-4 4-6,5-3 6,-5 3 7,7-6 4,-7 6-7,6-6 0,-1 4-4,-4-3 8,3 3-8,-4 2 2,8-5 4,-7 0-4,-1 5 5,9-5-2,-5 4-6,-4 1 6,5-5-4,-4 2 3,3-2-1,-4 5 2,7-5-12,-6 1 7,-1 4 7,4-6-3,1 2-2,-5 4 8,4-5-12,-2 2 4,2-1 2,-1-1 5,-1 1-2,-2 4 2,4-8-5,0 2-2,-2 4 2,2-3-6,-1 0 8,-2-1-3,2 1-5,0-1 4,0 2 0,-3-1 7,0 5 2,8-10-10,-7 6-1,2-1 4,-2 0-5,-1 5 6,5-8-2,-3 3 7,0 1 0,0 0-3,0-1 1,0-1 2,-1 2 6,2-2-3,-2 3-1,-1-5-6,3 3 4,-2 2 10,2-4-8,-2 1-9,0 2 2,0-3-2,3 2 3,-4 5-1,1-8 4,1 4 2,-2 4-3,1-8-4,-1 3 1,0 5-3,0-9 6,0 9 2,1-8-1,-1 2 4,0 1-6,0 5 1,0-10-6,2 6 3,-2 4 2,0-10-2,0 6-2,0 4-4,0-13 2,2 6 8,-2 2 7,-2-2-14,4 1 3,-2 2 0,0-3-7,-2 2-2,2-1 6,0 6 14,0-11-13,0 5-2,0 1 9,-2 1-11,2 4 8,-1-10-9,1 3 2,0 7 2,-1-8 3,2 2 3,-2 0-5,2 2-5,0-2-3,-2 0 5,1 1 0,-1-1 1,1 0-5,0 1 9,0 0-2,0 1-1,0 4 3,0-8-4,0 3-3,-2 1 5,2-1-1,-1 2-2,-1-1-2,-1 0 2,1 0-4,0-1 11,1 1-1,-2 1-11,1 0 2,1-1 10,-3 0-2,3 1 4,-1 0-10,2 3 4,-1-5 5,0 1 0,1 4-3,-3-8-2,2 5-3,-4 2 3,5 1-9,0-5 7,-1 0-1,1 5-1,-3-6 10,2 4-3,1 2-3,-1-7 0,-1 3 1,2 4 1,-2-5 0,-1 2-1,3-2-7,0 5 8,-3-4-3,3 4 0,-1-4 3,-4 3 2,5 1-8,0-7 1,-1 4 3,-2 0 3,3 3-7,-4-8 4,2 5 0,1 0-3,1 3 2,-4-7 3,3 3-4,-2 0 0,2 1 4,-2-2 10,-1 1-15,3 0-2,-3 1 3,3 0-6,-4-1 11,2 0-4,3 4-1,-2-5 0,2 1 4,0 4-8,-5-2 1,3-3-1,-2 2 7,3-1-1,-3 1-2,3-1 2,-3 1-6,3-1 6,-3-1 5,-1 4-16,1-3 11,0 2 2,0-4-1,1 2-8,0 2 8,-4-1-2,3 1 4,1-2-2,-1 0 3,0 0 1,0 1-3,4 3-2,-7-4 2,3 1 0,-1 0-5,1-1 5,-1 1-6,0-2 3,2 3-1,-2-3-2,-1 3 3,0-2 1,3 1 3,-1 1-4,4 2-3,-6-6 3,2 3-6,0 0-2,2-1 9,-2 2-1,-1-1 3,1 0 0,0-1-2,0 2-2,0 0 3,4 2-2,-5-6-1,3 6 2,-2-4-4,0 1 4,-1 1 4,-2-1-2,5 1 11,-1-1-18,3 3 5,-9-2-2,7 0 9,2 2 0,-7-4-8,7 4 6,-5-1-13,0-2 4,0 1 2,5 2 6,-8-2-7,5 1-9,3 1 8,-10-1-4,7 0 3,3 1 1,-8-3 0,8 3 1,-6-1 2,3-2 2,3 3 0,-6 0 4,6 0-11,0 0 10,0 0-2,-10-4 11,10 4-15,-7-4 8,2 4 0,0-1 0,5 1-13,-9-1-4,4-1 7,-1 2 2,6 0 2,-8-2-8,2-1 7,6 3-4,-8 0-1,1-3 5,2 2 0,0 0 3,5 1 0,-12 0 1,5 0-5,7 0-2,0 0 6,-10-2-3,10 2-4,-9 0 7,9 0-1,-8-1-7,8 1 6,-11 1-10,3-2 15,8 1-5,-10 0 2,6-1-2,4 1 3,-13 0-8,5 1 7,3-2 0,-6 1-5,4 1 7,7-1-4,-14 0-4,4 0-12,1 1-4,-1-1-8,-1 2-8,-1-2-12,-2 1-8,1-1-14,2 1-3,-3 2-18,2-3-1,-2 3-21,1-3-30,-2 2-29,2 0-5,-1 0-14,3-1-37,-2 2-14,0-2-26,-4 5-160,3-5-464,4 3 206</inkml:trace>
  <inkml:trace contextRef="#ctx0" brushRef="#br0" timeOffset="9">9934 4266 114,'0'0'187,"0"0"0,-2-5-11,2 5-12,0 0-12,-3-5-13,3 5-8,0 0-10,0 0-9,0 0-10,-1-3-8,1 3-11,0 0-5,-6-1-12,6 1-9,-8-2-4,8 2-2,-9 2-7,9-2-3,-16 1-4,4 1-4,1-2-3,-2 2-5,-8 1-1,3-1-3,-1 3-2,-2 0-3,0-2-1,1 4 0,-2-4-1,3 1-5,0 0 1,1-1-1,1 2-1,4-2 1,3 1-3,-1-1 3,-1-3-2,4 2-2,2 1 0,-2-2 0,3 0 1,-4-1-2,9 0-1,-9 3-2,5 0 2,4-3-5,-5 1 7,5-1-2,-6 0-1,6 0 3,0 0-4,-6 3 2,6-3 5,0 0 2,-3 2 2,3-2 2,0 0 1,0 0 5,0 0-1,0 0 2,0 0 1,0 0 0,0 0-3,0 0 0,0 0 0,0 0 4,0 0-3,0 0-2,0 0 4,0 0-4,0 0 0,0 0-4,0 0-1,0 0 8,0 0-2,0 0-7,0 0 6,0 0 4,0 0-2,0 0 0,1 4-1,-1-4 4,3 5 8,-3-5 4,4 6 0,-1-2-5,0-2 0,0 1-1,-1 2-2,1-1 8,0 1 3,2 1-10,-3-1 3,0 0-5,1-1-1,-1 3 1,1 0 2,0 1 3,1 2 2,-1-2-3,0-1 6,0 3 1,0 1-9,0-1 8,2 2-1,-5-1 0,2 1-4,1 1 3,-2 6 4,2-4 11,-2 2-4,-1-2 5,2 4-12,0-5-4,-2 1 2,0-3-8,1 3 9,-2-2-12,1 0-2,0-5 0,0 3 3,0-3-8,0 2 3,-2-3-7,4 0 1,-2 0 4,0-1-3,0 0-2,0-1-6,1 0 5,-1-3-6,0 4-1,0-6-2,0 6 3,3-3-5,-3-3 7,0 4 2,0-4-5,0 4 2,0-4-11,0 0 12,0 0-1,0 5-8,0-5-11,0 0-9,0 0-19,0 0-11,0 0-18,0 0-12,0 0-7,0 0-14,0 0-6,0 0-21,0 0-15,0 0-11,0 0-20,0 0-21,0 0-15,0 0-16,5-13-1,-5 10-17,0 3-136,0-7-411,0 7 182</inkml:trace>
  <inkml:trace contextRef="#ctx0" brushRef="#br0" timeOffset="10">9638 4625 208,'-4'-5'202,"4"5"-7,0-3-7,0 3-10,0 0-5,0 0-8,0 0-9,0 0-8,0-4-9,0 4-6,0 0-11,0 0-6,0 0-10,0 0-3,0 0-8,0 0-8,0 0-3,7-2-2,-7 2-2,9 0-2,-2-2-5,1 1-5,1 0-5,0 0-8,1-1-5,0 1-7,-2 0-4,3-2-2,0 0-1,-4 3-1,1-1-9,0-1-3,-2 1-3,-1 0-3,0 0 4,-5 1-8,10 0 3,-10 0 2,7-1-7,-2-1 2,-5 2-5,0 0 2,0 0-4,4-1 4,-4 1-7,0 0 4,0 0-8,0 0-16,0 0-10,0 0-18,0 0-19,0 0-14,11 1-25,-11-1-30,0 0-24,0 0-32,0 0-34,0 0-198,0 0-455,0 0 202</inkml:trace>
  <inkml:trace contextRef="#ctx0" brushRef="#br0" timeOffset="11">10305 7536 102,'-1'-5'128,"1"5"2,0-4-5,0 4-5,-3-5-3,3 5 2,0 0 1,0-4-4,0 4-7,0-8 2,0 8-1,0-4-8,0 4 2,0-7-7,0 7-9,0-7-8,0 4-5,0 3-7,0-6-6,0 6 0,-2-8-4,2 5-3,-3 1 0,3 2-12,-6-6 0,6 3 0,-4-2 9,4 2 0,0 3-1,-4-4-2,-1 0-6,1 0-8,0 0 0,0 0-1,-2 0-2,1 2 0,1-1-4,-1-1 6,-3 4 1,1-5-5,4 3-2,-4-3-2,0 4-3,1-3 1,-2 3-8,2-3-1,-1 0 8,1 0-11,1 4 1,-1-1-1,-1-2 2,3 0-2,-2 2-2,-2 0 4,-1-3-3,3 4 1,1-3-1,-2 3 1,7 0-1,-15-2-1,9 2-2,-2-1 0,8 1-1,-13 0 2,13 0 9,-9 0-11,9 0-1,-9 0-1,0 1 1,4 1 2,-2-2-5,0 3 1,-2-3-1,0 0 2,2 0-8,0 1 7,-1 3 0,0-3-5,-1 2 5,1 0-2,-1-2 2,0 0-2,1 1 3,2 1 1,-3 0-2,1-2 9,1 1-11,-2-1 2,1 2 0,-1-2-4,0 0 5,-1 2-2,4-1-2,-2 0 10,0 3-7,-2-2-4,2 1 2,-1-2-4,-1 2 4,0 0-1,2 0 0,-1 0 1,-1 0 1,1 0 0,3-1 0,-4 2-1,2-1-1,-1 2-1,1 1 5,-1-3-2,3 0 0,0 2-1,-2 2 2,-2-1-4,2 0 5,-1 0 3,4 1-5,-5 2 1,2-5-3,-2 4 7,5-1-2,-4 1-7,1-2 4,0 1 0,1-1 3,-1 3-4,3-4-1,1 1 0,-2-2-1,-2 3 4,4 0 3,1 1 1,1-3-6,-6 0 5,3 1 3,-2 0-5,0 2 4,1 1-1,0-2 1,-1 0-1,-1-2-3,2 4 5,1-4-6,0 1 3,-2 2 0,0-1 0,3-2 1,-2 2 2,0 1-4,0-2 8,0 1-6,2 1 0,-1-1 4,-3 3-1,3-2-3,-5 3-4,6-4 5,-2 1 0,0 0-1,0 1-3,1 1 6,1-1-6,-1 1 7,1-2 2,-1 0-4,-1 4 12,-1-4-13,4 1 3,-1 1-1,-3-1-2,3 1-2,0-2-3,1 0 1,-2-1 2,2 4 3,1-3-8,0 2 5,0-2-2,2 0 1,-3 1 0,2-1 4,0 2-3,-2-3-1,2 2 4,-1-1-6,0 1 3,2-1-3,0-1 5,0 1-1,0 1-5,0 0 2,0-1 1,0 1-4,2 0 1,-4-1 0,4 1 6,0 1 1,-2-2 6,1-1 1,0 3 21,-2 0-22,4-1 1,-3 2-1,1-2-2,0 2-5,-1-1-4,0 2 8,4-1-3,-1 0 3,-2-2-8,0 2 1,4-2-3,-4 1 0,3-2 6,-4 3-1,1-1-5,3-1 2,0 0 13,-2 1-15,1 0 4,1 1 2,0-3 7,0 0 7,0 4-7,-3-1-9,4 0 4,0-1 0,-5 1-1,4-1 17,0 1-16,-1 0-5,1 0 1,0 1 0,0-1 0,0-1 0,1-3 1,-1 4-5,0-2 4,3-1-3,0 1 5,-1-2-5,1 2 3,-1 0 8,4-2-7,-3 0 4,-1 0-8,4 1 7,-2 1 4,0-3-2,-1 2-4,3-2 10,-1 3-8,-2-5 2,2 5 1,0-1 3,-1-1-2,0-2 14,2 2-13,-1-2-4,3 2 2,-2-3 1,-1 3 1,0-3 8,1 0-2,-1 2 2,0-2 1,4 0-3,-3 2-3,-1-3 1,3 1 0,-2 0-2,0-1 0,1 3-2,2-3 2,-4 1 0,3 0-2,-2-1 7,0 0-10,2 1 1,-2 0 1,-1 1 1,1-4-8,0 2 6,-1 1-2,4-2 3,-4 1-1,0-1-2,4 2 9,-4-5-8,0 3-5,3 1 3,-3 1 1,2 0-1,0-5 0,-2 2-1,1 1-1,2-2 5,-2 1-3,1 0-6,0 0 4,-2 0 0,-2-1 8,6-1-6,0 2 2,-3-1 2,0-1-1,2 1 0,-1-1-3,-2 0-4,2 0 0,-4 0-2,5-1 0,-1 1 4,1-1 1,-1-1-3,2 1 1,-4-1-4,4 2 2,-1-2 0,-1-1-1,-4 1-1,6 0 1,-4-1 2,0 1 0,2 1-2,-2-1-1,3 0 1,-2-2 0,2 1-3,-3 0 1,2-1-3,-3 1 4,2-3-1,0 2-2,0-1 3,-1 2-2,-2-1-2,-1 1 6,3-3-3,0 2-2,2 0 2,0-1-3,-1 0 3,0 1 1,-1-1-3,0-2 6,1 2-4,-2 1-2,-2-3 0,2 3 4,-3 0-5,4 1 4,-4-4-2,2 3-2,-1-2 3,2 1-1,-2-1-5,0 2 5,0 0-2,-1 1 1,0-3 0,0 0 1,3 1-4,-3-4 1,0 4 4,0-2-2,1 1 2,-1 0 1,-1 1-4,3-5 0,-2 3-1,2-1 2,0 1-1,-3 1 0,1-2-9,1-1 10,-2 3 1,2 0-2,-2-1-2,1-1 7,-2 2-3,2-1 1,0-4-4,1 1-5,-2 4 8,0-1 1,1 0 1,-2-2 1,-1 1-11,4-2 9,-4 1-6,7-1 6,-5 1-6,-3 0 6,3 1-3,0-1 1,-3 1 1,3-1 0,-3 0-4,3-1 0,1-1-2,-4 3 7,3-3-6,-1 3 2,-2 0 2,1 0-1,2-2 0,-2 0 0,-1 1-1,2-1 2,0 1-2,1 1-1,-3-1 2,1-1 6,-1 3-9,2-1 3,-2-2 3,1 0-6,0 3 0,-1-2 3,2 3 0,-2-1-2,0 0-1,2-5 2,-2 5-3,-1-3 0,1 2 5,1 2 1,-2-2-5,3-1 5,-3 1-3,3 1 2,-3 1-1,0 0-2,0-1 2,0 1 3,0-1-5,0 0-1,1 0 3,-1 0 2,1 0-1,0 1-2,-1-1 4,-1 2-6,1-2 3,0 1 0,0 0-1,-1-1 4,1-1-1,-4 2-4,4-1 0,-2 3-1,2-2 3,-1-1 1,1 2 0,-2 1 3,1-2-5,1 1-1,-1-1-1,1 1 1,-3-1-1,3 0 0,-1 0 2,1-1 2,0 1-1,0 2 0,-1-4-1,1 2-4,0-1 3,-3-1 5,3 3-7,0-3 7,0 1-2,-1 1-2,-1-2 1,1 1 1,2 1-2,-2 0-3,-1-1 3,2 0 3,-3 2-2,3-2-3,-3 1 3,2 0-3,1 0 6,-1 0-5,-3 0-1,2 0 1,2 0 3,0 1-2,-3-2 2,3-1-1,-3 2-3,2 0 2,0 0-1,-1-2 1,0 3 0,1-2-1,-2 0 2,2 2-1,-3 0-4,-1-1 3,4 0 1,-2 1-2,1-1 3,-1 0 1,-2 3-1,5-4 1,-1 0-3,-2 3 0,2 0 4,-2 0-4,2-3 4,-2 2-3,2 0-2,0 1 0,-3-2 5,4 3-8,-2-4 6,0 3 1,2-1 1,-4 0-1,3 0 0,0-2 0,-2 3-1,3-2 0,-1-1-2,-3 2 1,0 1 1,3 1-3,-3-2-2,-1 0 4,3 1-2,-1-3 1,0 2 2,1 0-4,-1 1 6,-1 0-3,3-3 1,-3 3-3,2 0 3,-2 0-2,1-2-1,0 2 0,0 1 0,-1-1 4,4-1 3,-4 2-3,-1-1 1,4 1-4,0-2 2,-4 1-1,1 0 2,3 0-5,-3-1 1,0 0 4,0 1-4,0 1-2,0-2 12,-2-1-5,2 3-4,-2-4-2,1 5 4,-2-5 2,1 1-2,-3 2 1,2 0-1,-3-3 2,6 3-5,-2 1 3,0 0-1,-2-2 2,0-1-1,1 2-2,0 1-1,2-1 2,-4-2-1,-1 2-1,1 0-3,1 0 1,-1-1-7,1 0 4,-3 3-4,3-3-1,-4 2-7,3 0-6,0 1-6,-4-1-14,3 2-2,0 1-23,-8-3-16,5 3-8,-1 0-9,0 3-18,-4-3-19,0 1-16,1 3-13,0-2-12,4 0-27,0 3-26,-2-2-18,3-1-32,-3 2-37,-3-2-166,5 2-528,2-3 234</inkml:trace>
  <inkml:trace contextRef="#ctx0" brushRef="#br0" timeOffset="12">10476 7900 19,'0'0'151,"0"0"-18,0-4-6,0 4-14,0 0-2,0-6-7,0 6-5,0-5-2,0 5-9,-1-7-5,2 3 1,-1 4 4,-1-6 3,-3 0 0,4 2-6,0 4 1,-1-5-5,-2 1-1,2 0-5,-4-1-4,2 4-7,2-5-7,-3 2-4,2-1 1,-1 2 3,-1 0-1,-1-1-3,2 1 0,1-1-4,-2 0-2,0 2 7,3-2-4,-4 2-4,2-1-2,0-1-4,-2 1-7,1-3-2,-1 2-1,1 0 2,-1 0-1,2 1 0,-3 0-8,1-1 1,-1 1 8,1-1-4,0 3-5,0-2-4,-2 1 4,3-2-2,-1 1 0,-1 1 2,0-1-5,1 0 4,0 2 1,0 0-6,5 1 1,-12-3 0,7 1-8,-1 0 1,1 0 1,0-1 0,-1 3-1,1-3 4,5 3 0,-11-2 0,3 2-5,3-2 10,5 2-6,-9 2-2,2-4-3,7 2 0,-11-2 11,3 2-5,8 0-7,-11 0-4,7-3 4,4 3 3,-10 0-4,5 0 2,0-1-5,5 1 0,-13-2 6,9 0-10,4 2 8,-10 0-7,1-2 2,9 2 2,-9-2-5,9 2 0,-8 1 5,8-1-2,-7-1-2,7 1 4,-10 1-2,3-1 2,3 1-2,4-1-4,-9 0 5,9 0-3,-10 0 1,4 2-1,6-2 0,0 0 3,-9 0-3,6 2 2,3-2 1,-11 2-2,11-2 1,-10 0-4,7 1 3,-5-1 2,3 3-1,5-3 0,-9 1 1,5 0-2,4-1 3,-7 0-2,7 0-3,-7 2 5,7-2-3,-7 1 1,7-1-3,-5 1 2,5-1 1,-4 3-4,4-3 2,-8 3-2,8-3 2,-6 2 2,-1 1-8,5-2 5,-3 0 0,5-1 2,-7 3 1,3 1-3,4-4 0,-5 3 4,3 1-3,2-4 0,-8 3 1,4 0-4,2-2 2,-2 2-1,4-3-1,-5 4 5,3-1-3,-2-1 0,1 1-3,-1-1 3,3 1 2,-4 0-3,2 1 1,-1-2-1,3 2 1,-3 0-1,0-1 3,0 0 1,1 0 0,0 1-2,-1 0 1,-1-1 5,0 0-8,5 1 7,-4-1-3,0 1 2,0 0-3,-1-1 2,4 0 2,-3 0 0,0-1-1,4-2 1,-5 8 2,0-7-1,1 2 3,-1 0-1,4-1-5,-4 1 0,5-3 5,-4 4-4,-1-2 4,4 1 3,-3-1-9,-1 3 3,3-3 4,-3 1-5,1 1-2,1-3 3,-3 3 2,3-1-3,-1 1-2,0-2-2,0 1 6,2 0-1,-2-1 3,4-2-3,-5 5-1,0-3-5,5-2 6,-3 5-1,2-5-4,1 0 0,-5 5 2,5-5-4,-3 2 3,-1 3 4,2-3 2,-2 2 3,3 1-2,-3-1-6,1 1 4,2-2-2,-3 2 3,1-2 4,1 3-5,-1-3 8,0 1-10,-1 1 3,4-3-2,-2 3-5,1-2 4,-1 1-2,-1 0 0,3-1 3,-2 1-6,0-1 3,2-3-1,-1 8 0,0-5-2,-2 1 5,3 1-1,-4-1 1,4 0 1,-1 0 1,1 0-3,0-4 1,-4 8 1,3-5 0,1 2-2,0-5-2,-1 6-1,2-1 12,-1-2-12,0 1 1,-1 1-4,-2-2 1,6 1 6,-3 0-14,0 0 15,-3 1 1,3 0-2,0-5 7,0 8-4,0-4 6,0-1-5,0 2 2,0 0-14,0-1 11,0 0-2,-1-1 3,1-3-1,-3 8-2,3-4 2,0-4 3,0 8-3,0-4 1,0 0-2,0-4-5,-1 6-1,1-2 4,0-4-11,-1 7 11,-2-3 3,3-2-5,0-2 0,0 7 5,-1-4-5,1 2-1,-3-3-3,3-2-1,0 7 5,-1-3-5,-2 0 4,3-4-2,0 7 2,-2-4 0,2 1 1,0-4-2,0 7 6,0-2-11,0 0 10,0-2-4,0 1 3,0-4-3,0 8-4,0-4 1,0 1 5,2-2-2,-2 2-1,3-1 1,-3 0 0,0-4-4,1 7 22,-1-3-19,0 1 2,3-3-4,-3 1 6,1 1-8,-1-4 9,0 7 0,0-7-3,0 6-1,3-3 7,-3 1 5,1 0-8,0-1 1,2 1 5,-3-4-6,1 3 0,2 2 3,-2-1-4,0-1 6,2 4 0,-2-4-2,0 2-4,2-2 4,-2 1-6,2-1 4,-2 1 5,0 1-10,1 0 11,0-1 0,-2 0 1,4-1-4,-3 1-3,2-1 1,-3 1 0,4-2 2,-3 1-14,3 1 10,-2 0-3,1 2 5,-1-4 1,2 2 0,0 0-2,0-2 6,-2 1-5,2 1 0,1 0 4,0-3-8,-2 4-2,2 0-1,-1-2 9,0 0 1,1 1-10,0-2 8,-1 3-7,0 0 3,-1-3-3,3 1 1,-1 2 6,-1-1 3,3-2-7,-4 0-2,2 1 2,0 2-5,-1-2 7,1-1-6,1 1-3,-2 1 10,1-2-5,-1 3 1,0-2 0,0-1-7,1-1 12,-1 4 0,1-3 3,-3 1-7,1 1 0,5-2 3,-6 2 11,7-1-12,-8 0-5,3-2 0,2 1 8,-3 1-4,1-1 1,2 1 1,-3-2 3,3 2-1,-1-2-7,1 0 7,-3 1-3,1-1 1,0 3 9,1-3-8,0 1-4,0 0 1,-1 1-3,-4-3 2,9 2 1,-5-1 0,1 0 0,0 0 1,-1 2-5,1-2-1,-5-1 3,9 3 4,-5-1-2,2 0 1,-6-2-10,7 2 7,-5 2-6,3-4 5,-3 3 10,-2-3-8,11 4-2,-6-3-2,-1 0 0,-4-1-3,9 4 5,-5-4 3,1 1-3,0 1 2,-5-2-4,8 3 1,-3-3-3,-5 0-1,10 2 5,-5-2-4,3 2 11,-8-2 6,9 1 0,-4-1 2,-1 1-10,-4-1 3,9 4 3,-6-3-9,-3-1 7,6 3-2,-6-3-2,6 0 1,-6 0 1,7 3 0,-5-3 6,7 0-2,-4 1-2,1-1-1,-6 0 0,10-1-1,-10 1-8,11 1 7,-11-1-2,9 0 0,-9 0-2,8-1-3,-8 1 5,7 0-4,-7 0-2,0 0 5,8 0 1,-8 0-1,8 0 0,-8 0 1,7 1 1,-7-1 0,0 0-4,9 0 3,-9 0-2,6-1-4,-6 1 2,0 0 2,8 0-2,-8 0-3,0 0 6,0 0 1,9 0 1,-9 0-1,5 1 1,-5-1 1,0 0-4,7-1 4,-7 1 3,6-3-4,-6 3 3,8 0-3,-8 0 0,10-2 2,-6 1 3,-4 1-8,6-1 2,-1-2 2,-5 3-6,8-1-1,-8 1 8,6-1-9,-2-2 1,-4 3-1,6 0 5,-6 0-3,8-2-1,-4 2 2,0 0-1,-4 0 0,10 0-1,-10 0 0,6-3 0,-2 1-1,-4 2 4,8-3-3,-6 1 1,-2 2 3,8-2-7,-8 2 3,5-3 0,-1 1 1,0 0 1,-1-3-4,0 2-2,-3 3 4,10-2-2,-6-1 2,0 1 3,-4 2-4,6-3-4,-3 1 0,2 0 3,0-1-1,-1 1 5,-1-1-2,3-1-1,-2 3 3,-4-1-7,5-3 7,-1 4-2,1-2-3,-5 3 4,5-6-3,-1 4 4,-3-3-8,4 3 7,-2-2 1,2 1-3,-2-2 7,-1 3-7,3-5 0,-1 4 3,-1 0 1,-1-1-4,2-1 4,0 2 1,-1-1-4,-2 0-1,3-1 0,-1 3 1,0-3-3,-2 1 2,3-1 6,-4 3-5,4-3 3,-2 0-7,-2 5 9,6-6-7,-5 3 1,3-3 4,-4-1-2,2 3-2,1-1 2,-1 0-2,1-2 2,-2 2-4,-1 1 2,3-1 0,-2 0 1,0-1-5,1 1 6,-1 1-3,0-2 0,0 2 3,1-1-3,-1 0 0,2 0-2,-3-2 5,1 3 0,-1-1-7,1-1 10,-1 0-7,1-2 3,1 5 0,-2-3 0,1-2-2,1 3 0,0 1-1,-2-4 2,0 4-2,1 0 2,0-2-3,-1 2 4,1-1-1,-2-1 0,2 3-3,0-1 7,1 0-5,-1-1 0,-1 0 4,0 5-7,0-7 4,0 1-2,2 2 1,-2 1 2,0-2-1,0 0-2,0 1 2,1-1-4,-1 0 2,0 2-2,0-1 6,0 4-3,1-7-2,-1 3 3,0 4 3,0-6-5,0 3 0,0 3 3,0-8-4,0 4 2,0 0 0,0 0-3,0 4 5,0-9 2,0 5-4,0 1 1,0-2-2,0 1-2,0-1 2,2 1 6,-2 0-6,0-1 1,-2 0 2,2 5-4,-1-7-2,0 5 4,1 2 0,0-6-1,-2 2 2,2-1-3,0 5 4,0-6-6,-1 3 4,-1 0-2,2 3 2,-1-7 1,1 3-2,0 4-1,-1-6 4,0 0 0,1 3-5,0 3 4,-1-8-3,-1 3 1,0 1-1,1-1 5,-1 0-3,1 3 1,1-5 1,-1 2-2,-2 0 0,1-1 3,-1 2-4,1-2 3,-2 1-1,1-2-3,-1 2 1,-3-1-1,5-1 1,-1 2 1,-3-2-2,0-1-1,0 1-2,-2-2 2,3 2-1,-3 1 2,2-3 0,-4 2 0,3-1-6,-2 0-12,2-1-24,-4 2-11,1 2-16,1-4-29,-3 4-16,1 1-21,0-3-23,-3 2-18,2 4-21,-1-2-21,1 3-34,-2 3-30,-1-3-28,-1 0-44,2 1-180,0 2-581,1 1 258</inkml:trace>
  <inkml:trace contextRef="#ctx0" brushRef="#br0" timeOffset="13">10388 7940 216,'0'0'221,"0"0"-15,-1-5-11,1 5-14,-5-2-10,5 2-16,-4-2-4,4 2-14,0 0-12,-5-3-3,5 3-9,-5-3-13,5 3-6,-7-2-12,5-2-5,2 4-10,-9-1-8,3 0-6,-1 1-4,1-1-4,-1 0 1,-3 1-6,1-2-2,0 2-12,-2 0 0,-1-2-6,3 2 2,-5-3-5,-6 3-2,8 0 1,-6-2-2,4 2-2,1 0-1,-1 0 0,0 0-4,2-2 9,-1 2-10,-2 0-1,2 0 4,1 0-2,-2 0-2,1 0 0,3 0-3,1 0 1,0 2-2,-3-2 2,5 1-1,7-1 4,-13-1-4,13 1-1,-9 0 1,9 0-2,-6 0 3,6 0 0,0 0-2,-6-2 2,6 2-2,0 0 2,0 0 1,0 0 1,0 0-2,0 0 5,0 0-5,0 0 2,-9 3 1,9-3-3,0 0-3,0 0 5,0 0-2,0 0-1,0 0 2,0 0 2,0 0-1,0 0-2,0 0 0,0 0 2,0 0-1,0 0 4,0 0 0,0 4 3,0-4 1,0 0-2,0 0 0,1 4-1,-1-4 7,0 0 3,0 0 0,1 6-1,-1-6 10,3 3-9,-3-3 5,0 4-3,0-4 4,1 4 0,-1-4-6,0 3-3,0-3 2,0 0 1,0 5-4,0-5-3,3 3 1,-3-3-2,1 4 4,-1-4 16,0 6 3,1-2 2,0-1-2,1 0-4,0 2 2,2-1 2,-3 3-4,1-1 0,1-1-3,-2 3-4,2 2 13,1-3 0,-4 0-4,3 3-8,-1 0 4,0 0-2,0 2 3,-1-1 3,1-1-11,0 0 5,2-1 7,-3 2-5,3-1 1,-4 1-1,5-1-3,-4 1 5,-1 0-3,3-4-2,-2 3-1,-1 1-4,4-4 7,-4 1 12,0 2-18,4 0-2,-4-3-10,0 0 11,0 0-3,0-1-3,0 4 3,0-4-3,0 0-3,0 0 3,1 0 0,2 1 0,-6 1-2,3-4-8,3 3 3,-2-2 1,-1 0-5,0-1 2,0-1 7,0-3-8,0 9 5,3-6-3,-3-3 0,0 6-1,0-6-1,0 5 0,0-5-4,1 6 13,-1-6-5,0 5-9,0-5 5,0 5 1,0-5-4,0 0-1,0 0 1,0 0-2,1 5 12,-1-5-11,0 0 0,-1 6-5,1-6 0,0 0 9,0 0-1,0 0 5,0 0-4,0 5-2,0-5-4,0 0 4,0 0 1,0 0-4,0 0 4,0 0-3,0 0-3,0 0-5,0 0 12,0 0 1,0 0-4,0 0 1,0 0 2,0 6 0,0-6-2,0 0-4,0 0 3,0 0-1,0 0 9,0 0 0,0 0 7,13-1 8,-13 1-12,15 0-1,-15 0-7,17 0 10,-7-2 2,3 2-6,0 0-3,-2-1-2,3 1 4,-1-2-1,0 2-3,-2 0-3,2 0 4,-2 0-3,0 0 3,-3-2-1,4 1-6,-7 0 8,8 0-6,-7-1-3,2 2 3,-3-1 3,0 0-4,-5 1 3,9 1 4,-4-4-4,-5 3 0,0 0-2,8 2-6,-8-2 8,0 0-4,0 0 5,0 0-2,0 0-1,8-2 3,-8 2-12,0 0-8,0 0-10,0 0-14,0 0-13,0 0-15,0 0-14,0 0-11,0 0-7,0 0-8,0 0-19,0 0-15,0 0-10,0 0-14,0 0-11,0 0-8,0 0-14,0 0-11,0 0 0,-16 8-14,14-7-3,2-1-180,0 0-438,0 0 193</inkml:trace>
  <inkml:trace contextRef="#ctx0" brushRef="#br0" timeOffset="14">10075 8219 193,'0'0'212,"0"0"-16,0 0-12,0 0-9,0 0-10,0 0-6,0 0-2,14-4-10,-7 4-1,-1-1-3,2 1-1,0-1-15,0 1-6,-1-2-12,4 2 4,-3 0-15,-2-3-6,1 3-4,1-1-3,-1 0-9,-2-1-11,-5 2-1,9-1 6,-4 0-15,-5 1-7,6-1-8,-6 1 1,8-2-7,-8 2 1,0 0-8,7-2 4,-4 2-9,-3 0-3,0 0-12,7-1-22,-7 1-13,6-1-25,-6 1-31,0 0-39,0 0-45,0 0-44,0 0-59,0 0-151,0 0-458,0 0 203</inkml:trace>
  <inkml:trace contextRef="#ctx0" brushRef="#br0" timeOffset="15">7066 8092 45,'-4'-6'160,"0"2"-7,2 0-13,-1-1-10,-2-1-1,2 2-9,0-2-11,0 0 3,-1 0-3,-1 0-3,1 2-9,0-3-2,2 2-6,-6-3-11,3 3-1,0-3-1,-1 0 1,-2 3 0,0-4-9,3 1-6,0 1-6,-1 0 5,0 1-3,1-1-3,-4 0-4,2 0-3,-2 1 2,4-2-1,-4 4 6,0-3-6,0 0-5,-1 0-1,1 0-1,-2-1-5,0 1-1,5-1-7,-6 2 4,3-2-3,0 1-4,0 1-2,-1 0 2,1-1-6,-2 3-5,0-2 1,5 0-2,-7 1 0,4 0 1,-1 2-3,4-2-1,-2 0 14,-3 0-12,0 1 2,2-2-3,-2 3-1,2-1-1,-1 0 0,0 1-2,2 1-2,-4-1 2,2 0 1,0 1-3,5 0 0,-6 0 1,4-1 5,-1 2-9,-1-2 3,4 3-2,-4-1-3,3 1 2,-2 0 0,0-3 1,8 3-2,-15 3 0,6-3-3,3 1 2,-3-1 1,2 2-2,-1-1 3,2 2-6,-5-1 3,2 1 2,1-1-4,1 1 2,0 0 2,-3-1 1,1 1-2,0-2 2,3-1-3,-3 3-3,5 0 6,-5 0-5,1-1 3,2 4-3,-2-3 3,-1 1 4,3-1-4,-4 2-4,-1 2 4,5-2 0,-4 0 7,1 2-11,0 0 3,0-1-2,0-2 4,0 4-2,1-4 1,1 2-2,-2 2-3,0-3 5,3 3 0,-3-3-2,2 2 2,0-2-3,0 3 2,-2 0 3,4 0-4,-4-1 3,4 3-4,-4-2 1,4 2 2,-3 0-2,-2 1 1,2 0 1,1 0 0,1-3 0,-3 2-2,3-2 2,1 2 2,-1 0-3,-2 1 2,3-1-1,0 0-1,-2-1 0,1 4 1,0-3-2,-2 2 0,3-3 9,-3 5-7,3-1-2,-2-3 0,1 2 0,-1-1 0,3 1-3,0-1 7,-4-2-1,5 1-2,-4 1-1,5 2 1,-5-1-1,2-5 4,0 5-2,1-2 0,-1 2-3,1 0 2,-1 1 2,1-4-2,0 8 0,3-8 2,-5 4 0,2 1-3,0-3 5,-1 4-3,-1-6 1,0 7 0,1-3 0,4 3 4,-4 0-3,1 0 0,1 0 3,2-3-1,-1-1-1,0 5-1,1-1-2,-4-1 5,1 2 0,2-2-1,1 2 4,-1-1-5,2 1 2,-4 0-3,4 0 4,0-2-5,-2 0 3,-2 0 4,4-2-1,0-1 1,2 1-3,-4-1 0,2 2-2,4 1 1,-3 1 0,-1-4 1,0-2-4,0 2-1,0 1 0,0-1 3,1-2 9,1 1-10,0-1 1,-2 1 3,0-1-4,2 2 11,1 1-8,1-3-4,-1 2-1,0-4 10,1 3-8,0-4-6,1 3 7,3 5 0,-3-6 0,0 0-1,-1 2-2,1-2 3,3 1-1,-2-2 2,-2 1-1,1-1-2,0 3 2,-1-6 0,-1 5 1,3-2 0,-1 3 5,3-5 2,-2 3-1,1 0 0,-2 1 9,4-4 2,-4 0-5,2 4-2,0-4 5,2 1-10,-2-1 8,2-1-7,-1 2-3,2 1 7,-2-3 1,2 2-2,2-2-3,-1-1 7,3-1-4,-4 3-4,2-1-3,2-1 5,1 0 0,-1-1-3,-1 1 0,5 1 5,-1-3 0,-3 1 8,-2-1-12,2 1 1,2-1-4,-2-2 2,0 1-3,1-1 2,2 0 1,-3 1 0,0-1-8,-2 1 5,4-1-3,2-1 5,-5 1-4,0 0-1,6-1 6,-3-2-4,-3 1 0,-1 0-2,2 1 9,-1-1-8,0 1 0,-2-1-4,4-1 6,-2 1-2,-3-2-4,4 2 2,-1-2 5,-3 3-7,4 0 3,-3-2-2,1 1 3,0 0 4,-1-1-7,1 1 6,-5 0 3,1-1-1,1 0-1,1-1-2,-1 0 2,1 0 3,-1-1-5,0 1-1,0 2-1,0-4 3,0 0 8,-1 3-4,-1-2-3,4 1-2,-2-1 3,1 1 15,-1-2-20,-2 1 4,1 1-1,1-1 0,-3 2 4,0-4-2,3 0-6,-2 4 2,-1 0-12,2-4 7,-3 3 1,4 1-3,-4-1 10,0-1-6,3 0-1,-4 2 4,4-1-1,-3-1-2,2 0 2,-1 2-13,0-1 13,0 1-2,-1-4 0,3 2 6,-4 3-4,1-3 1,0 2 20,3-2 5,-3 1-23,0 1 10,0-1-7,-1 0 7,0 0 4,1 2-8,0-5 2,-1 2 0,1-2-1,0 2-4,-1 2 1,2-4 0,-1 3-16,-1 0 19,0-2 3,1 1-6,0 0 4,0 0-5,-2-2-5,2 4-1,0-2 4,0-2 2,-1 2-4,0-3 4,1 2-5,-1 0 6,0 1-4,-2-2 4,0 0 0,4 3-1,-5-4 4,2 1 1,1 0-7,-2-3 8,3 3-5,-2-2 3,-1 0-6,2-1 0,-2 2-2,0 0 3,-2 1-1,3-4 2,-2 3-3,0 1-6,0 0 3,2-2 0,-3 0 1,0 2-1,1-1 4,3-1-7,-4 2-1,0 0 6,1 0-4,-1 2-1,0-2 1,0 0-2,0 1-1,0-1 12,0 2-9,-1-4-6,1 2-1,0-1 6,0 3-4,0-3-1,0 0 5,-4 0 2,3 2 3,1 0-9,0-2 3,0 4-3,-4-4 5,4 1 7,-1-1-6,-2-1-6,3 3 4,-1-2 3,-1 1-3,0 2 1,2-2-7,0 1 3,-4-3 1,2 2-1,-1 1 5,3-1-2,-2 2-1,-2-1-4,1-2 6,1 3 1,1-3-1,-2 1 1,2 0 1,-2-2-2,1 2-1,-1 0 1,0-1-6,0-1 6,-2-1-4,2 1-2,2 3 5,-2 0-1,1 0-1,-2-3-2,1 1 3,-1 1 6,2 0-7,-2 0 9,3-1-6,-6-1 2,4-2 0,0 2-9,-3 0 4,3-2 1,-1 2 0,-1-1 0,0 1 3,-1-3-2,-1 3 9,2-3-10,0 2 2,-1-1-6,-1 1 14,2-1-11,1 0 1,-2 0-4,-3 1 6,4-2-3,-5 4-1,2-2-4,-1 2 6,1-1-4,-2-2-8,-5 3-20,4 0-18,-4 0-13,1-2-17,-1 3-15,3 0-10,2 1-16,-4-1-17,1 3-19,4-1-18,-2 2-16,-1 1-37,1-1-10,2-1-17,1 3-24,-1 1-187,-1 0-505,2 0 225</inkml:trace>
  <inkml:trace contextRef="#ctx0" brushRef="#br0" timeOffset="16">6881 8358 47,'-4'-7'160,"4"5"-11,0 2-11,-3-7-11,3 2-2,-1 0-6,1 5 3,-3-5-6,3 1-9,-1-1-10,-2 1-7,2-2-4,1 6-4,-3-7 3,1 3-1,-1 0-9,1 0-6,-2 0-2,2-1 6,-1 0 3,-1 2-8,2-2-7,-1-1-1,-2 2-2,0-1-4,0 0-5,0 1-5,1-1 0,0 1 1,0-1 7,-1 1 3,1 0-3,-1 1-4,1-1-4,-1-2-9,0 2-1,1 2-4,-1-3 1,0 0-2,1 2-5,-4-1 0,3 0-1,0 0 1,-2-3-2,0 2-1,-1 1-5,1 1 10,-1 1 0,3-3-4,-1 1-4,-3 0 1,0 1-2,4-1-2,-2 1 0,1 0-4,-1-1 1,1 2-1,0-2 1,-2 2-1,3-2 0,0 2-4,-4 1 0,4-3 4,0 4-2,0-4 2,-2 3 0,2-1 0,0-1-4,-3 2 4,3 0-3,5 1-4,-10-2 9,6 1-7,4 1-2,-11-2-1,8 0 3,3 2-5,-10-2 4,10 2-5,-9-1 4,4 0-1,5 1-1,0 0-3,-11-1 4,6 1 1,5 0 4,-8 0-8,8 0 3,-9 1-2,9-1 0,-8 1-3,8-1-1,-9 1 5,5 1-3,4-2 2,-8 2-3,8-2 1,-11 2 0,5-1 3,1 1-1,0 0-5,0-1 1,-1 1 11,2-1-9,-2 2 3,6-3-2,-6 3 1,2-3-2,0 3 1,-1-2 1,-2 0-2,2 1 1,0 1-1,0-1 2,0-1 1,-2 1-1,5 1 0,-7 0-5,4-1 5,-2 0 0,2 2 0,-4 0-2,3-1 1,-2 1-1,3 0 3,-3 1-4,1-3 5,2 4-3,0-2-2,0 1 1,-2 0 1,0-2-1,0 1 3,1 1-3,2-1 0,-1-1 1,-1 2-2,0 0 3,0-1-1,3-1 1,0 2 2,-1 0 0,-2-1 5,2 1-5,-3-1-3,5 2-4,-5-2 2,2 2 6,0-1-6,1 0 0,0-3 1,3 5 3,-3-2-5,-1 1 2,1 0 3,-1 2-2,-1-4-2,-2 3 7,8 0-5,-5 2 0,-2-1-1,4 0 1,0-1 2,-2 0-3,-2 3 4,5-1 4,-3 0-7,1-4 1,0 4-3,-1 0 0,4-2 9,-3 1-1,2-1-8,-2 2 2,0 2 0,3-5 0,-3 5 1,4-5 0,-3 4-1,1-4-2,0 5 1,-1-2 0,3 0 0,-3 2 2,1-1-5,0 1 4,1-1 2,-1 0 0,1-1 0,-1 1 0,2 2-4,-1-1 4,1-2 1,0 3 11,0-1-15,0-3-3,0 2 4,0 0 0,0-1-5,0 1 4,1-2 0,-1 1 5,1-1-1,1 3 1,0-5-3,-2 2-3,1-2 3,2 3 0,-2-1-1,1-1 0,-1 3 1,1-6 1,1 4-2,0-1 3,-1-2-3,2 4 10,-1-5-6,0 2-1,2 1-4,-1 0 11,-3 0-7,6 3-1,-2-4-3,1 3 2,-4-2 0,3-2 3,-1 2-1,0-2-2,0 1-2,4 1 5,-3-3 1,-1 2-3,0-1 4,2 1 2,-2 0-1,1-2-2,-4 1 3,5 2-2,-3-5 9,1 2-9,0-1-4,1 2 3,0-1 6,2 0-1,-2 0 2,-1 1 1,2-2-4,-1 1 0,0 1 2,2-1 11,-1 0-11,1 1 0,0-1 0,-1-1-1,-1-1 13,2 2-14,0-1-2,-1-1 1,0 1 4,2-2 12,-3 1-19,4 1 11,-2 3-4,1-4 5,-2-1 14,3 1-5,-1 0-18,-1-1 5,1 1-1,0-2-6,1 1 7,0 0-2,-3-1-2,1 1-1,2 1 1,-3-2 6,3 0-2,-1 0 0,0 0 3,0-2-2,2 2 1,-1-1 1,-1 0 2,4 0-2,-2-1-5,1 1 4,1-1-6,-3 0 5,1 1-8,0-1 6,-1 2-5,-1-2 2,-3-1-5,5 1 2,-1 0 0,-4 2 4,4-1-8,-2 0-3,-7 1 10,10-1-10,-2 1 1,-8 0 2,7-2 5,-2 1-5,-1-1 8,4 2-5,-2 0-6,3-2 2,-4 1 2,0-1-4,2 1 0,-1 0 5,0-1 7,-6 2-9,11-2 10,-8 1-13,1-3 2,-4 4 2,12 0 1,-8-1 1,1-1 1,-5 2-8,7-2 7,-1 2 1,-6 0 1,8-3-6,-5 1 7,-3 2-6,5-1 3,-5 1-3,7-5 1,-4 3 4,3 0-2,1 0 17,-3-3-13,-1 2-4,-1 0 2,6 1 7,-6-1-6,5 2 6,-1-5 1,-1 4-8,-1-2 5,-1 1 9,-1 1-10,5-2-2,-5 0-3,6 0 0,-4 1 6,-4 3-7,6-2 2,-1-2 1,-2 0-8,0 1 6,0 2 8,2-4 0,-3 0 0,1 0 0,1 0-6,-1 0-9,3 1 5,-2-3 2,0 1 4,1 1-3,0-1-2,-1 1 2,-2 0 5,1 0 1,1 0-10,-1 2 13,0-4-9,1 3-2,-2-1-1,0 0-3,0 2 5,1-1 2,-1 1 3,0-4 0,2 2-2,-2 3-5,-2-5 7,3 3-3,-2-1-7,2 2 3,0-3 2,-1-1 0,0 2-6,-1-2 5,1 3-2,-1-1 3,2 0-6,-3-2 5,0 1 0,2 1-4,-2-1 5,1 1-1,1 0-7,-2-2 13,1 2-9,-1-1-4,1 1 7,-2-1 1,1-1-3,1 2-9,-1-2 12,0-1-3,2 1 6,-2-3-2,2 0-2,-2 6-1,0-4 4,0 1-4,0 1 4,1-1-4,-1-1 2,-1 1 3,1-3-5,0 2 3,-2-2-3,-4 1-1,5 0 2,-1 0-2,-1 3-2,0-1 0,0-3 1,-2-1 5,-1 5-7,1-4 0,3 5 2,-2-1 1,-1 0-2,2 1 1,-3-1-4,1 0-5,1 1-1,-1 0-17,1-1-6,-1 1-21,0 0-6,1 2-12,-1-3-18,0 2-17,0 2-10,-1-1-11,0 1-14,1-1-16,5 3-18,-5-5-27,1 2-33,3 0-10,-3 0-20,4 3-30,-4-8-161,4 6-492,0 2 218</inkml:trace>
  <inkml:trace contextRef="#ctx0" brushRef="#br0" timeOffset="17">6985 7960 106,'0'0'116,"0"0"-7,0-6-10,0 6 7,0 0-1,3-3 3,-3 3 0,6-1-9,-6 1 8,0 0-5,0 0 2,0 0-11,0 0-5,0 0-7,0 0-2,0 0-7,0 0-2,0 0-8,0 0-6,8 7-3,-8-3 5,1 0-1,3 1-1,-4-1-4,4 7-9,1-3-4,-4 2-1,3 2 1,0-2-4,1 2-5,-1 0 1,4 2-3,-2-2 2,-1 3-9,0 2-2,2-2-3,-2-4-5,1 4-22,-1 2-27,2-4-29,0 4-24,-2-4-28,2-1-39,-1 3-183,-1-4-368,2 4 163</inkml:trace>
  <inkml:trace contextRef="#ctx0" brushRef="#br0" timeOffset="18">6638 8424 59,'-2'-5'197,"2"5"-12,-2-5-13,2 2-13,0 3-13,-4-7-13,4 3-2,-4 0-3,4 1-10,0 3-4,-2-7-7,-1 4-6,2-1-11,-3 1-7,-1 1-9,0-1-8,2 0 1,1-1 2,-3 1 0,2 0-5,-6 2-1,4-2-13,1 0 2,-5 1-8,4 0-2,-4 1-6,1 1-2,2-2-2,-3 2-3,0-2 2,0 2-6,1 0-5,0 0 3,0 2 1,0 0-2,-1-1-1,0 1-3,0 2 1,2-3-4,-3 3 0,0 1 2,2-3 1,-5 6-7,4-2 3,-1 2 1,3-2-3,-3 2-2,2-2-2,2 0 3,-2 3-4,2 0 2,-2-1-11,3 2 2,0 0-1,1-1 4,-1 1-2,3-1 0,-1 1 3,0 1 1,2 2 1,1-1 0,0 0 0,0 0 3,1 0-1,2 0-2,0 0 7,0 1-3,2-1 0,1 1 0,0-2-1,-2-2-2,2 1 2,3 2 3,0-6-2,-4 3 8,3-2-2,5 1 3,-4-3-2,1 1 0,0 1 0,4-3 2,-2 0 0,0-1-1,0 0-1,0-3 2,0 1 4,1 1-9,-1-2 3,-1-2 0,0 4-6,0-5 4,-1 0-1,0 3-3,-1-1-1,-4 0-4,4 1 4,-4-3 0,3 2-1,-8 1-6,9-2-1,-5 2 1,-4 0 0,9 0-3,-4-2 0,-5 2-25,4-3-6,-4 3-15,6-5-19,-6 5-26,4-1-25,-4 1-25,5-3-29,-1 1-23,1-1-26,-1 0-198,1-2-451,0 3 200</inkml:trace>
  <inkml:trace contextRef="#ctx0" brushRef="#br0" timeOffset="19">3667 8272 34,'0'0'160,"-1"-8"0,-1 5-6,1-1-7,-2 0-9,2-1-16,-1 2-11,-2-4-11,0 2 5,0 0-2,-2 0-5,1-2-17,-2-1 2,1 4 3,-3-3-9,4 0-6,-3 2-5,3-1 2,0 2 1,-4-3-4,3 4-7,-1-1-3,-2 0-8,-1-2-5,1 3-3,-3-1-4,2 0-4,0 0-1,1 0-5,-5 2 1,4 0-2,0-1-2,-2 2-3,2-1 2,-3 0-6,2 2-2,-1 0 0,2-1-2,0 1-1,-3 0-2,0 0-1,3 1 3,-3-1-3,3 2 4,-3-2-2,-1 2-6,2-1 2,1 2 1,-3-1 0,4 0-4,-2 1 4,1 1 1,-2-2-3,1 3-1,0 0 0,1 0 5,-1-1-5,3 1-2,-4 2 2,3-1 1,-3-2 0,3 3-1,-2-1 1,1 0 0,-1 0 3,3-2-3,-1 3 3,-3 0 2,3 0 0,-6 3 0,3-1-1,-1 0 1,1 0 1,-2 1-4,2 0 3,0 2 0,0 0-1,4-5 0,-5 4 1,4 0-2,-4 0 0,6-1-2,-1 0 1,2-1 1,-4 4 0,5-4 0,-2 1 0,3 1-4,-4 0 1,2 1 6,3 0-10,-1-2 4,-1 2-2,0 3 3,2-1-2,1-2 3,-3 0-3,3 1 1,-3 4-4,4-5 4,-4 4-2,3 0 0,2-5-1,-1 5 8,-1-3-6,3 3-3,0-3 0,0 4 0,0-5 3,0 1-3,2 3-1,-2-4 1,3-1 4,1 5-2,-3-1 3,-1-3-6,5 1 3,-3 0-2,1 2 3,1-4 2,-2 0-5,2 1 3,-1 1 1,-1 0-2,3 2 1,-1-3 3,0 1-1,-1-2 1,4 4-1,-1-2-1,-1 2 3,2-2-6,-4 1 4,3 0-1,-2-3 1,1 0 0,0 1 0,4 1-2,0 4 3,-4-3-1,3 2 0,1 0 0,-4-4 2,0-1-2,4 4 2,1-3 2,-3-1-4,-1-2 4,3 5-1,2-4-4,-3 0 2,-1-1 0,0 1 1,3 1-5,1 1 4,-2-3-2,1 2 3,-3-3-2,3-1 1,0 0-2,-1 0 3,2 1-1,-1-1-6,-2-1 4,2 1-1,0-2 3,3 1-2,-4 0 5,1 0 0,1-1 4,-1 1 1,3-1 1,-3-1 1,1 0-4,3 1 10,-3-2-11,0 2 1,-2-3 9,5 1-4,-2-2-1,-1 2-3,3 0 1,-1 1-1,0-4 0,-1 2 8,1-2-6,0 1 0,0 2-2,6-3 2,-7 0 1,1 0-1,2 0-5,-1 0-1,-2 0 2,1 0-3,4-1 4,-2-1-6,-1 1 2,-1 0 2,1 1-5,-1-3 3,-2 1-5,2 2 5,-1-3 0,2 0-1,-4 2-3,2 0-2,-1-1 4,-1 0 3,2-1-2,-2 3 1,0-4 0,1 1 1,0 1-1,-1-2-2,0 3 0,-1-3 5,0 1-5,3 1 9,-7-1-9,5 0 0,-2 1 6,2-2-5,-5 0 0,4 0 3,-4 1-3,4 1-3,1-3 15,-6 1-9,5 1-6,-1-1 4,-2 0 1,0 0-7,1-4 6,3 2-1,-1 0 2,-4 1-7,4-2 19,-1 0-19,-2 0 4,0 0 6,1-4-6,2 4 4,-3 3-3,3-6 7,-5 5 0,1 0 0,4-3-2,-6 4 9,4-5 0,1 1-10,-4 3 3,1-1 6,0-2-2,-1 1-3,2-1 3,1 1-9,-2-1 6,1-1-14,-3 4 8,-1-2 8,2 2 6,0-2 1,0 0-1,1-1-11,-4 4 8,4-6 1,-2 4-4,1-3-3,-1 0 6,-1 4-11,3-5 9,-4 4-1,2-5-7,-2 4 6,2-2-9,-1 2 1,3-1 0,-5-2 1,3 0-1,-1 3 4,1-3-10,-2-1 0,2 3-1,-2-4 2,-1 3 7,3-1-3,-2-1-6,0 2 6,0-3-4,2 5-1,-3-3 5,0 2 0,0-2-9,1 4 2,1-4 7,-2 1 1,0 2-2,2-5-1,-2 7 1,0-2 4,0-3-6,1-1-5,0 5 5,-3-4-1,2 4 1,-2-5-3,0 2 5,1 1-10,1 2 3,-1-1 8,-2-1-2,2 0-2,-3 3 0,4-4 11,-1 3-15,-3-2 4,2 2-5,0-1-1,1 0-2,-1 2 7,1-1 1,0 0-2,-3-1-2,2 2 1,2-1-3,-2 0 5,1 1-1,0-2 3,-1 2 4,2 0-10,-1-2 3,-2 2-1,1 0 4,1-1-6,1 6 2,-3-13 0,2 10-5,-3-4 11,4 2-9,0 5 4,-3-8 5,2 2-2,1 6-4,-5-8 3,5 1 2,-1 2-10,-3 1 7,4 4-2,0-9 0,0 9 3,-3-8-5,3 8 4,-2-8 1,1 6 0,1 2 5,-3-7 6,2 2-11,1 5 6,-3-7 0,3 7 2,-5-6-4,4-1 0,1 7 5,-3-6-8,-2 0-2,4 2 0,1 4 6,-4-10-2,3 6-8,-3 0 6,3-1-3,-3 1 4,0-3 3,0 3 1,3 0-3,-4-3-6,-2 2 1,5 0-2,-5 0 1,4-2-3,0 3 11,-1-2-8,-3-1 1,0 2-2,1-2 2,-1 2-1,-1 0-3,1-2 9,-1 2-12,2 0 11,-4-3-5,2 2-5,2 1 1,-3-1 9,-1-1-1,1 2-7,2-1-1,-2 2-3,2-1 1,0 0 2,-3-2 3,0 1-2,-2 0 14,3 2-13,-1-3-9,0 1 3,-2 3-13,-1-2-1,2 0-14,-2 0-10,2 2 3,-1-1-16,-2 1-30,-1-2 9,0 1-28,0 2-17,-5-2-25,1 3-37,1 1-14,0 0-45,0 0-18,0 1-43,-2 3-170,2 0-515,1-2 228</inkml:trace>
  <inkml:trace contextRef="#ctx0" brushRef="#br0" timeOffset="20">3271 8561 81,'0'0'197,"-5"0"-16,5 0-7,0 0-16,-13 2-13,10 0-10,-2 2-9,1 1-6,-2 0-4,1 2 2,-2 3-6,-1 0-3,0 4-16,1 2-3,0 1 2,0 3-2,1-1-12,-1-1-4,1 7-7,-4-1 5,5-1-14,-3-3-2,2 6-3,-1-2-5,1-7-2,1 0-4,1 1-4,0-2-2,0-4-6,3 3-2,0-6-3,-2 0 5,2 2 0,-2-2-3,2-6-2,1 2 2,-4 0-2,4 0 2,0-1 2,-2-1 0,2-3 3,0 0 4,0 6 7,0-6 3,0 0 5,0 0-1,0 3 12,0-3-8,0 0 4,0 0-15,0 0-3,6-14-5,-6 8 0,0 0-6,1-2-5,2 1-2,-2-5-4,2 2 7,-2-2-11,4 0-1,-2-5-4,-1 1-2,5-2 6,-2-1-7,-1 1-1,5-7 1,-3 3-1,0 3 1,6-6-7,-7 8 20,3 1-16,-2-4 2,2 5-5,-1-2-2,0 1 10,-2-1-13,1 2 1,2 4-1,-3-4-1,-3 6 4,4-2-2,-2 1 3,-1 1 2,4-1-5,-5 3-2,2-3 5,-1 5 1,-2-3 0,4 1-3,-2 0 0,-1 3 13,2-6-9,-4 5-2,1 0-3,3-2 1,-3 2-2,3 3 5,0-2-5,-3 1 3,-1 3-2,3-5-1,-3 5 0,0-4 3,0 4-3,0 0 2,0 0 1,5-3 0,-5 3-2,0 0 1,0 0 0,0 0-3,8 12 6,-5-9-1,4 2 0,-6 1 0,7 2 10,-3 0 5,5 3 0,-2 3-2,2 0-1,1 3 2,1-2 8,0 2 3,3 3 2,-2 1 7,2 3 0,0 1 5,-1-4 0,-1 4 5,1-1-6,0-2-11,-5-5 2,4 7-1,-4-10-2,0 3-4,1-1-2,-2-2-2,-3-3 0,3-1-1,-2 1-4,2 0 14,-2-3-18,-2 1 4,0-4 3,1 2 7,0-2-14,-3 0-2,1 2-3,-2-3 7,2-1-8,-1 1 1,1 2-2,-2-5 5,-1-1-8,2 4 21,-2-4-14,2 4-3,-2-4-1,0 0-14,3 2-13,-3-2-12,0 0-20,0 0-8,0 0-26,0 0-19,0 0-27,0 0-31,0 0-32,0 0-32,0 0-14,0 0-34,-12-9-204,8 7-524,0-4 232</inkml:trace>
  <inkml:trace contextRef="#ctx0" brushRef="#br0" timeOffset="21">3092 8759 186,'-8'0'222,"-1"0"-8,3 0-15,6 0-15,-12 0-24,12 0-11,-7 0-13,7 0-15,0 0-22,0 0-1,0 0-9,0 0-12,-7 1-1,7-1 6,0 0-4,0 0-2,0 0 3,19 5 2,-6-2-9,-4-1-7,-1-2 2,7 2-8,-2-2-6,2 0-2,-2-2-6,6 2 2,-2-2-7,2 2-1,-6 0-7,4-3-4,-4 6-3,1-6-1,-5 3-2,4 0-3,-8 3-2,3-3-1,-2 2-2,1-2-3,-7 0 0,10 0 2,-10 0-5,5 0-2,-5 0-6,5 2 3,-5-2-15,0 0-10,8 1-15,-8-1-14,0 0-17,1 5-18,-1-5-21,4 4-28,-3-1-26,1-1-29,-2-2-198,2 7-419,2-4 185</inkml:trace>
  <inkml:trace contextRef="#ctx0" brushRef="#br0" timeOffset="22">1823 8920 88,'0'0'227,"0"0"-13,-9-1-22,9 1-15,0 0-17,0 0-7,0 0-17,0 0-13,-4-1-11,4 1-12,0 0-6,0 0-9,0 0-7,0 0-4,0 0 2,0 0 11,22 2-2,-9-2-1,6 0 4,2 3-7,6-1 1,2-2-12,0 0-6,3 1-5,-3-2-7,2-4-1,-2 7-1,2-4-6,-2 2-4,1-2-1,-2 4-6,1-2 0,1-2-6,-1 2-1,-10-3-3,9 3 1,-9 0-4,1 0-2,-1 0-7,-3 0 5,-4 0-1,-2-1-1,3 0-2,-3 1-2,-1 0-3,-1 0-1,-2-2 0,2 2-1,-8 0 2,9 0-1,-9 0 0,6 0 1,-6 0-3,4 2-1,-4-2 0,0 0 0,8-2-1,-8 2 0,0 0 0,0 0-1,0 0 3,0 0-2,7-1-1,-7 1 3,0 0-2,0 0-2,0 0 2,0 0-2,0 0 0,0 0 3,0 0 4,0 0-10,0 0 1,0 0-1,4-2 0,-4 2 0,0 0-5,1-4 0,-1 4-1,2-5-4,-2 5 7,0-6-2,0 3 3,0 3-2,0-6-5,0 2-2,0-1-1,0 1 0,0-2 2,0 6-1,-2-8-1,1 3-1,-2-1 8,1 0-8,-2-1-1,2 2 2,-2-3 2,0 3 0,-2-2 2,-1-2 1,3 4 0,-3-3 1,3 4 2,-1 0-3,2-4 7,-2 6 0,1-2-1,-1 0-2,0 0 0,5 1 2,0 3 2,-5-4 2,5 4 1,-4-2-2,4 2-5,-4-3 0,4 3 1,0 0 1,0 0-1,0 0-1,0 0 0,-1 12 2,-3-8 4,4 1 3,0 3 2,0 0 7,0 1 2,0 2-2,0 2 1,0-2 0,4 2 0,-3-1 0,-1-2-2,4 4 1,-3 2 2,2-3 3,-2 2-4,3-3-2,-4-2 1,1-1 1,3 0-2,0-2 2,-3 1-4,-1 0-2,2-6 0,0 3-2,-2 0 3,4-1-2,-3-2 11,-1-2-9,0 6 1,3-4 5,-3-2 8,0 0 6,0 0-2,0 3-4,0-3 5,0 0 13,0 0-16,0 0-7,0 0 2,0-12-5,0 6 14,0 0-14,-3 1-2,3-7-3,0 4-1,-1-4-1,-2 0-3,2 2 2,1-2-4,-2 0-3,2 1 8,-2-1-11,1 1 1,-2 0 1,3 2 12,-1 2-14,1-4 0,0 4 0,0-1-2,-4 3-1,3-3 11,1 2-9,0 3 2,-1-2-1,1 1 2,0 0 1,0 4-3,0 0 0,-3-6-6,3 6 6,0 0-1,0-5-1,0 5-2,0 0 2,0 0 1,3-5-4,-3 5 6,0 0-3,0 0 1,11 8 3,-6-5 1,2 2-4,-1-1 2,5 0 3,0 4 0,-2-3 0,2 4 2,-1-1-7,0 4 8,3-3-3,0 1 0,-1-2 0,-1 6-4,2-4 3,-3-2 0,0 0 2,0 0-3,0 1 5,0-2-3,-4 2 0,3-3 0,0 1 1,-4-2 5,2 0-8,-3-1 4,3-1-1,-3 1-1,1-1 2,-1 0 1,1 1-7,-1-1 13,-4-3-11,5 4 1,-3-3 1,-2-1 0,3 4 1,-3-4-4,2 3 2,-2-3-2,0 5 1,0-5-1,0 0-1,-2 7 1,-2-4 4,-2 2 4,2-2-1,-1 3-4,0 1 1,-3-2-1,-3 2 4,3-2-18,-4 1-17,1-1-15,-1 2-29,2 0-26,-4-2-32,3 2-38,1-2-27,-1 0-44,1-1-187,1 1-463,4-3 206</inkml:trace>
  <inkml:trace contextRef="#ctx0" brushRef="#br0" timeOffset="23">3102 5326 38,'0'-4'136,"0"4"-11,0 0-16,0-5 13,1 1-5,-1 4-4,0-5-6,0 5 5,0 0-4,3-5-6,-3 5-8,0 0-2,-3-5-5,3 5 2,0 0-10,0 0-6,0 0-11,0 0-3,0 0-1,0 0-9,0 0-1,0-5-9,0 5 1,0 0-7,0 0-6,0 0-1,0 0-1,0 0-7,0 0 2,0 0-5,0 0 1,0 0-2,0 0 7,0 15 3,0-11 0,0 2-1,-1 2 13,1-2 4,1 3-3,-2-1 0,1 4-6,0 0 1,0 0 9,-3 3-4,2-2-5,1 2 1,0 3-1,0-6 6,1 6-11,2-1 2,-2 1-1,2-4-2,-3 3 0,1 2 0,-1-2-2,0 0-1,0 1-4,4-2-1,-3 3 7,-1-1-7,4-2-1,-4 0-2,-1-5-1,2 6 3,-1-5-4,1 4-1,2 2-1,-3-6 8,0 0-9,1 2-3,2-1 0,-3 2 2,1 1 1,-1-3-6,0-1 4,4 4-2,-3-3 1,-1-1-1,1 0 0,3 0-1,-4 0-1,4 0 1,-4 0 1,0-1-2,3 5 2,-2-2-5,0-1 2,-1-1 0,0-1 0,0-1-1,3 2-1,-3 2 1,0-2 1,-3-1 1,6 1 0,-3 2-3,1-3 4,-1 1-7,0-3 2,0 3 6,0 0-1,0-2-2,3-1 2,-3 1-1,1-1 1,-1 1 0,0 3-2,0-6 2,0 5-1,0-1-2,2-2 1,-2 0 4,0 0 0,2 1-7,-1 0 6,-1-2-4,-1-2 1,1 2 3,0 1 0,0 0 2,0 1-4,0 0 2,1-1 5,-1 2-4,0-2 10,0-2-10,0 3 0,5 0 2,-6-1 5,1 1-5,1-3 2,-1 1 1,-1 2 1,-3-1-4,8 1 2,-8-3-3,8 0-1,-3 2-2,-1-2 5,0 3-3,0-1 1,0-2-3,3 3-1,-3-3 3,0 3-4,0-1 0,0 1 3,-3 0 1,3-1-4,0 1 3,-1-2-5,1 0 2,1 1 8,-2 2 12,1-1-6,-4-3-5,4 3 3,0-1-6,-1 1-2,1-1 6,-2 2-3,0 0 3,2-3 0,0 2-6,-1-1 0,1 3 0,-3 0 0,3-1 0,-1 2 2,-2-1 1,3 0 4,3 0-14,-6 0 3,3-4 4,-1 5-4,1-1 3,0 0-1,0-3-3,-1 3 1,2-2-1,-2-1 0,-2 3 5,3-2 1,0 0-4,0 1-4,0 0 2,-1 0 4,1-3-4,-3 3-5,3-5 7,0 6 4,0-4 0,0-1-10,0 3 3,0-1 3,-4 0 0,3-1 1,1 1-1,-1 0-1,1 2-1,0-4-4,-4 2 2,4 0 1,0 1 1,0-4 10,0 5-10,-1-2 0,1 0 3,-3-1-3,3 1-2,0 0 11,0-1-11,0-1 2,-1 3-1,1-3 3,0-1-3,0 2 2,-4-3-1,4 4 4,0-1-3,0 0-3,0-1 4,0 0-5,0 1 8,0 1-4,-1-4 1,1 5 1,0-3 2,-3 4-5,3-6-2,0 3 3,0 1 3,0-1-6,0 2 5,0-3-6,0-2-3,0 2 7,0-2-7,0 2 5,0 0 2,0-3-7,0 2 3,0 0 1,0 1 17,3 2-11,-3-2-5,1 1 2,-1 0-1,-1-2 1,1 1-2,0 2-1,0-1 3,0-3-2,1 2-2,-1-2 3,0 2 5,0 0-6,0 3 0,0-3 0,0 1 1,0 2 0,0-4-1,0-1-2,0 2 1,-1-1 2,2 1 12,-1-2-13,0 1-6,0 0 8,0 0-6,0 0 6,0 1-6,0-2-1,0 0 6,0 2-6,0 1 4,1-4 3,2 4 0,-3-3-4,0 0 22,0 2-21,0-1-2,0-1 1,0 2 3,0-2-5,1 3 1,-2-1 5,1-2-2,0 0 0,0 1 1,0 1-6,0-1 1,0-1 15,0 2-10,0-2-3,0 0-1,0 1 6,0 3 0,0-5-4,0 2-4,-3 1 0,3-2 4,-1 4-3,1-4 8,0 5-3,0-5-3,0 2 4,-1-1-3,2 2 18,-1-3-17,0 3 0,-1-1-4,1-3 0,0 4 0,-3-4 4,6 1 1,-6 0-1,3 1-2,0-1 2,0-1 5,0 2-7,0-3 1,-1 2-1,1-1 4,0-4 0,-3 8-7,6-6 6,-6 4 6,6-2 9,-6 0-15,3 2-6,-1-2 4,1 0-3,0 0 3,0-4-2,0 7 2,0-5-4,0-2 2,0 8-4,0-8 15,-1 4-4,1-4-7,0 4 0,0-4-1,0 4 5,0-4-1,0 5 2,0-5-1,0 4-7,0-4 8,0 5-7,0-5 2,-3 6 14,2-3-22,-2-1-13,3-2-4,-1 9-6,-3-8-15,4-1-3,-2 6-11,2-6-13,0 5-19,0-5-16,-4 4-19,1-3-19,3-1-18,-3 2-24,3-2-34,0 0-34,0 0-168,-11-4-461,11 4 205</inkml:trace>
  <inkml:trace contextRef="#ctx0" brushRef="#br0" timeOffset="24">3092 5320 90,'0'0'112,"0"0"-4,-3-3-7,3 3-8,0 0-12,0 0 1,0 0-13,0 0-9,0 0-6,0 0-2,0 0-1,0 0-12,0 0-1,0 0-10,-5 9 10,5-9 10,-2 8-1,0-6-10,1 3 2,-3 2 2,0-1-2,-1 3 0,0-2-4,0 4-1,-1-1 5,-1 1 4,-2-2-5,2 5-1,0-1-2,1-3-5,-6 4-3,5-4 3,-2 3-4,3-2 1,-1-3-4,1 1 2,0 1-4,0-5 1,3 0-7,1 0 0,-2-1 2,-1 1-3,4-3 1,-1 2-3,2-4 1,-6 4-1,6-2-2,0-2 3,0 0 2,-1 4 8,1-4 0,0 0 2,0 0 1,0 0 2,0 0-4,0 0-2,0 0-4,0 0-1,0 0-5,6-13-1,-5 8-3,2 0 1,0-2 0,2-1-1,-2-1-3,0 4-2,2-7 3,0 3 0,0 0-10,3 2 3,-4-4 0,2 3-2,-2 0-2,1 2 4,-1 1 1,-1-3-5,3 4 3,-1-3-2,-1 1-2,-1 2 5,0 0-3,1 0 3,-1 0-3,-1 1 2,3 1 0,-1-1 1,-3-1-2,2 2-1,-3 2 1,5-3 0,-5 3 0,7-3-2,-7 3-1,6-1 5,-6 1-6,6 0 7,-6 0 1,8 4-3,-3-2-2,-1 1 5,0 0 0,2 1-2,-1-2 2,-1 4-2,4 0-2,-2 1 5,3 2-2,-4-3-1,4 1 3,-1 1-1,2-2 2,-2 2-1,-2-1-2,2 1-2,1-2 2,0-1 0,-2 1-2,-1 1-1,1-3 1,-1 0 6,-1 0-2,1 0-3,-2-1 2,-2 0 0,1 1-7,2 0 7,-5-3 5,5 2-2,-4 0 6,-1-3 1,3 4 4,-3-4 4,0 3 7,0-3 5,0 0 4,-3 4 10,3-4-3,-6 3 1,6-3-4,-16 2-2,6-1-3,-4 0-2,1 2-8,-5-3 0,2 1-3,-3 0-3,1 2 3,-3-1-7,1-2 14,1 2-3,0 0-5,1 2-12,1-2-13,3-1-16,4 0-17,-2 2-19,1-2-24,2 0-27,1 2-27,1-2-25,3 0-34,1 2-149,3-3-373,-5 4 165</inkml:trace>
  <inkml:trace contextRef="#ctx0" brushRef="#br0" timeOffset="25">3466 8768 8,'0'0'154,"-9"2"-17,4-2 7,0 2-8,0-1-3,5-1-9,-19 2-18,8-1 2,-2 1-13,0 1-8,0-2-10,-1 2-7,-3 1-11,-2 1-14,-1-2-14,0-3-14,3 4-30,-4-1-26,3 1-29,4-1-32,-6 0-119,0-3-236,3 0 104</inkml:trace>
  <inkml:trace contextRef="#ctx0" brushRef="#br0" timeOffset="26">3710 5187 105,'1'-3'93,"-1"3"-3,0 0-6,0-5 6,0 5-10,0 0-11,0 0-4,0 0 8,0 0-3,0 0-6,0 0 1,0 0-8,-6-2-3,6 2 1,0 0-15,0 0 8,0 0-3,0 0-1,0 0-5,0 0-4,0 0 2,0 0-11,0 0 2,0 0-5,0 0 0,0 0-2,0 0-1,0 0-7,0 0-2,0 0 7,-4 9 0,4-9-4,2 10-2,-4-7 9,2 4-3,2 3 10,-4-3 4,4 2-3,-2 1 10,2 2-4,-2 0 3,0-2-7,3 2 0,-1 2 2,-2 1 3,1 3-10,2-4 1,-3 5 2,1-4-8,1 2 12,0 0-2,-1-1-1,2 1 0,-1-2 4,1 4-1,-2-4-5,2 2 5,-2-1 11,3 0-3,-3 3 0,-1-2-4,2-1-3,0 4-2,-1-4-1,1 1 0,-2-1-2,0 0-1,2-4-3,-2 0 1,3 0 0,-2 5-2,0-5 10,2 0-8,-3 1-2,0-2-1,5-1-4,-5 4-3,3-1 2,-2-3 7,-1 4-3,2-4 1,1 2-2,-2 0 1,-1-1-1,0 1-3,0-1 2,4 3-3,-4-4 0,3 0 1,-3 2-2,1 0 1,-1-2-6,0 2 1,0 0 7,5 1 1,-3 3 4,0-2-6,-2 1 0,3-3-4,-3 2 2,0-2-2,0-1 0,1 6-4,-1-3 0,1 1 1,-1-4-3,0 1 1,0 0 2,0-2-3,0 2 2,4 0 0,-4 1-4,0-6 2,0 5 1,0 0 6,0-2-2,4 2 4,-3-3-5,-1 3 1,1-1-2,-1 0 1,0 0 1,3 0-3,-3 0 1,0 2 1,0-2-1,0-1-2,0 1-2,0 1 1,0 3 6,0-2-2,0-3-6,0 3 11,0-2-9,0 2 1,0-3-2,0 1-1,0-1 2,0 1-2,0 2 0,0-3 0,0 2-2,0-2 1,0 2 0,4 0 3,-4-2-2,0 0 2,1 1 0,-1-2 11,0 2-12,0-1-1,-1 1 4,2-1-3,-1 0 2,0 1 1,1 0-5,-1 0 5,3-1 0,-3 3 3,0-1 6,0 0-14,1-2-1,-1 2 4,0 4-5,0-6 4,0 6 0,0-5 1,0 0 1,3 1 0,-3-1-5,1-2 8,0 3-9,2-1-2,-2 0 3,-1 0-6,4-2 4,-4 0 6,0 2-5,-3-1 1,3 1-2,0-1 1,0 3 5,-1-1-6,2-1-1,-1 0 2,3 2-2,-3-1 2,-3-2 0,3 2-2,-1 0 5,2 0-2,-2-2 0,2 2-4,-1 0 7,0-1 0,0 1-3,0-1 1,-1-2-1,1 2-3,0-2-1,0 3 6,0-3 11,0 2-22,0-2-1,0 3 11,0-3-3,-1 1 4,1 1-2,0-1-4,-2 1 1,2 0 0,0-3-1,-1 2 3,1 2-1,0-4-3,-1 4 7,1-2 0,0-1-5,0 0 2,-1 1-2,1-1 4,0 0-2,-3 0-5,3 0 9,5 0-10,-5 1 3,0-4 1,-1 3 6,0 0 0,-2 4-8,3-5-4,0 1 5,0 0 5,0 2-3,-1-2-3,1 1 3,-2 0 3,2-1 2,0 1-3,0 1-9,0-1 0,-1 0 8,1 0 4,-1-4-8,1 4 0,-1 0-2,1-3 3,-4 4 9,4-2-9,0 1 4,0-3-2,0 0 2,-3 0-3,3 3-1,0-3 3,0 3 1,0-3-5,0 3 1,0-4 14,0 3-15,0-2-3,3-1 3,-3 0 1,0 2-1,-3-2 4,6 2-4,-3-1 5,0 2-10,0-1-1,0-3 4,0 5 0,0-4 6,0 2-2,0-3-1,0 2 2,4-2 1,-4 3-3,1-1 1,-1-2-3,0 4 3,0-3 1,0 2 1,1-3-2,-1 1 0,0 1 0,1 0-1,-2-2 6,2 1-4,-1-1-7,0 2 8,2-1-5,-2 0 6,0 0-2,0-2-1,0 2-1,0-6 6,0 10-9,0-3 5,0-2-2,0-5 7,-2 9-6,2-9 0,0 7 1,0-7-2,0 5 12,0-5-9,2 5 4,-2-5-13,0 7-1,0-7 11,0 0-5,1 5 6,-1-5-8,0 0 2,0 0-2,0 0 6,-3 4-1,3-4-2,0 0 3,0 0-7,0 0-12,0 0-17,0 0-20,2 2-23,-2-2-25,0 0-30,0 0-37,0 0-43,0 0-45,0 0-286,0 0-587,0 0 259</inkml:trace>
  <inkml:trace contextRef="#ctx0" brushRef="#br0" timeOffset="27">3658 7862 50,'0'0'163,"0"0"-10,0 0-10,0 0-4,0 0-15,-3-4-4,3 4-2,0 0-13,0 0-4,0 0-3,0 0-5,0 0-7,-1-2 0,1 2-11,0 0 2,0 0-2,0 0-8,0 0 0,0 0 0,0 0-5,0 0-3,0 0 1,3 12 5,-3-8-1,1 2 2,-1 1-5,2 2 1,1 1 1,-2 0-8,3 1-2,-3 2 4,3-1-1,1 3-5,-1-1-2,1 1 2,-1-1-4,1 5 6,0-4-8,2 1-2,-4 0-4,1 0-6,0-4 9,0 3-2,2 0-14,-3-4 0,2 2-5,-2-4 1,-1 3-5,1-4 2,-1 2-5,2-2 1,-3-3 1,2 1-6,-3-1 3,5 0 1,-2-3-2,-2 1-2,-1 0 2,0-3-3,2 6 1,2-4-2,-4-2-4,0 0 1,0 3 4,0-3-3,4 3 0,-4-3 2,0 0-2,0 0 4,0 0-4,0 0 3,0 0 2,0 0 0,3 2 0,-3-2-2,0 0 0,0 0 2,0 0-3,0 0 3,5-8-2,-4 3 0,1 1-7,3-1 7,-3-2-4,2 1-2,2-4 1,1 2-7,-1-5-3,3-1-3,0 2 1,1-1 1,-1 0 0,1-2 0,-3 4-2,4-3 2,1 2 0,-5 1 3,-1 1-4,3 0 2,-1 2 3,-1-3-5,0 5 5,-3-4-2,5 4 1,-5-2 0,-1 1 0,0 5 1,4-5 2,-7 3 0,5 0 3,-4 0-5,2 1-1,-3 3 4,0-6 1,6 3 2,-5 1-6,-1 2 1,3-4 4,-3 4-1,1-3-1,-1 3 2,0 0 9,0-4-9,0 4 0,0 0-4,-1-5 15,1 5-12,0 0 2,-4-6 3,4 6-2,-6-5 7,6 5-10,-7-4-1,5 0 2,-5 1 1,2 1-3,-4 0 3,0-1-4,-1 0 1,-1-1 2,0 3-2,0-2 1,-3 2 2,-3-1-7,-1 2 0,6-1 5,-6 2-2,0-1-2,0 0 4,0 2-1,1-2-4,3 1 2,2 1-16,-2-1-21,1 0-16,1 2-20,-2-2-26,4 2-24,-1-1-20,2 0-38,3-1-26,0 0-48,1 0-155,-1 2-444,6-3 197</inkml:trace>
  <inkml:trace contextRef="#ctx0" brushRef="#br0" timeOffset="28">2556 6490 109,'0'0'147,"0"0"-12,0 0-22,-6-2-3,6 2-1,0 0-10,0 0-11,-5-2-6,5 2-2,0 0-1,0 0-3,-8-2-3,8 2-9,-5-2-1,5 2-4,-6-1-8,6 1-6,-10-2-6,3 1-3,7 1-4,-10 0 0,2-1 3,8 1-9,-14 0-1,9 1-2,-4 0 4,3-1-5,-2 3 1,-1-1-7,4 0-4,-4 0 0,0 1 1,0 4-7,3-2 3,-2-1-3,-2 4 0,1-2 2,0 2 3,2 2-6,4 0-3,-4 2 6,2-2-1,3 1-1,-1-1 0,1 0-4,4 3 2,-2-1 2,1-1 2,3 1-5,0 1 7,1-2-3,4 3 0,-1-2 3,1-2 1,1 2 0,1-4 0,-1 0 0,1 1 0,0-4-2,6 4 0,-7-4 2,3-1 4,1-3-5,0-1 15,-2 3 2,2-6 2,-2 2 3,0-3 2,2-1-2,-2 0-6,2-1 3,-4-1 3,4-2 4,-4-4 3,-1 7 5,1-5 1,-3 0-1,-4 0-3,0-1-7,-2-5-3,2 2 1,-6-2-3,2 0-5,-4 0-2,1 1-1,0-2-8,-5 2-1,0 1-8,2 1 4,-1 4-1,-2-2-11,1 3-10,2 1-8,-1 0-12,0 3-11,-2-2-9,-2 3-17,6 4-9,-2-3-13,2 3-10,-3 0-17,1 1-7,3 1-7,0 1-3,1-1-12,0 2-20,-1-1-98,5 2-288,0-5 128</inkml:trace>
  <inkml:trace contextRef="#ctx0" brushRef="#br0" timeOffset="29">4056 6387 140,'0'0'149,"-7"-3"-21,3 3 0,4 0-7,-9 2-10,1-1-8,2 0-9,0 2-7,2 0-14,-4-1-2,3 3-4,0 0-5,1 0-3,-1 0-8,-5 4-4,6-2 0,-1 2 3,5-2-8,-3 2-1,2 1 6,-3 1-3,4-1-6,0 0-5,0 1-5,1 0 5,2-2-12,1-1 8,1 0-6,-1 1 4,2-2-4,-1-3-7,2 3 6,-1-2 0,2 0 1,1-4 4,0 3 0,2-2-4,-2-1 7,5-2 1,-1-1 3,-2-2-1,1 1 0,1-3-4,-5 2 4,4-2 6,-3-3 0,0 0-2,0 0 4,-3-2-4,2 0 1,-3 0-5,-1 0 3,1-4-4,-2 1-2,-3 2-5,0-5 0,-3 7 1,-2-5-9,1 1-2,-4 2-9,-3-2-9,-2 3-5,-1 1-8,-1-1-15,0 1-12,-1 1-17,0 1-6,5 4-20,0-3-8,-2 2-13,4 2-31,3-2-6,-1 1-30,1 3-144,-3-1-344,1 0 152</inkml:trace>
  <inkml:trace contextRef="#ctx0" brushRef="#br0" timeOffset="30">4611 4045 31,'0'0'163,"0"0"-6,0-7-3,0 7 4,0 0-13,0 0-8,0 0-7,0-4-6,0 4-11,0 0-5,0 0-7,0 0-6,0 0-10,0 0-7,0 0-6,0 0-3,0 0 6,0 0-1,0 16-8,0-10 8,-1 0 3,-2 3 2,2 4-6,1 2 3,-3-3 3,2 6 3,-3-2-6,0 2-2,3-1-5,-3 2-5,3-1-6,-4-1 3,3-1-5,2 0-8,-3 0 2,3-5 2,0 3-9,0-4-4,0 3 4,0-4-2,3 3-7,-1-7-2,-2 3-2,1-1-5,3-3-2,-4 2-4,0 1 1,3-4-3,-1 1 1,-2 1 0,0 0-4,1-3-4,2 3 4,-3 0-3,0-1-10,0 2-20,0-3-26,-4 3-39,4-1-43,-5 0-57,5 3-58,-5-1-264,0-2-548,5 0 242</inkml:trace>
  <inkml:trace contextRef="#ctx0" brushRef="#br0" timeOffset="31">4060 8590 28,'-15'-4'176,"15"4"-11,0 0-15,0 0-6,0 0-8,0 0-9,0 0-6,0 0-8,0 0-8,0 0-2,0 0-7,0 0-4,0 0-3,0 0-4,0 0 0,0 0 4,0 0-1,0 0-1,0 0-1,0 0-4,0 0 2,0 0-5,0 0-2,0 0-2,0 0 4,0 0-9,0 0-2,0 0 1,0 0-3,0 0-5,0 0 2,15-2 4,-9 0-4,7 1-4,0-1-1,4 0 1,2 0 0,-1 1-4,5-1-8,-4 1-2,4-1 0,3 0-7,-2 0-4,4 0 1,-7 1-4,8-1-2,-1 0 1,-5 1-11,4 1 0,1-3 5,-6 3-9,7-2 3,-2 2-3,1-4-5,2 3 5,-1-1-7,-1 2 1,2-2-2,0 1 3,2-1 4,-4 2-6,-7-3-1,1 2-1,-1-2-1,6 1 5,-7 0-5,1 1 3,-2 2-3,-5-2-5,2 1 5,-3 0 2,0 0-4,0 0 2,-2 0 0,0-2-2,1 2-3,-1-1 3,0 1 0,3-1-2,0 0 3,0-1-1,-1 1-6,6-3 15,-2 3-10,-3 0 1,0 1-3,1-1 0,-3-1 6,4 2-3,-3-3-3,-3 3 11,2-1-6,-4 0-4,-1-1 0,2 2 3,-4-2 4,3 2-10,-8 0-1,10-3 2,-1 3 5,-5 0-2,-4 0-3,14 0 4,-5-2-2,-3 2 0,1 0 2,-7 0-4,10 0 1,-4 0-2,-6 0 7,10 0-2,-10 0-4,11 0-1,-5 0 6,0 0 1,-6 0 0,9-2-5,-9 2 3,8-1-9,-8 1 5,7 0-3,-7 0 7,0 0-4,10 0 1,-10 0 1,6-2 3,-2 1-5,-4 1-2,0 0 4,6-4 1,-6 4-3,0 0 2,8 4-5,-8-4 4,0 0 3,0 0-5,0 0 3,8 1-3,-8-1 3,0 0 2,0 0-4,0 0 1,6 0-1,-6 0 1,0 0 1,7 2-2,-7-2-1,0 0-3,0 0 8,6-2-3,-6 2-1,10 2 1,-10-2 2,9 0 1,-9 0-6,9 0 4,-9 0 2,9 0-5,-5 0 4,-4 0 1,15 1-3,-8-1-4,0 0 2,-1 0-1,-6 0 4,12 0 1,-3-1 8,-1 1-14,-2 0 7,0 0-6,0-3 3,1 3 1,-7 0-2,8-1 10,-6-2-3,-2 3 1,9 0-4,-3-1 3,-6 1 2,7-1-2,-7 1 1,8 0-3,-8 0 3,8-3-4,-8 3-3,12 0 7,-11-1-4,-1 1-1,12 0 5,-7 0 9,3 0-7,-8 0-3,13-1 0,-7 1 1,-6 0-2,9-2 6,-9 2-7,10 0 5,-10 0-6,8 0-3,-8 0 4,0 0 0,5 0-3,-5 0 3,0 0 0,4-3-3,-4 3-3,0 0 5,0 0-2,0 0 2,0 0 2,0 0-2,0 0-3,10 0 5,-10 0 0,0 0 4,8 0 2,-6-3-1,-2 3 0,7-2-3,-7 2 3,6 0 4,-6 0-3,5-2-5,-5 2 5,5-3 12,-5 3-17,4-1 4,-4 1-10,0 0 2,4-1 8,-4 1-6,0 0 7,0 0-9,0 0-2,0 0-2,0 0 4,6-3 9,-6 3-10,0 0 4,0 0-3,0 0 0,0 0-6,0 0-1,3-1 1,-3 1 7,0 0-3,1-3 2,-1 3-2,0 0-7,0 0 9,0 0-2,0 0 0,0 0-4,0 0 6,0 0 3,0 0-12,0 0 5,0 0-1,0 0-1,0 0 3,0 0 2,0 0-2,0 0 3,0 0-4,0 0 2,0 0-8,0 0 2,0 0 1,0 0 5,0 0 3,0 0-5,0 0 5,0 0-4,0 0-4,0 0 4,0 0-3,0 0-1,0 0 3,0 0-2,0 0-2,0 0-1,0 0-1,0 0 2,0 0-6,0 0-6,0 0-2,-11-3-6,8 1-6,3 2 5,0 0 0,-6-4 0,6 4-10,-8-3-2,4 2-8,-1-3 1,0 1 4,0 2 3,0-4 7,0 0 1,-2 2 1,1-2-2,3 0 0,-2-2 2,0-1 8,-3 3-5,3 0 6,0-1 2,0 0 2,-1 1 0,-1 0 0,3 1 3,1 0 1,1-2-3,-2 2 10,3 2-3,-3-1 1,4 3-2,-4-3 4,4 3 1,-1-4 0,1 4-2,-5-3 1,5 3 0,0 0 5,0 0 0,0 0 1,0 0-1,0 0 7,-6 7 10,6-2-3,0-2 7,0 3 1,1-1 3,0 2-3,1 6 8,-1-1 6,5-1 15,-5 5-18,2-4 1,2 2 1,-5-1-7,4 1 3,-1 2-5,-1 0 3,-1-3-4,1 3 1,-2-2-3,5 1-6,-5-4 3,0-2-4,2 1 3,2-3-1,-4-1-6,0 0 5,4 0-2,-4-1-4,0-1-2,0 0 1,1-1 3,1 1-3,-2-4 1,0 0-1,0 6 5,0-6 6,2 3 13,-2-3-9,0 0 6,0 0-3,0 0-3,0 0-4,0 0 3,-2-17-6,2 10-4,-2-4 4,1 0 2,1-1-11,-4 0-2,4-4 11,0 1-10,0-2 6,0 5-11,0-5-8,-2 2-3,2-2 0,-2 0 8,0 4-4,2 2 14,-3-1-18,1 2 4,2 0-2,0 1-4,0 2 9,0 2 2,0-1-12,0-1 12,0 3 4,0-1-11,0 5 7,0-5-2,0 2-6,0 3 6,0 0-5,0-6 2,0 6 1,0 0 0,0 0-6,0 0 0,0 0 5,0 0-6,0 0 17,0 0-5,0 0-7,15 11 0,-10-6 4,3 2 1,-3 4-6,5-2 7,-2 3-4,5 0-1,-6-2 2,2 0 4,0-1 0,3 1-1,-6 0 3,4-1-9,2-1 7,-3 2-1,-2-3 11,1 3-4,0-3-8,-1 2-2,-2-5 3,1 1 3,-2 0-6,-2-1 5,2 0-1,0 0-1,-2-1-1,1 0 3,-2-1-2,-1-2 11,2 5-14,1-2 3,-2-1-1,-1-2 2,0 0 2,0 0-1,3 5-5,-3-5 10,0 0-11,0 0 6,0 0 9,0 0-12,0 0 2,-3 4-2,3-4-3,0 0 7,0 0 1,0 0 0,-4 4-4,4-4-2,0 0 11,0 0-8,-10 1 9,4 1-11,-2-2-18,-2 3-13,-3-2-25,-3 1-15,-2 2-29,-1-1-20,-3 2-29,-1-2-34,-5 4-43,5 0-18,-3 0-56,-3 0-200,-1 1-541,0-1 239</inkml:trace>
  <inkml:trace contextRef="#ctx0" brushRef="#br0" timeOffset="32">5098 8884 145,'2'-3'325,"-2"3"-13,3-5-18,-3 5-16,0 0-11,0 0-16,0-2-15,0 2-12,0 0-9,0 0-14,0 0-15,0 0-15,0 0-9,0 0-8,0 0-25,0 0-19,0 0-6,0 0-9,0 0-12,0 0-9,0 0-1,0 0 8,0 15-3,4-6 1,-3-1-6,3 1-9,0 3 1,0 0-5,0 0-4,-2 1-1,2 4-6,1-6-8,-3 4 0,2 0 10,2 1 0,-3-5-5,0 0-4,-2-2-2,1 2-8,0-4 2,0 3-5,1-4-3,-2 2-1,3-1-4,-3-2-1,-1 0-7,2-1 2,-2-1-2,0 0 2,2 1-1,-2-4-6,0 5-1,0-5-26,2 5-33,-2-5-27,3 1-29,-3-1-25,0 0-35,0 0-36,0 0-35,0 0-41,0 0-48,0 0-293,0 0-672,0 0 297</inkml:trace>
  <inkml:trace contextRef="#ctx0" brushRef="#br0" timeOffset="33">8279 4241 27,'0'0'150,"0"0"-5,0 0-12,2-6-2,-2 6-7,0 0-8,0-4-2,0 4-4,0 0-7,0 0-3,0 0-8,0 0-1,0 0-5,0-5-5,0 5-4,0 0-10,0 0-1,0 0-7,0 0-5,0 0-3,0 0-1,0 0-3,0 0 0,0 0 0,0 0 0,0 0 4,0 0-5,0 12 5,0-12 10,-2 10 10,4-3 5,-2-2-4,0 2 0,0 0-11,1 1-5,-1 2 29,0 1 2,3-1-6,-3 2-9,1 0-5,-1 0 0,0-2-7,0 2-4,5 0 2,-5-1-1,1 0-1,-1 1-7,0-1 2,3-2-8,-3 3-3,0-2-2,1-1-5,2 1 1,-2-1-3,-1-1-7,0-2 3,1 2-8,-1-1 1,2-2-3,-2-2-6,0 3 3,0-6 2,2 8-4,1-5-5,-3-3 9,1 6-7,-1-6-4,0 5 9,0-5-26,0 0-17,0 8-24,0-4-27,0-4-31,0 0-30,0 0-33,0 0-39,0 7-39,0-7-43,0 0-163,0 0-497,0 0 220</inkml:trace>
  <inkml:trace contextRef="#ctx0" brushRef="#br0" timeOffset="34">10129 4068 151,'0'0'163,"0"-8"-16,-1 5-8,2-3-13,0 2 9,-1-1-3,3-3-10,-3 4-3,4-6-2,-2 2-15,6-5-8,-5 3 3,3-2-12,1-3-3,2 2-3,1-1-9,1 0 2,0 2 2,1-5 0,-1 3-8,3-1-8,0-2-2,5 0-1,3-3-5,-4 3-6,4 0 1,-2 1-3,-3 4 6,5-3-5,2 0-2,1 4-6,-3-2-2,5 0-17,0 3-2,0-3 1,-2 2 4,5 0-4,-2 2-1,2-2 0,-3 1 1,-2 2-3,4 0 1,-4 3 0,-3 1 1,0 1 0,-2 1-5,1 0-3,-1 0 2,2 2 1,-3-1-3,0 1-1,2 1 0,-3 0 0,-6 2-2,6-1 0,-1 4 3,1-1-1,-2-1-1,-3 0 1,-1 2-3,0 1 4,5-1-2,-6 3-3,5-1 4,-5 1-4,-2-1 0,-1 2 2,1-2-1,-4 4-2,4-3 1,0 6 0,-3-5 1,3 7 3,-5 0-1,-1-5-1,-1 6-2,1-3 3,-2 2-1,-2-1 2,-1-3-2,2 4-2,-1 1 5,-4-2-5,1 1 3,-2 2 3,2-1-6,-1 1 12,-1-1-12,-6 1 3,6-1-1,-6-1 0,-1 8 1,2-8-1,-2 5 2,3-6 0,-3 0 0,0-1 2,-2 2-2,1-1 1,-5 1 5,-3-1-5,7-3 3,-7 2-4,3-2 3,-3-1-5,4 1 1,-1-2 2,1-3 1,-5 5-6,-4-4 1,9 3 5,-2-4-2,0 0-2,1 0 1,-2 0-1,3-2 0,1 1-2,-2 2 1,3-5-3,-4 1 3,3 0 0,4-1 1,1 0-1,-2 0 0,0-1-3,1 2 2,3-2 2,-1 0-2,-1 0-3,2-1 4,-5 1 6,7 0-8,0 1-1,-2-2-3,1-1 4,4 2 3,-5-2-4,7 2 3,-1-3-3,4 0 11,-10 3-13,10-3 4,-6-2-2,6 2 6,0 0-3,-3 4-6,3-4-1,0 0 0,0 0-9,0 0-7,-8 2-6,8-2-9,0 0-4,0 0-10,0 0-7,0 0-18,-2-7-9,2 7-5,0 0-7,-1-4-10,1 4-17,-3-4-14,3 4-6,4-6-6,-4 3-5,2-1-13,0-1-124,-2 0-316,0-1 140</inkml:trace>
  <inkml:trace contextRef="#ctx0" brushRef="#br0" timeOffset="35">10557 4268 137,'0'0'189,"0"0"-12,0 0-13,0 0-13,0 0-18,0 0-15,0 0-8,0 0-6,0 0-5,0 0-2,0 0-6,0 0-9,-15 10-6,11-6-6,-4 0-7,-1 2-7,0-2-7,-2 0-6,3 2-1,-4-1-4,2 1-3,0 1-7,0-3 0,3 1-4,-3 0-1,1 2 0,-1-3-5,2-1-3,2 1 3,2-1-5,-2 2 1,0-1-2,0-1-7,2 0 3,0-1-3,2 1 2,-2 1 0,0-1-3,2-1-2,2-2 5,-5 6-5,1-5 4,4 4-5,0-5 3,-3 5 1,3-5 7,2 3-3,-1 1 2,3 2 9,-2-1 7,3 0 0,0-1-1,0 0 0,3 5-3,1-5 0,0 4 2,0-2-2,4 2-1,-3 1 0,0-4 1,6 6-5,-5-3 0,-1-1-3,2 0 2,-2-2-1,0 2-3,2-3 6,-2 0-2,0 1-3,-2-1-6,0-1-7,-3 0 4,4-1 3,-3 0 2,2 1 1,-4-2 7,1-1-2,-5 0-2,11-1 5,-11 1 2,8-3 9,-3 1 3,-2-3-5,0 2 9,1-2-10,-1 1-3,-1-1 4,2-7-9,-3 2-1,3-1 1,-4-2 0,0-3-1,3 1-1,-5-1-2,1-1-3,1 0 1,-4-1-6,-1 1 1,4 2 1,-3 0-4,-2-1-1,3 2 0,-1 3 2,1 1-1,-3 2-1,1-1-1,-1 0-2,1 3 7,0 0-14,0-1-11,-2 4-9,5-1-14,-2-1-7,-1 0-17,3 2-14,2 3-22,-6-4-18,4 1-28,1 1-23,1 2-28,0 0-14,0 0-156,0 0-399,0 0 177</inkml:trace>
  <inkml:trace contextRef="#ctx0" brushRef="#br0" timeOffset="36">11533 4020 118,'-4'-3'177,"0"-1"-8,3 4-15,-4-3-15,1 0-13,4 3-15,-10-2-8,10 2-9,-8 3-6,2-1-7,-1 1-4,1 1-7,-3 4-5,2-1-6,0-1-7,2 5 1,1-1-10,-2-1-1,3 4 6,1-1-4,0 1-5,4-2-3,-2 1 0,0 0-4,4-2-2,-1 2 2,5-3 1,0 1-1,1-3-2,2 4 0,-1-7-2,3 3 1,-1-2 2,-1-3-6,3 3 2,-1-4 0,-3 0 7,4-1-4,-1-1 1,-3 0 3,-2-4 3,5 3-3,-7-2 3,2 1-3,-2-4-6,-2 4-3,1-4 2,-2-1-6,-1 2 4,0-6-7,-2-1-4,-2 0-1,0 1-4,-1 0 4,-2-4-4,2 4-4,-3 1 5,1 2-8,-4-2-5,0 3-11,0 1-13,-1-1-8,-2 4-6,2-1-15,1 1-13,0 0-16,2 3 0,0 1-18,-2-3-7,9 3-22,-10 0-5,10 0-9,-8 3-15,2-3-122,4 2-306,2-2 135</inkml:trace>
  <inkml:trace contextRef="#ctx0" brushRef="#br0" timeOffset="37">11947 4205 97,'0'0'218,"0"0"-5,0 0-10,0 0-15,0 0-9,0 0-14,0 0-10,0 0-13,0 0-7,0 0-12,0 0-7,0 0-8,0 0-3,-10 8 0,9-4-12,-1 0-7,-3-1-6,1 1 1,3 3-4,-3 1-5,-2-1-7,-2 3-2,1 0-10,-2-2-5,1 0-3,1 2-2,1 0-5,0-3-5,-1 3-3,0 0-2,-1-2-3,-1 1-6,0-2-10,0 2-24,-1-1-23,2-1-20,-1 0-19,3-1-21,-3 0-24,3-1-24,3-2-32,-1 0-21,-1 0-10,2 0-141,3-3-380,0 0 169</inkml:trace>
  <inkml:trace contextRef="#ctx0" brushRef="#br0" timeOffset="38">12275 3878 81,'0'-5'259,"0"5"-12,0-6-10,0 6-14,-2-4-17,2 4-12,0 0-16,-1-1-16,1 1-11,0 0-16,0 0-14,0 0-11,0 0-9,0 0-4,0 0-3,-4 9 0,4-2-4,0-2-2,0 1-13,0 4 5,0 0 2,0 2-2,1 0 4,4-1-14,-4 1 8,1 4 3,-2-1-15,1 1-1,-1-1-9,0-1 0,0 0-5,0-1 0,-1-1-8,2 1 1,-1 3-1,-1-5-6,1 0-2,-2-1 1,1-2-6,1-2-4,-1 1 0,1 3-1,-1-7 2,-2 3-11,3 0-4,-1-1 5,1-3-8,-4 5-23,4-2-12,-1-1-17,0 2-27,-3 0-25,1-1-30,2 0-39,-2-2-41,3 1-42,-1 0-40,-1 0-213,0-1-539,2-3 238</inkml:trace>
  <inkml:trace contextRef="#ctx0" brushRef="#br0" timeOffset="39">10188 5037 6,'-8'-1'171,"8"1"-11,0 0-16,0 0-6,0 0-20,0 0-7,-4 3-3,4-3-6,0 0 0,0 0-7,0 0-1,3 7-3,-3-7 4,1 5-1,-1-2-11,2 4-2,1-2-6,-3 0 0,0-1-3,1 3-8,2 2 8,-2-1-5,2 0-2,-2 3-7,2-3-3,-1 4-5,-2-3-5,4 2 4,-4 1 2,1 2-5,-1-2 3,1-1-3,-1 2-2,2 3-2,0 1-5,-2 1-1,3-1-2,-2-1-2,-2 0 0,2 0-1,2 1-5,-1-1 0,-2 2 2,0-6-5,2 5 2,0 1-3,-2 2 7,1 0-7,-2-2 7,1 3 2,0-3-3,0 1-1,0 2-2,0-1-2,0 4-5,-2-5 6,0 0-5,2-2-1,0 1-4,-2-2 3,2 1-2,0 0-3,0-1 2,2 1-1,-2-2 3,0 2 4,4 0 0,-4-2-1,1 0 1,1 2-5,0 2 5,-2-2-1,2 1 0,-2-1 4,1 1-9,-1-1-1,0 0-1,0 0 7,0 0-1,3 1-5,-6-1 0,3 1 2,3 1 0,-3-4-6,3 2 2,-3-2 0,0 2 1,0-2-1,0 1 0,0 0-1,1-1-5,3 2 8,-4 2 2,1-4-6,2 1 5,-6-1-4,6 2 3,-3 0-3,0-1 0,1-3-4,2 2 6,-3-2-7,0 0 3,1-1 1,-2 1-2,-2-1 2,3 0-2,0 0-7,4 0 2,-4 0-1,0-1 7,0 2 1,0-1-4,0 0-1,0 0-2,0 0 3,0 1 2,0 2-4,0-5 4,0 4-1,0 1-6,0-3 7,0 1-6,-1 2-4,-2-3 4,3-2 1,0 2-2,0-2 0,3 2 14,-6-2-15,6 0 3,-2 1 1,-1-1-6,0 0 1,4 2 8,-4 0-1,0 0-3,1 1 2,-2-2 0,1 5-3,0-6-1,0 0 2,0 2 3,1-1-2,3-2 0,-4 3 0,0-2 1,4 1 3,-3-2 2,-1 2-12,0-1 6,1-1-1,3 0 2,-4 2 8,2-1-13,0-1 1,-1 1 0,2 1-1,-2 0-1,1-4 21,0 5-15,-2-3-2,4 1-4,-4-3-1,4 4 3,-4-4 2,0 3 19,5 1-5,-4-1-1,-1-1-1,4 1-1,-3 0-8,3 1 8,-1-3-3,-2 2 0,-1-1 2,1 0-10,2-1 1,-2 0-1,-1-3-2,3 3 2,-3-1 1,1-1 0,1-1 0,1 1 4,-2 0-3,2 2-2,-3 0-3,0-4 6,1 3-3,-1 0 1,3 0 3,-1 1-1,-1-1-3,1-2 14,-1 4-15,-1-4-4,3 2 2,-3 1 2,1-3-4,0 3 2,1-1 9,-1-2-6,-2 3 0,2-3-6,-1 1 3,0 1-2,1 0 0,-1-2 4,0 0 1,0 3 4,0-3-2,0 1-12,1 2 16,-1-4-13,0 3 10,-1 0-10,1 0 18,-1 0-9,0-1-7,1-1-9,1 1 18,-2 1-6,-1-3 3,2-4-6,0 11 2,0-7-1,0-4 6,2 9 0,-1-4-1,-1-5-6,1 5 4,-1 0 2,0-5-4,0 0 7,3 7-9,-3-7 6,0 0-9,0 0-9,0 0-6,1 4-11,-1-4-7,0 3-19,0-3-17,0 0-14,0 0-17,0 0-17,0 0-17,0 0-24,0 0-23,0 0-22,0 0-24,0 0-27,-4-14-198,3 8-497,0-2 220</inkml:trace>
  <inkml:trace contextRef="#ctx0" brushRef="#br0" timeOffset="40">10112 4991 68,'0'0'121,"0"0"-4,0 0-6,0 0 1,0 0-11,0 0-2,0 0-6,0 0 4,0 0-8,4 0-1,-4 0 1,0 0-5,-1 6-2,1-6 1,-3 7-2,-1-2-9,2 0 6,-2 1-3,0 3 3,2 1-8,-2 1 2,-3 0-5,2-1-4,-6 5 0,2-2-3,1 0-7,-1 3 0,2-2 4,-3 3-6,4-3-1,-1 0-3,0 5-1,1-9-10,-1 2-1,0-2-2,4 1-7,-3-3 1,2-2-3,0 5 5,3-6-9,-3 2-2,0-2-2,4 0-1,-4-1 0,3-1 1,0 1-4,1-4 4,-1 2 0,1-2-1,0 0 5,0 0 0,-2 4 0,2-4 3,0 0-2,0 0 6,0 0-12,0 0 2,0 0-6,0 0 4,0 0 1,12-13-8,-9 6 2,0 2-2,5-4-3,-2 1 1,0-2-2,0 1 2,1-1-6,0-1 0,0 1-1,2 0 4,0-5-9,-1 5 0,-2 0 0,3-1-7,0 1 3,-4 0-3,4 1 0,-1-1 0,0 4-4,-3-5 4,4 4 4,-4 0 2,-2 3 0,3-1-2,-4-1 1,1 4 0,1-2 2,-3 1-1,3 1 4,-3-1-1,-1 3 1,6-5-2,-4 3-6,-2 2 8,0 0-3,0 0 0,0 0 1,0 0 2,7 0 5,-7 0-4,0 0-2,6 4 5,-6-4-1,9 5 3,-2 0 0,-1-3 0,2 5 0,1-1 2,1 1-1,1 1 0,-1-2 0,1 5 1,2-2 2,1 3 0,-2 0-1,-2-6-1,4 5 0,-4-2 2,-1-1-2,1 1-1,1-2 1,0 1-1,-2-1-2,1 0 2,0 1-4,1-3 4,-1 2 1,-1-2-1,-4-1-2,1 1 0,-2-5 2,3 4-3,-5-1 0,4 2-1,-4-5 1,-2 0 0,5 3 1,-3-1 3,-2-2 0,0 0 5,4 4 3,-4-4-2,0 0 6,-2 5 0,2-5-2,-7 3 4,0 0-1,-3-2 2,2 3 1,-6-2-1,1 2 3,-6-1 0,-1 0 2,-1 1 0,-7 2 2,-3 0-1,4-3-3,-5-3 1,0 5-9,2-3 2,2-2 3,-2 0-1,12 2-5,-2-2 2,3 1 2,3 1-7,1-1 1,1-1-1,3 0-4,-3 0 8,3-1-13,3-1-16,6 2-18,-9 0-14,9 0-24,-10-2-20,10 2-29,0 0-27,-7 2-16,7-2-10,0 0-15,0 0-13,0 0-8,0 0-161,0 0-399,0 0 177</inkml:trace>
  <inkml:trace contextRef="#ctx0" brushRef="#br0" timeOffset="41">10692 5828 183,'0'0'177,"0"0"-12,0 0-12,0 0-11,0 0-8,0 0-9,0 0-2,0 0-5,0 0 0,4 9 9,-3-3-1,2 0-5,-2 2-3,2 1 3,-2 0 0,-1 4-2,0-1-6,0 5 2,0-5-5,0 5-5,0 1-3,0-1-3,0 0 4,-1 2-19,1-2-2,-3 2 4,3-2-2,-1 1-13,-2-5 2,2 4-9,-3-4-6,3-2-8,-2 0-4,2-2-6,1 0-2,-5-1-6,5 1 1,0-1-6,-4-1-4,3-1 2,1 0-5,-3-1-8,1 0-16,2-1-23,0 1-11,-1-1-19,1 1-21,-2-2-19,1 0-18,1-3-29,-3 6-29,2-2-31,1-4-30,0 0-32,0 4-160,0-4-460,0 0 205</inkml:trace>
  <inkml:trace contextRef="#ctx0" brushRef="#br0" timeOffset="42">6970 8133 109,'0'0'111,"0"0"-4,0 0-7,0 0-2,0 0 0,0 0-14,0 0 0,0 0 6,0 0 3,0 0-6,0 0 5,0 0-3,0 0 2,0 0-4,0 0 2,0 0 1,0 0-5,0 0-3,9-8-2,-9 8-2,3-3-1,-3 3-2,3-7-3,-3 5-5,0 2-2,3-6 1,-1 3-3,2 0-6,-2-3 1,0 1-6,2-2-3,0 2-2,-3-4-1,4 1 3,4-1-9,-4-1-3,-1-3 0,1 7 3,2-6 11,-1 3-13,2-3 4,-3 2 1,0-2 1,0 2-5,2-1 7,-1 0-1,1 3-9,-1-5-2,0 4 0,1-3 0,0 0-1,2 0-3,-1-2-1,3-2-2,-2 3 4,1-2-1,0 2-6,-1-2 3,4 0 1,-3-1-8,-1 4 7,5-2 6,-1-1-14,-4 3 2,4-2-7,-3-1 8,3 1-4,-3 3-4,-1 3 7,1-5-6,3 1-2,-3-2 0,2 1 0,-2-1 3,2-1-2,0 1 4,1-1 9,-2 1-3,2-1-5,0 0 4,6-5-11,-6 5 9,8-5-5,-2-1 4,-1 2 5,1 1-2,-6 3-9,-1-1 0,2 1 0,-1 3-3,-1-2-1,-1 1 5,0 1-3,1 0-2,-4 3-3,2 0 1,-4 0 1,5-2 0,-4 2-2,2-2-7,0-3 12,3 1 3,-2-1-7,3 0 20,-1 1-15,0 0-4,1-4 8,3-3-1,0 5-1,-5-2-4,8-2 9,-6 4-3,6-3-4,-1 0 13,-1 4-9,-7-2 0,8 2-9,-8-2 4,4 2-5,0-1-2,-2 0 4,2 0-2,-4 3 1,3-2-5,0 0 2,-3 1-5,5 1 6,-2-2 2,-2-1 1,1 3 1,6-2-3,-8 0 1,4-1-5,0 1 8,2-2 2,-3 2-2,0 0-1,0 0 5,1 1 3,1-2-2,-2 1 0,1 0 0,0-1-2,-1 3-7,1-3-3,-2 3 6,3-2 2,-2-2-7,0 2 0,6-5 4,-5 5-1,3-3 11,-1 4-9,-2-3-5,1 0-3,0 3-4,1 1-1,2-8 4,1 2 7,-6 6 0,2-4-2,-2 4-1,1-2-1,2 2-2,-3 1 3,0 0 0,1-2-4,-2 2-1,-3 1 8,2 0-2,-3 2-3,-1 0-3,1 1-1,1-3 1,-4 2 1,3-1-1,-2 2 6,3-3 1,-4 2 3,3-1-6,-3 2 0,3-5 3,2 3-1,-2 0-2,-2-3-3,3 3 5,0-4-6,0 4 10,5-3-12,-5 3 2,4-3 5,-3 2 0,-1 0-2,-1 4 1,2-3-5,-4 1-2,4 1 4,-2 0 4,-2 3 3,2-4-5,-1 3-3,-4 2 2,3-3-7,1 1 9,-2-1-3,-1 0 4,1 2-4,-1-2 6,1 1-2,1-4-5,2 1 3,-4 2-5,0-2 5,1 1-3,-1 2 3,2-2-2,-2 2 2,0 0-3,0-2 1,-1 2 2,0 0-1,1-2-2,2 0-3,-3 3 8,-2-1-4,3-2-2,-4 3 4,5-1-3,-1 0 2,0-4-5,0 1 3,1 1-4,0 0 2,-2-3 3,1 3 0,2-3-1,-1 3-2,-1-3 3,1 4-2,0-2-1,-1 0 1,-1 2 2,3-1-3,-3 1 1,0 1 5,0 2-7,2-3 4,-3 1-2,0 0 0,1 0-3,1 0 14,-4 0-15,3 0 5,3-2 0,-3 0-1,2 5-3,-2-6 0,0 0 8,2 3-3,3-3 0,-5 3-1,0-4 1,6 1-1,-5 1-4,1-1 3,-2 2 0,3-2-6,3 1 6,-5 2 6,-3-1-16,4-1 13,-1 0-5,3 2 1,-5-2 2,6-2 0,-3 1-6,1 4 14,-3-1-8,2-5-1,0 4-3,3 0 7,-3-4-2,1 3-2,2 0 1,-2-1 0,2 1 6,0 1-4,-2-2-5,-1 5 2,5-4 2,-6 0 0,3-1-6,-2 2 4,-1 2-6,-1-1 7,5-1 1,-3 3 2,0-6-6,-1 4 6,1-1-4,5 0-4,-6-2 5,0 4 0,1-1-5,0 0 8,4-5-5,-5 5 3,1 3 10,0-4-10,-1 2-4,0 0 0,1-2 2,0 2-1,0-3 4,-1 2-4,1 2-1,-1-2 4,3 0-3,-3 1-2,-1 3 9,2-6-10,-1 1 5,0 3 2,1-3 2,1 0-5,-1 3 1,1-4-1,-3 5-1,1-3-1,1-1 3,1 1-1,0 4-3,-2-5 4,1 0 1,-3 2-1,4 0 0,-4 1 5,3-2-5,0 3 2,-4-2-6,3 1 16,0 1-10,-4 2-5,4-6 1,-1 5 2,-3 1 0,6-4 0,-6 4-2,0-4 2,0 4 0,5-2-2,-5 2 1,0 0 4,5-2-4,-5 2 6,0 0-7,0 0 0,0 0 1,0 0 0,5-3 2,-5 3-3,0 0 1,0 0 2,0-5-7,0 5 6,0 0 2,0 0-3,4-1-2,-4 1-2,0 0 7,0 0-10,1-4-1,-1 4-2,0 0 1,0 0-8,0 0-8,0 0-3,0 0-12,0 0-10,0 0-5,0 0-9,0 0 0,3-2-13,-3 2-7,0 0 18,0 0-9,0 0-10,0 0-8,0 0-8,0 0-2,-13 5-3,8-4 2,0 0 4,-4 2 0,5-3 0,-4 1 3,-3 0 1,3 2 27,-1-1-3,-2-2-6,1 1 9,-1-1 8,2 0 8,-1 0 1,3 0 6,-2 0 4,0-3 6,-2 3 3,5-3 2,-2 2 3,2 0 6,1-2 8,-4 3 11,5-1 11,4 1 7,-9-1 7,8-2 4,1 3 9,0 0-1,-9-2 1,9 2 5,0 0 0,0 0-1,-5 0 1,5 0 2,0 0 0,0 0 1,0 0-3,-7-2 2,7 2-1,0 0 1,0 0 2,0 0-5,0 0 0,0 0 3,0 0-2,0 0 1,0 0 13,0 0 6,3 8-3,-3-8 1,5 5-7,-1-1 3,-3 1 10,3-1-13,0 3 7,0 1 5,2-1-4,-2 3-1,5-3 1,-4 3-9,4 1-6,-1-3-1,-2 2-8,2 1 2,0-2 3,-1 0-18,1 1 4,-3 0 5,1-1-4,2 3-6,-2-2-9,-1-1 8,1 1-6,-1-3-1,0 3 11,1-5-6,-2 2-6,-2-1 5,2-2-2,0 1-4,-1-4-3,-1 3-11,-1-2 11,2 2 3,-3-4-4,5 2 0,-5-2-4,0 0 4,3 3 2,-3-3 2,2 3-2,-2-3 2,0 0-1,0 0-4,0 0-5,0-12 5,0 9-2,0-4 0,0 2 5,-2-7 4,2 4-13,-3-3-1,3-2-3,-5-3-1,1 0 1,1 5-10,1-1-2,-2 0 12,0 0-4,1 0 8,-1 1-3,-2 2-2,2 0 3,0 2-3,1-1 0,-1 3-4,2-2 9,-3 0-1,3 2-2,0-1 3,-2 2-5,1-1 0,1 0 0,1 2 5,-2-1 0,-1 0 3,3 2-4,1 2 16,-3-5-18,3 5 5,-1-5-2,1 5-1,-2-3-1,2 3-1,0 0 3,-3-3 3,3 3-6,0 0-2,0 0 1,0 0-2,0 0 5,0 0-2,0 0 0,0 0-2,0 0 6,0 0 7,0 0-15,0 0 2,15 5 0,-11-2 9,1-1-7,2 1-3,0 0 5,1-1-13,-1 1 21,0-2-10,3 3 5,-1-1-3,1 1 7,2 0-2,-7-2 1,4 1-3,1-2 1,-1 2 3,-1 0-1,1-1 8,-3 1-18,3-1 2,-1 0 8,1-1 1,-3-1-4,-2 1-16,1 2 9,-2-1 4,1 1-3,-4-3 4,8 0-1,-8 0-2,6 3-1,-4-1 5,1 1-3,-3-3 2,4 7 3,-4-2-1,0-5 2,-2 5 3,1 2-5,-3-2 0,2 2 4,-4 0-5,-2 0 7,2 0-7,0 3-1,-3-3 0,3 1 1,-3 0-2,-3-2-20,3 2-30,-1 0-40,-3 3-35,2-4-44,-2 5-53,3-3-55,-1 4-44,-1 2-224,3-6-592,0-1 261</inkml:trace>
  <inkml:trace contextRef="#ctx0" brushRef="#br0" timeOffset="43">8254 5763 101,'0'0'226,"0"0"-21,0 0-12,0 0-17,0 0-13,0 0-10,0 0-9,0 0-2,0 0 7,0 0-11,-2 14-8,2-9-6,0 2-11,2 0-7,-2-1 6,-2 5-7,2-1-8,0 0-4,0 2-4,0-3-10,-2 4-4,2-2-9,-1 2 1,0-4-17,1 3 2,0 0-9,-1-4-8,-1 2 4,2-3-7,-1 3-3,0-5-5,1 2 2,0 0-10,0-2-14,0 3-18,0-2-21,-2-1-18,2 0-19,2 2-27,-4-1-23,1-2-28,0-3-29,1 5-19,0-6-31,-3 3-140,3-3-401,-4 4 178</inkml:trace>
  <inkml:trace contextRef="#ctx0" brushRef="#br0" timeOffset="44">6425 5382 88,'0'0'122,"-6"10"1,6-10 7,3 7-8,-3-7-4,1 5-7,1-2 3,1 1-8,1-1-10,-1 2 12,2-3-6,1 3-8,-2 0-2,1 2-8,0-4-5,3 4-6,-3-1-6,3 0 16,-1 1-2,0 2-8,1-1-5,0 0-3,3 1-8,1 0 6,-3-1-5,1-1 3,7 8-2,-4-6-2,2 1-1,1 5-3,-1-5 5,0 3-6,2-1-1,-2 3-2,8 4 1,-1-2-3,-2 1 0,-4-4-6,4 3 1,2 2-3,-2-1-4,3 1-1,-3-2 0,2 3-3,1-2 1,0 2 7,4-1 7,-2-2-6,0 2-2,7-1 5,0 1-5,-3 0-1,1-1-2,2 4 1,2-6-2,-6 3-7,3 1 4,1-1 0,-3-2-2,-1 4-2,3-1-3,-4-2-2,2 0 1,2 0-6,-5-2 0,-1 3-1,2-2-7,-2 1 8,-1-1 14,1 1-17,-5-1-3,6-1 6,-3-2-6,-1 1 3,2-1 3,-2 4-3,2-3 0,-6-5 2,6 3-4,2 1 2,-10-4-1,2 0 0,1 1-7,1 0 12,-4 0-11,2-2 5,0 1-4,0 1-2,-2-1 2,0 3 2,-2-3 3,1 1-3,-1-1 2,0 3-2,3-6 0,-8 3-12,6-1 10,-2 4-2,0-2 4,1-1 1,-2-3 8,2 2-12,4 2 7,-3-2-5,1-1 2,0 1-5,0 0 4,2 0-7,0 0 5,0-2 4,0 2 3,0 0 2,0 0-4,-2-1 4,5 2-3,-4-2 2,0 0-2,-2 1 9,2-1-16,-7 1-2,4 1 7,0 0-4,3-1-2,-2 0-1,-2 1 0,1-2 0,-2-1 19,-1 2-13,2-1-3,3 2-2,0-5 5,0 5-2,-5-3 2,5 2 2,2-1-1,1 0 4,-5 0-6,3 0 3,-4-3-7,2 4 6,-2-4-6,-1 2 5,3 2 3,-4-3-7,5 1 2,-6-2 2,2 1-4,-1-2-4,-4 2 6,4 0 0,-2-1 0,0 2-3,-2-3-3,3-1 0,-2 4 0,2-2-1,0 1-2,2-1 5,-3-1-4,0 1 3,1 0 1,-1 2-7,4 0 5,-4-2 2,0 1-8,0 2-1,6 0 7,-7-1 6,3-2-6,-2 1 1,3 0-3,-2-1 2,1 1-2,-2 1 4,0-1-7,0-1 6,-4 0-1,4 2-3,1-2 6,1 3-5,-1-2-1,-1-5 5,-4 6-5,4-1 1,-4-2 3,-1 1-4,3-3 0,-1 2 1,-1 2 4,1-2-4,2-1-7,-3 1 10,0-1 2,1 1-6,-2 1-3,0-2 7,1 1-3,-1 1 0,0 0-4,1-2 5,-1 2-1,1-1-1,-2 1-2,-1-1 4,6 1 0,-3-2-1,-1 1-1,2 0 0,-1-1 3,3 1 7,-4-1-10,-1 1 1,3 0 1,-4-1-5,7 3 4,-3 0-6,1-3 8,-2-1-15,0 4 12,0-2 0,3 1-3,-3-1 6,0 0-1,3 1-3,-3-1 0,0-1 3,4 2-1,-1 1 2,-3-3 2,0 0-12,1 2 8,-2-4 2,1 5-3,2-1 4,-2-3-2,-2 2-7,1 2 8,1-4-1,1 2 2,-3-1-4,-3-3-1,7 4 1,-5-2 0,-2-2-4,7 6 6,-6-4 1,-1-2 6,8 6-11,-8-6 3,3 3-8,-3-3 15,3 5-7,-3-5 4,5 3-12,-5-3 8,3 5 0,-2 0-1,-1-5-2,2 5-1,3-2 5,-5-3-2,4 4 3,-2 1-6,4-3 1,-6-2 6,4 6-3,1-4-7,-5-2 8,4 7-2,0-4 1,-4-3-5,6 5 5,-5 0-1,-1-5 0,4 4-1,0 0 2,0-1-2,-4-3-1,5 5 5,-5 0-8,0-5 16,4 3-6,-4-3-2,6 6-6,-6-6 4,0 0 0,0 3 0,0-3-2,0 0 1,5 4 1,-5-4 1,0 0-6,0 0-5,0 0-1,0 0 0,0 0-2,4 5-15,-4-5-5,0 0-7,0 0-10,0 0-7,0 0 0,3-14-13,-2 9 6,-1-2-8,0 0 2,0 2 4,0-4 1,0 1-2,0-1 0,-4 0 3,4 1 5,0-2 4,0 2 6,-1 1 3,1 1 3,-3-1 5,3 0 3,-2 0 3,2 2 4,0-2 4,0 3 8,-3-1-2,3 0-1,-2 2 0,-2-1 2,1 1 1,2-2 3,1 5-2,-1-2 6,1 2 2,-7-3 2,7 3 1,-5-1-1,5 1 1,-8 0 6,8 0 0,-10 4 1,4 1 3,-4-2 7,4 3-2,-2-2 4,0 3 0,-1-1-1,-1 1 6,2 1-2,-1-1 0,-1 3 3,-4-3-1,4 3 1,0-5-2,1 5 0,1 1 0,-2-4 0,-2 4-2,6-5-2,-3 5 3,0-6-1,0 4 0,1-4-1,2-1-1,-2 4-1,3-4-3,0 0-7,0 0 5,5-4 0,-8 5 0,8-5-1,-5 7 1,5-7-4,-5 3-1,5-3-3,-6 3 2,6-3-1,0 0 4,0 0-3,0 0-1,0 0 5,0 0-9,0 0 0,0 0 7,0 0-5,0 0 2,-4-13-4,4 4-4,2 4 0,2-2-6,-2-1 4,1-2-5,3 2-2,0 0-3,-1-2 1,1 0-2,-2 2-1,4-3 1,-3 3 2,4-4 1,-3 4-4,2-1 3,-4 0 2,6-1 4,-5 2-5,3-2 6,-3 2-3,0-3 2,5 2-1,-3 0-1,-1 0 4,-2 2-1,3 1 5,-1 0-2,-1 2-1,-1-3 5,-1 4-4,1-1 5,0 2-1,0-2 1,-4 4 1,2-5-4,0 3 1,-2 2 0,4-2 2,-4 2 12,0 0-18,5-4 4,-5 4-2,0 0 4,0 0-4,10 4 13,-5-2-10,1 0 2,-2 1-3,2-1-4,-1 2 8,2-2 0,-2 2 0,-2 0 0,3 2-2,-2-2-2,1-1 1,-1 1 2,3 3-3,-3-2 17,0-2-16,1 4 2,-1-4-3,1 2 3,-1-1 5,4-1-6,-8 2 0,5-3-1,-4 1 0,3 1 3,0-1 0,-4-3 1,4 4 10,-3-3-12,-1-1-4,5 4 1,-2-1 1,-3-3 1,2 2 1,-2-2-1,0 0 0,0 0 1,0 0 0,0 0 6,0 4-7,0-4 1,0 0-3,0 0 5,0 0-2,0 0 14,0 6-11,0-6 4,-6 2-1,2 1 9,4-3 1,-10 5 9,1 0-3,0-1 2,-3 2-3,2-2 7,-9 1-1,3 1 8,0 1-9,-3 0 5,2-2-3,-3 1 3,-3 0 0,5 2-3,-4-4-14,2 2 14,3 1-11,-2-2-1,0 1-1,4-4 2,0 3-13,3-1 3,1-1-2,1-1-16,4 1-8,-1 0-11,0-1-19,7-2-26,-13 2-16,13-2-19,-13 0-16,13 0-24,-8-3-24,8 3-20,0 0-22,0 0-20,0-7-235,0 7-509,0 0 225</inkml:trace>
  <inkml:trace contextRef="#ctx0" brushRef="#br0" timeOffset="45">9186 6817 131,'-4'0'195,"-4"3"-15,-1-3-5,4 1-15,-4 0-16,4 1-8,-1-1-10,-1 2-8,2 1-8,0-2-9,1 3-6,0 2-6,-1 2-5,2 1 0,-1-1-2,0 4-4,1-2-6,2 1-1,0-1-5,-1 2-3,2 3-1,3 1-4,0-2-4,0 2-4,1-3-5,5 0 2,0-1 1,0 0-7,1-2-3,0-1-3,2 0 4,2-1-10,-4-3 1,4-2-7,3 1-1,1-2 2,0-1-4,1 0 1,1-4 5,-7-1-5,6-1-4,-1 1 1,0-6-4,-4 1 2,0-4-1,-4 6 0,2-5 5,-7 4-3,4-8 1,-4 4 7,-2 0-4,-3 0 2,1-2-2,-5 1 0,0-5 2,-2-2-2,-2 5-1,-6-9-2,1 8-4,-1 0 2,-1 1-2,-5-4-4,2 8-1,0-2-3,1 3-12,0-2-5,1 6-6,-1-2-16,1 2-14,0 1-19,5 2-25,-2-1-19,-1 0-24,2 2-27,2 0-27,3 1-26,0 0-191,7 0-438,-12 0 193</inkml:trace>
  <inkml:trace contextRef="#ctx0" brushRef="#br0" timeOffset="46">7298 8649 16,'0'0'138,"-4"0"-8,4 0-7,0 0-18,0 0 8,0 0-14,0 0 5,0 0-13,0 0-2,0 0-2,0 0 3,0 0-2,13 5-1,-7-5 0,-6 0-2,11 3-2,-3-3-1,2 1 0,1-1-6,2 0-6,6 0 4,-2 0-7,3-1-1,11 1 1,-4-4 3,6 0-7,-2 2 0,-1 2-3,6-3-2,-4-2-5,0 2-1,4-1 2,1 3-8,-1-2 1,1 2-3,-1-2 2,3-1-4,-2 2 0,-1-1-6,1 1 0,-1 0-5,3 1 8,0 0-4,0 1-1,-1-1-4,2-1-1,-1-1-2,-2 3-1,4 0 4,-3 0-3,-1 0-3,-2 0 2,4 3-7,-7-3 2,0 0-1,0 0-3,0 0 0,-2 0-4,1 0-4,-1 0 4,-1 0 3,-1 0-7,-1 2 0,2-4 3,-2 4-1,-6-2-5,-1-2 1,1 4-1,-1-1-3,0-2 4,0 2-3,-4-2 0,-3 2 2,1-1-3,-2 0 0,0 0 6,0 1-4,-2-1-2,1 0 2,-2 1-3,-1-1-2,2 0 2,-6 0 2,1-2 1,-5 2-4,13 1-1,-5-1 6,-8 0-6,11 0 4,-7-1-2,-4 1 0,7-1-2,-7 1 0,12-2-1,-8-1 2,-4 3 0,8 0 1,-8 0-2,9 0 1,-3-2 1,-1 2 1,-5 0-3,9 0 1,-1 0-2,-3-2 0,-5 2 5,9 0-7,-9 0 0,9-1 3,-9 1 2,6-1-2,-6 1 4,8 0 0,-8 0-3,0 0-1,7 0-1,-7 0 2,0 0-4,0 0 0,8 0 5,-8 0-1,0 0-1,0 0-2,0 0 4,0 0-1,0 0-2,5-1 9,-5 1-5,0 0-2,0 0-1,0 0 6,0 0-6,0 0 2,0 0-2,0 0 1,0 0 1,0 0 1,0 0 0,2-4-4,-2 4 3,0 0-1,0 0 0,-3-6 1,3 6-6,-1-6 4,1 6-1,-4-6-7,3 3 7,-2 0-7,-1-1 0,2 1 10,-2-1-5,-1 2-2,1-1-2,-1-3 0,1 3 3,-1 0 0,5-2 1,-4-2-2,-1 3-2,3-2-8,-1 3 5,-1-1-1,0-1 0,0 0 2,2 1-3,-1 1 1,-1-1 3,-2 0 0,6 4 2,-4-5-2,3 2 2,1 3 2,-5-4-2,5 0-1,0 4 8,0 0-6,0 0 0,-3-2 3,3 2 1,0 0-1,0 0 2,0 0-8,0 0 5,0 0-2,0 0 0,0 0 3,-9 6-2,9-6 2,0 7 5,0-2 5,0 4 1,0 0 4,0 1 2,0 1 1,0 0-5,0 0 1,-1 2 0,1 3 5,-3 2 1,2-1 12,-4 0-17,5 0-7,-2-1 5,0 1-1,2-2-2,0-3 3,4-2 0,-4 1 0,0-1-3,1-3-1,4 1 6,-5-1-6,3-1 2,-2-2 1,0 0-3,2 0 1,-3 0-2,0-4 4,0 2 1,0-2 1,0 0 7,1 4-8,-1-4 3,0 0 1,0 0-1,0 0 0,9-8-5,-5 5 1,-4-4-3,4-1 2,1-1 1,-4-1-2,3-1-5,-4-6 9,3 0-7,-2 0 2,0-1-8,2 2-2,-3-2-2,1-1-1,-1 2 4,3 0-6,-6 0 1,2 2-2,-2-2-2,1 3 16,-1 0-13,-1 3 0,3 3 5,-4-2-5,5 1-2,-4-1 4,3 3 4,-2 1-5,1 1 5,2 3-3,0-2 2,0-1-2,0 5 2,0 0-4,-3-3 7,3 3-8,0 0 3,0 0-3,0 0 4,0 0 3,0 0-3,0 0 1,3 12-1,-1-9 3,2 4-3,0-2 2,2 2 0,-2 2-3,1-1 3,3 2 0,-1-1 2,1 1 6,0 1-9,0 1 3,3-1 3,2 0 0,-3-3-5,0 2 4,1-3 0,-2 1 1,3-2 0,-3-1-2,2 2 0,0 1 0,-1-1-1,-1-2 1,1 0-1,-5-1 2,4 2 0,-2-4-1,-1 0 1,-2 1-6,0 1 5,-3-1-1,3 0 0,-3-1-2,2 0 10,-3-2-9,4 8 2,-3-6-4,-1-2 3,2 5 0,-2-3 0,0-2 0,-2 8-2,1-4 4,1-4-3,-7 7 1,2-4 0,0 1-4,1-1 2,-5 0 1,0 2 1,0 0 1,-2-1 1,-2 3-2,-5-1 1,4-2-1,-4 3-20,3 0-15,-3-1-7,0 1-14,2 0-15,-5-2-20,6 3-27,-2-2-15,-1 2-11,-1 1-31,4-4-9,1 2-14,2-2-32,-4 4-157,-1-2-420,3-1 186</inkml:trace>
  <inkml:trace contextRef="#ctx0" brushRef="#br0" timeOffset="47">8624 9069 1,'0'0'165,"-8"-4"-3,4 3-7,4 1-13,-5-3-10,5 3-8,0 0-9,-13 0-3,13 0-11,-9 3-11,4-2-6,1 2-1,-1 2-1,1 0-9,-3 2-5,3-3-4,0 4-4,-1 2 2,-2 1-4,6-1-7,-4-1-3,1 3 6,3 6-2,-2-6-3,6 5-3,-2-2-2,3-3 1,1 0 3,0 4-13,3-2 0,2 2-4,-2-7 1,-1 1-3,5 2 0,2-2-2,-1-3-3,5 2 3,-3-4 1,6 2-8,-4-4-1,5-2-1,-3-2 2,0 1 1,1 0 7,-4-6 4,1 1 3,-4-1-2,-2 2 0,2-4 11,-5 1 1,2-2 6,-4 0 0,2-2-7,-4-1-1,-3 1-8,-1-1 0,-1 1-3,-3-6-9,-4 1-1,-1 1 1,-1 0-5,-4 1 2,0-1-5,0 2-15,-1 1-5,-1 2-8,2-1 6,-1 4-19,-1-1-18,6 4-6,-4-1-16,1 1-23,0 1-21,2 1-26,-3-1-14,5 3-30,0-3-37,1 3-172,-1-1-422,3 1 186</inkml:trace>
  <inkml:trace contextRef="#ctx0" brushRef="#br0" timeOffset="48">10936 8073 62,'0'0'153,"4"-7"-9,-4 7-2,3-5-5,3 1-10,-2 0 3,9 0-6,-8 0-3,5 0-6,0-1-3,0-2-2,1 2-7,0-1-7,1-1 1,-2 2 2,3 1-6,2-5-7,4 1-5,-1 0-7,0 0-3,1 0-3,-2-1-4,6 3-5,-4 0-6,2 0 2,4 0-9,-3 3 4,-2-1-5,0 0 8,1 1-8,-1 0-8,1 0 0,1 3-6,-2-1-3,-1 0-1,2 2-4,0-1 2,-1 1-1,0 2 1,0 1-3,1 0 3,-1 2 2,1 0 2,3 3-4,-6-2-1,4 0 0,-6 2 0,3-2-3,-3 4 1,4-2-1,3 4 1,-6-4 0,2 3-1,0-1-4,-7 1 0,7 2 2,-8-1-6,5-2 5,-1 1 9,-3 3-17,2-2 4,-3 2-1,2 1-2,-3-4 3,0 2-6,0 3 5,0-1-1,-1-2 18,-1 2-17,0 1-3,-3-2 1,-1 4 0,1-4 5,-1 3-1,0 0 2,-2 0 0,2 3 2,-1-2 4,-1-2-3,-2 2-3,2 0-5,-2-1 6,0 1 0,-2-1-4,2 2-3,-1 5 5,-3-6-1,4 0-5,-2-2 2,0 0 0,-4 3 0,6-1-5,-4 0 3,-1-1-1,0 1 8,-3 0-7,4-1 2,-4 0 1,1-1 2,-2-1-4,-2 2-3,2-2 0,-2 0 1,0 0 1,2-1 0,-4-1 6,-1 3-5,3-2-2,-2-1-1,1 1-3,0-1 0,-2 0 5,-2 0-7,2-2 6,0 1-7,-4 0 2,4-1-5,0 0 6,-3 0-3,2 0-1,0-2 2,-3-1 5,0 4-1,3-4 4,-4 0-9,2-4-2,2 6 3,-1-2-3,-2-3 2,3 2 2,-5-3-1,2 5-5,-1-7 3,1-1 1,0 3 3,-4-3-5,4 1 2,-2 0-2,-1-1-4,2 1 3,-3-1 1,3-2 1,-2-1 0,1 2 3,0-2-2,1 1 0,1-4-3,0 2 0,0-1-4,0-2 7,-1 0-4,5 0 0,-4-2 5,3 0 0,-2 1 1,4 0-4,-4-2-3,1-1 4,2 3 1,0-1 1,-3-5-7,6 8 6,-2-6-5,-2 3 6,7 0 10,-6-1-17,5 2 5,-3-2-4,2-1-2,1 1 17,-1 0-13,1-1-5,2 0 4,0 1-1,-1-2 0,0 0-2,2 1 1,1-2 5,-1 2 2,2-1-4,-2 0-3,1 2-2,0-2 3,-2-1 0,2 3 5,0-2-5,-4 0-2,5 0 3,-1 2-3,0-2 2,2-1-1,-3 2-1,1-2 1,0 0-2,1 1-3,3-2 7,-2 2-4,-1 1 0,3-2-4,-3 3 4,3-2-2,-3-2-2,4 2-6,-4 0 10,4 0 1,0 3-5,-1-5 4,1 0 3,0 2-6,0 0 3,0 0 4,0 2-1,0 0-3,1-2 3,-1 3-4,0 2 7,0-4-2,2 4-2,-2-2 1,2 2 1,-2-2-3,4 3 5,-3-1-1,-1 0 3,1 1-4,2 2 2,-3 2 1,0-6-4,0 6 4,0 0 3,0-5-6,1 2-3,-1 3 6,0 0-5,0 0-2,0-3 4,0 3-5,0 0 3,0 0-4,0 0 8,0 0-4,0 0 7,0 0-5,-4 14-1,3-9-4,1 1 2,-1 2 5,-3-1 0,2 4 2,-1-1-3,0 3 1,1 0-1,-2-3 1,0 7-5,0-5 7,3 7-5,-3-8 4,-1 3 0,3 0 1,-1-2-2,-2-1 1,4 0 0,-1-1-2,-2 2 3,1-5 1,1 3-4,-3-4 1,4 0-1,1 1-2,-3-2 7,2 0 0,-1 0-6,0-1 0,1-2 4,1-2 2,0 4-1,0-4 0,0 0-1,-1 4 5,1-4-3,0 0-3,0 0-4,0 0 4,0 0 2,0 0-9,0 0 5,4-14 3,-2 10-4,-2 0 2,1-1-1,2-2 5,-3-1-6,4 2 1,-2-6-2,0 7 0,0-7 0,2 2 5,-4 0-9,1-2-3,-1 3 3,3-1-2,-1 0 2,1-1-1,-3 3 0,0-2 0,1 0 0,3 0-2,-4 0 0,5 2 3,-5-2 0,4-1-4,-3 3 5,3 0 1,-3-1-1,3-1 1,-1 3 0,-2-3 1,3 3 1,-3 4-1,1-4 4,0 3-1,3 1 1,-5 0-4,1-1 2,-1 4 1,4-7-1,-4 6-3,0 1 4,0-5-3,0 5-1,3-3-2,-3 3 3,0 0-3,0 0 5,0 0 2,0 0-2,9 9 2,-8-7-4,4 3 3,-2-1 2,2 1-2,-3 2 0,2 1 2,2 1-7,0 2 9,0 0-2,3 1-2,-3 3 1,1-3 8,1 5-5,-1-3-5,1-2 3,2 2-3,-5-3 5,3-1-3,-3 0 0,1-1 3,-2-2-1,0-2-4,1 2 6,-4-5-3,3 3-6,1 1 8,-5-1-3,2-4 6,0 3-6,-2-4-2,5 4 4,-5-4 3,0 4-1,0-4 0,0 0-4,4 3 3,-4-3 3,0 0 5,0 0-1,0 0-3,0 0 2,0 0 3,0 2-2,0-2 4,0 0-5,0 0-2,0 0 4,0 0-6,0 0-1,0 0-5,0 0 3,0 0 7,0 0-1,0 0-3,0 0 0,0 0-1,0 0-9,-8-8-7,8 8-9,0 0-6,0 0-7,0 0-11,-1-4-5,1 4-22,0 0-14,-7-1-23,7 1-19,0 0-17,0 0-26,0 0-14,-6-1-12,6 1-11,0 0-10,-3-4-164,3 4-412,-4-3 183</inkml:trace>
  <inkml:trace contextRef="#ctx0" brushRef="#br0" timeOffset="49">10710 8781 64,'0'0'142,"0"5"-2,0 0-6,0 1-1,0-1-17,0 4 0,-1-2-1,-2 6-4,2-4-7,1 0-7,-4 2 0,4 3-14,0-4 5,0 2-4,-4 5 1,3 0-7,-3-5-7,4 3-1,-1 1-5,-3-1-2,4 2-2,-5-5-7,5 0-1,-2-2-2,0 2-1,1-3-5,-2-4-3,1 2-3,2-2-3,0 0-4,0-2 1,0-3-1,0 7-1,-1-5 2,1-2 2,0 0-1,0 5 7,0-5-2,0 0 0,0 0 3,0 0-6,0 0-2,0 0-6,0 0-3,0 0 0,1-14-5,-1 7 0,2-3-6,1 3 0,-3-1-1,1-3-1,1 0-2,0-1-3,-2-4-4,0 0-2,5 5 0,-5-1 0,1-5-2,2 5-4,-2-5 2,3 5 1,-3-2-3,2 3 0,-2-1 1,3 3-1,-3-2 2,2 2-1,-2 0 2,-1 3 0,2 0 0,0 2 3,2-3-1,-3 1-3,-1 1 0,4-1 1,1 1 1,-2 1 1,-2 0-1,3 1 1,0-2 8,-2 3 0,6-2 2,-5 0-1,4 2-1,-2 0 1,-1-1 1,5 1-3,-4 2 0,1-2 4,1 2-1,-1 0-2,3 2 0,0 0-1,1 3 9,2-2-10,-2 1-1,0 1-1,1 1 4,5 0-2,-2 1 2,0 1-4,-5-6 1,5 5 3,-5-2-3,5-1 0,-2 1 1,-2 0 1,-3-2-2,2 1-8,-2-1 12,-2 0-4,-1-1-2,2 0-1,-1 0 3,-5-2 11,7 2-11,-5 0 3,-2-2-5,4 2 5,-4-2-3,2 3-2,-2-3 2,2 2 0,-2-2 6,0 0-5,0 0-2,0 0-5,0 0 3,6 2-4,-6-2 1,0 0 6,0 0 1,0 0-5,0 0 0,0 0 2,2 3 4,-2-3-2,0 0 2,-7 4 3,4-1-1,-1-1-1,0 3 6,-3-2 3,1 2-4,-4 1 2,1 0 0,-2 1 2,-2-2-1,-3 3 2,1 1 12,-2-1 2,-2 3-14,3-2-1,0 1 4,-2-3 7,3 6-14,-2-7-2,3 1 1,0 1 0,0 0-3,4-2 0,-3 2-5,3-3-1,-3 2-4,7-2-14,-2 1-14,-1 0-17,2 0-15,1 0-23,1-2-19,1 2-25,-1-1-22,4 0-23,-3-3-25,4 5-5,0-4-24,0 2-177,0-5-436,4 5 193</inkml:trace>
  <inkml:trace contextRef="#ctx0" brushRef="#br0" timeOffset="50">12503 8627 111,'0'0'114,"-4"-5"-9,4 5-7,-2-2-5,2 2-9,-4-5-5,0 4-9,4 1-3,-4-4-7,0 3-7,4 1 1,-6-1-4,6 1-4,-8-2 1,8 2-2,0 0 1,-13 3-1,11-1 7,-2 1-3,-1-2 2,0 4-1,-2 3 4,1-4-1,-3 6-2,1-1 1,2 1 14,-2 2-8,-2 0-6,3 3-1,-1-2-4,1 3 7,2-1 2,2-3-3,-1 5-3,2-1-3,1-4-2,0 2 0,0 2 0,2-1 6,-1-1-11,2 2 7,2-1-5,-1-3-3,3 0 5,-1-1-9,0 0-3,2-1-3,4-1-1,-2 0 0,-2-1-7,0 1 2,6-4 0,-3 3-4,3-4-3,-3 0 2,3-2-4,1 0 3,-1-1-2,1-2 4,-1-1-5,1 0 0,-4-2 0,3-1 0,1-2 0,-4 1 11,0-5-2,0 5-2,2-9 4,-3 6 4,-3-5-6,-2 2 5,-4-1 1,0-2 7,-3-2-8,1 1 1,-3-2-5,-3-1-9,1 2 5,-2 0-1,-5 0 0,1 3 4,-1 1-10,-2-1-1,-1 3-2,2 1 2,0 2-5,1 1-1,0 4-5,0-4-14,0 5-23,2 2-21,2-1-30,-3 2-37,3 4-25,-1-1-44,-1-1-45,3 4-195,1 1-470,-2-3 208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2-02T11:04:30.332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541 10039 12,'0'0'164,"0"0"-16,0 0-8,0 0-10,0 0-12,0-22-8,2 11-3,1-5-6,1 4-11,0-4 0,1 1-10,1-4 2,2-4-4,-2-3-5,3 1 2,0-1-10,-1-1-2,-3-3-7,2-1-5,2-1-5,-1-1-2,0-2-4,6-9-3,-3-1-1,0 11 1,3-11 3,2-1-2,1 3-5,-4 10-4,6-13-1,-5 13-2,8-9 0,-6 10-4,1 2-4,-1 2 1,0 3-7,-2 3-1,-3 6-4,0 0 1,0 3-4,-5 4 4,0-1 0,0 1 1,-2 4-4,2-1-4,-6 6 1,5-5 0,-2 0 3,-3 5 0,2-6-3,-2 6 1,0 0-6,0 0 0,0 0-3,0 0 4,4-6 1,-4 6 3,0 0-10,0 0 3,0 0 2,0 0 2,0 0 2,0 0-6,0 0 2,0 0 0,-13 19 0,7-14-4,2 1 2,-2 2-2,1 1-5,-2-1 6,-1 2-5,1-2 0,1 2-1,-1-2 1,-1 3 1,1-4 4,1 3 0,-3 4 3,5-2-1,-1-1 2,-2 0-3,1 5-1,1 0 2,1 2 0,-3 0 0,5 1 2,-3 1-3,-3 3 3,3 2 4,-1 1-4,2-1-4,1 0 7,-3 2-2,3-1 2,2 1-5,0 0 5,1-1-2,0-1 1,0 0-3,1-2 0,0 3 2,2-1 0,0-5 2,0 0-3,0 5 3,-1-6-5,2-1 4,3 0 2,-2 0-2,0-3 1,4 2-1,-3-2 6,1-3-4,-1-3-2,2 0-8,-2 2 13,0-4-7,1-2 3,2-1-1,-2-1 2,0-2 2,3-1 6,-10 0-10,19-4 2,-8 1 5,1-2-3,-2 0 1,-1-3-4,5-3 2,-3 3 3,2-4-3,-1 0 2,-1-1-3,2-1 5,-4 0-3,0 0 3,3-2-1,-3 1 1,-1 0-3,-2 1 1,3-2-2,-4-1 0,1 2 1,-3 2-1,0 2-1,-1-5 0,2 5-1,-4-1 1,0 0 4,0 1-1,0-1-3,0 3 0,-4-2-1,4 0 1,0 11 2,-1-16-3,-2 9-1,3-3-3,-1 1 4,1 9-2,-3-12 1,1 7 0,2 5 1,-4-12 1,4 12-6,-4-8 2,4 8 5,-4-6-2,4 6-4,-6-6 4,6 6 0,0 0 0,0 0-2,-8-4 2,8 4-2,0 0-5,0 0 0,-7-1 1,7 1-1,0 0 1,0 0 0,0 0-1,0 0-1,0 0-1,-7 9 3,7-9 4,0 0-3,-6 7-2,6-7 5,-4 4-4,4-4 2,-4 9 1,2-4-3,-1 2 5,0 0-4,0 2 1,0 0 2,-1 0 1,-1 2-4,1 0 4,2 0-2,-1-1 1,2 2 0,0 0 3,1-2-3,1 4 0,0-1-4,1-1 3,1 3 5,1 1-2,0-5-2,0 2-2,0-1-3,2 3 6,0 0-1,0-3 0,0 3 0,2 0 4,-3 2-1,1-1-3,-2-4 0,2 0-1,-2-1 5,1-1-2,-2 0-3,2-2 1,-2-2-2,0 0 1,1-1 2,-4-5 3,8 7-2,-4-5 0,-4-2 3,9 3 1,-9-3-2,11-5 5,-3-1-2,-1-1 2,1-1 0,0-2-2,3-3-2,-2-2 0,0-1 4,1 0-4,2-9 2,1 2 5,-3-4 1,1 1 1,-1-5 5,2-2-1,0 2 2,0-2-2,1 0-3,0 1 0,0 0-2,-4 0-4,2 3 5,-3 2-5,0 1-1,-5 5 1,3 2-2,-3-1-1,-2 1-1,2 3 3,-2-5-1,-2 5-4,1 0-1,-1-2 2,-1 1-1,1 1 0,1 4 2,-1-4-5,-1 4 0,2-2 3,0 3-3,0-1-6,0 2 1,-2 0-2,2 0 2,0 10-1,0-11-3,0 11-1,-4-10-5,4 10-3,-5-7-5,5 7 1,-1-6 2,1 6 2,0 0-1,0 0-2,-8-4-2,8 4 2,0 0 4,0 0-4,0 0 4,-14 11 7,14-11-5,-4 8 7,2-2-7,2-6 8,-5 11-2,3-3 4,-1 1-2,0 2 0,0-2 2,2 5 0,-1 1 1,-4 0 2,6 0-1,-1 2 7,0 0 4,0 0-1,1 1 7,-1 0 1,1 1 7,1-1-2,0 2 1,0 4-3,0-4-1,-1 7-2,2-2 3,-1 2-4,2-2-2,-1 3 2,-1-2 2,1 1 1,0-1-7,-2-1 4,4-1 2,-3 1-8,2-1 2,1-5-1,-3 2-4,3-2 2,-3-1-1,3 1 0,0-1-1,2 0 4,-2 1-5,1-2 3,0-2-5,-1-2 1,2 1 0,-2-4 0,3 5-3,-3-6 6,0-3-3,2 0 4,-2 0-1,2-3 4,-1-2-2,-5-1-3,14 3 4,-14-3 0,17-4 2,-8 0-2,2-4-1,3-2 3,-6 0-4,5-4 2,-3-2-5,8-4 0,-3-2 2,2-2 1,-2 0-3,2-4 3,-3-2-2,1-2 3,-1-2-2,5-9-2,-2-1 1,-4 11-2,-3 1-1,3 0 1,-4 2-3,0 1-1,-4 1 4,-3 1 1,2 2-3,-1 2-2,-3 2 2,0 2 0,0 2 0,-1 2-1,-2 2 2,0 3 0,1 0-7,-1 1 6,-1-1-2,1 0-3,-1 1 1,0 2 0,-1-2-7,1 4-1,0-1 2,4 6 1,-5-8-3,1 3 3,4 5-1,-5-5 7,5 5-6,-7-3 1,7 3 0,0 0-2,0 0-1,-11-1-1,11 1-1,0 0 1,-10 6 0,10-6 2,-9 7 1,4-5-3,5-2 5,-6 7 4,2-1-3,1 0 3,1 0-2,2-6 0,-6 18 5,5-8-4,-4 1 9,4 0-4,1 2 4,-2-1 8,2 5 3,2-1 4,-2 1-3,1 1 11,3 2-5,-3-2-1,2 7 6,-2-1 1,0 1-3,2 0 6,-1-1-3,0 2 2,0 1 2,3-2 0,1 0-8,-4 2-1,3-4-1,-1 2 3,0-5-2,-2-1-3,2-2-1,1 8 5,1-8-8,0 2-1,-1-4-5,0 1 5,3 0-3,-3-5 0,1-1-7,1-1 4,-2-2-1,1 2 0,-1-5-2,4 2 3,-1-2-4,1-2-3,0 1 2,2-2 3,0-1-2,-11 0-3,19-2 1,-9 0-1,-1 2 0,-2-2 5,-7 2-6,15-3 0,-9 2 4,-6 1-5,13-1-7,-13 1-18,7-1-21,-7 1-15,0 0-16,13 1-14,-13-1-17,6 2-24,-6-2-29,9 0-26,-9 0-192,0 0-408,10 2 180</inkml:trace>
  <inkml:trace contextRef="#ctx0" brushRef="#br0" timeOffset="1151.1508">2534 9039 106,'0'0'155,"0"0"-4,0 0-5,-8-5-8,8 5-15,0 0-17,0 0-7,-14 7-9,7-4-2,-3 6-6,1-1-9,-5 5 3,-4 6-1,-2 0-4,4 4-3,-2 0 5,4 2 2,-2 1 4,4 4-5,-2 1 0,4-2 4,2 1-3,2 2-1,3 2 3,-4 1-5,5 1-7,2-3-3,2 2-6,0 0-8,2-3 0,1 1-8,1-2-1,2-2-5,4-4-5,-1-1 4,6-2-11,-4-5 4,-1-5-3,4 2-1,-1-4-5,3 0 0,-1-1-2,-2-1-2,2-3 2,0 0-2,0 0 3,-6-2-7,2-1-1,0 1-9,-3-2-11,1-1-8,-3 2-13,0-2-10,-8 0-11,14 2-18,-14-2-13,10 1-14,-10-1-3,5 1-19,-5-1-4,0 0-28,8-5-61,-8 5-109,0 0-349,2-8 154</inkml:trace>
  <inkml:trace contextRef="#ctx0" brushRef="#br0" timeOffset="1533.8597">2651 9226 61,'-3'-8'202,"3"8"-17,0 0-15,0 0-16,0 0-16,9-11-13,-4 8-9,-5 3-6,14-4-9,-1-2-11,-1 3-4,4-2-8,2 0-7,1-2-8,-1 1-6,1 2-4,0-2-7,0 3-1,0-2-8,-4-1-5,-1 2-3,-1 1-4,-2-1-2,0 2-1,-4 0-7,-2-1-12,-5 3-7,10-1-8,-10 1-8,7-2-4,-7 2-12,0 0-11,0 0-1,0 0-12,0 0-8,0 0-16,0 0 1,-19 14-12,12-12-8,-2 2-25,-1 1-94,-4-3-239,3 3 107</inkml:trace>
  <inkml:trace contextRef="#ctx0" brushRef="#br0" timeOffset="1939.2697">2676 9238 98,'0'0'164,"-6"1"-3,6-1-7,0 0-11,0 0-10,-8 3-6,8-3-12,0 0-11,0 0-8,0 0-5,-5 4-3,5-4-9,-2 7 4,2-7-1,-3 8-6,3-8-8,-1 12 11,-2-6-3,2 3-2,0 1-5,0 0-2,1 1 1,-2 2 2,4-2 5,-4 2-11,1 2 2,-2 1-7,3-1 1,-1 3-11,1-1-6,-1 0-6,-1 0 3,2 0-6,0 1-1,-1 0-5,0 0-2,0 0-1,-1-3-2,1 0-1,1 1 3,-1-4 1,1 1-2,-2-3 1,4 2 1,-2-3-3,0-1-4,1-2-4,-1-6 1,1 11-7,1-5 6,-2-6-4,5 7 3,-1-3-1,1-1-1,-5-3-2,14 3 7,-3-2-10,0-1-1,1-1 3,2-2-3,0 1 0,-1-2 1,5 0-3,-1 1 0,-1-2-1,1 0 0,-2 3-5,1-4 8,-4 2-5,1 0 4,4-3-15,-6 4-10,1-2-9,-1 1-11,0-1-23,-2 1-13,-2 0-14,-1 2-11,1 0-17,-1-2-15,1 0-15,-7 4-17,9-8-21,-6 4-187,-3 4-404,3-8 180</inkml:trace>
  <inkml:trace contextRef="#ctx0" brushRef="#br0" timeOffset="2165.8694">2725 9520 11,'0'0'238,"-3"-10"-23,3 10-21,0 0-11,0 0-19,11-13-16,-4 7-15,5-1-7,3-3-17,3 3-11,7-5-6,-1 0-11,3 4-7,-7-1-14,7 1-14,-7 2-25,-1 0-26,3 2-31,0 2-18,-3-1-28,1 3-34,-4 0-46,-2 2-95,-1 0-277,-2 0 122</inkml:trace>
  <inkml:trace contextRef="#ctx0" brushRef="#br0" timeOffset="2524.8679">3257 9689 135,'2'6'168,"-2"-6"-1,0 0-11,0 0 3,0 0-11,-1 9-8,1-9-11,0 0-16,0 0-4,0 0-6,0 0-5,0 0-11,0 0-11,0 0-7,0 0-3,0 0-12,-18-16-4,18 16-8,-4-10 1,4 10-3,-4-10-5,3 3-5,1 7-4,1-11-4,3 4 1,-4 7 0,5-10-1,-2 3-5,1 4-2,-4 3-3,10-7 1,-5 5-2,-5 2-2,11-4 2,-5 2-5,-6 2 5,11 3-5,-6 1 0,2-1 2,-7-3-3,6 8-2,-1-1 6,-4 0 5,-1 2-1,2 0-1,-5 3-1,-1 0 2,0 3-1,-4 0-2,0 1-5,-1-4 0,1 4-21,-2-1-5,0-1-17,1 0-20,1-5-21,1 1-27,1-1-12,0-2-29,1 2-185,-1-3-359,0-3 160</inkml:trace>
  <inkml:trace contextRef="#ctx0" brushRef="#br0" timeOffset="2934.6024">3642 9273 224,'0'0'246,"0"0"-19,0 0-25,-7-4-19,7 4-19,0 0-15,0 0-15,0 0-1,0 0 1,-5 17-4,5-9-10,0 2-10,-1 2-11,1 0 1,-2 3-7,2-1-10,-2 3-9,0 1-2,1 0-10,0-2-9,-2 1-3,2 0-2,0-4-8,1-1-5,-2 4-2,1-6-3,0 3-3,-4-3-17,2 0-18,2-3-14,1-7-3,-1 12-18,-1-7-19,2-5-19,2 10-19,-2-10-28,0 0-8,0 0-27,0 9-221,0-9-414,0 0 184</inkml:trace>
  <inkml:trace contextRef="#ctx0" brushRef="#br0" timeOffset="3326.9566">3477 9207 65,'4'-8'219,"2"1"-19,1 0-17,2 0-20,2 1-11,1 1-15,4-1-12,4 1-11,2 4-12,-2 1-11,3 2-7,5 1-10,-1 4-4,1 1-6,-2 2-10,-2-2-4,1 5-4,-6-2-3,-2 0-4,-1 3-3,3 4-2,-6-5-6,1 1-8,-4 0 8,-1 1 6,-3 0-1,-2 0-4,-1-3 4,-2 6 6,-1-1 2,-1 1 2,-4-3-1,-2 3-4,0 1-1,0-3-2,-3 1 0,0-2-4,-2 2-8,0-1 3,0-3-4,0-1 0,-3 1-8,0-2 1,1 0-4,-1-1-3,-2-1-28,-4 0 2,3-1-6,-2-2-4,1-1-27,2-2 8,2 1-1,5-2-33,-3-1-62,1-1-17,1-1-16,-3 1-163,4-2-367,1-2 162</inkml:trace>
  <inkml:trace contextRef="#ctx0" brushRef="#br0" timeOffset="3808.7161">3906 8958 64,'0'0'251,"0"0"-19,-4-5-27,4 5-20,0 0-18,0 0-7,0 0-8,0 0-1,32 10-15,-16-2-11,0 2-12,3 1-5,4 1-9,4 3-1,-1 4-13,0 0-3,-1 0-8,0 2-8,-2 2 0,2 1-3,-4 4-6,-3-1-5,0 0-5,-3 2 3,-3-1 1,-4 2-1,-1-3-4,-3 1 2,-4 1-6,-5 0-3,-1 1-1,-3-2-8,-3-1 7,-1 1-5,-3-3-4,-1-1-1,-2 0 4,0-1-3,1-1-6,-5-1-6,2-2-3,2 1-2,-2-1 0,-1-1-8,4-6 0,2 1-2,1-2-2,1 0-5,4-4-5,0-3-7,3 3-6,1-2-13,0-3-9,6-2-16,-7 5-21,7-5-13,0 0-16,0 0-21,0 0-37,0 0-13,0 0-59,0 0-137,15-20-410,-6 13 181</inkml:trace>
  <inkml:trace contextRef="#ctx0" brushRef="#br0" timeOffset="4096.1073">4607 9367 163,'4'-7'304,"-4"7"-27,0 0-24,3-6-22,-3 6-27,0 0-21,8-5-19,-8 5-18,11-5-14,-5 3-12,5 1-12,0-1-13,3 2-10,3 0-6,1-3-5,1 2-20,-1 1-13,1 0-20,0 0-11,-1-2-26,-4 2-10,3-1-21,-5 2-20,1-1-20,0 0-29,-2 1-17,-1-2-31,-3 1-184,-7 0-377,10 0 166</inkml:trace>
  <inkml:trace contextRef="#ctx0" brushRef="#br0" timeOffset="4331.5791">4622 9632 212,'0'0'263,"0"0"-15,6 7-16,-6-7-17,9 1-13,-9-1-15,17-4-14,-6 2-19,4-4-14,3 1-15,0-1-15,3 0-6,-2-1-11,1 1-9,5-3-11,-5 2-5,-1 1-22,8-1-25,-9 1-33,0 3-40,-7 0-41,1 1-45,-1 1-47,-4 1-194,-7 0-410,9-2 182</inkml:trace>
  <inkml:trace contextRef="#ctx0" brushRef="#br0" timeOffset="6229.4807">5700 9181 108,'0'0'172,"2"-10"-10,-2 10-16,0 0-14,2-10-11,-2 10-7,1-8-4,-1 8-13,3-9-5,-3 9-3,4-9-2,-4 9-8,1-11-3,0 6-13,-1 5 0,0-9 4,0 9-3,-1-10-14,1 10 8,-3-7 2,3 7 1,-8-9-8,1 7 3,7 2-1,-11-6-10,3 5-3,-4-2-5,5 2-2,-4 1-3,0 0-6,-1 0 4,2 1-8,-2 1 1,-1 1-3,-1 2-5,0 2 0,-3 0-2,3 3-2,1-3-2,0 3 3,0-1-5,2-1 0,1 5-1,2-3 2,-3 1-1,4 0 0,3 0 2,1 1-5,1-1 4,4-2 1,0 3-3,1-1 0,3 1 5,6 1-2,-2-1-3,3 0 3,2 1-2,0-2-2,3 0 1,-2 1 2,3-1-1,-3 1 0,0-4-1,0 4 0,1-2-1,-4 1 1,-3-3 0,1 4-4,-2-3 1,-4 1 1,1 1 2,-4 0-2,1 0 5,-5-1-1,2 0-1,-2 0 1,-2-1 0,-3 2-1,0-2-2,-2 0 11,-1 0 0,-4-1-2,0 0-3,0-3-1,2-1 2,-1-3 1,-1 0 1,1-2 5,2-2-5,-1 0 3,2-2 0,-1-1 5,3 0-4,-1-1 6,2 0-5,3 0 0,-1-3-7,2 2-2,2 1 4,2-3-5,0 0-1,1-1 3,1 3-3,1-2-1,2 2-4,1-2 2,1 3 1,-1 0 1,2 0-12,-1 1-13,1 1-16,0 0-12,1 0-12,2 2-15,-2 0-27,1 1-14,0-1-23,1 1-9,-2 0-26,1 1-27,0-2-160,-4 1-390,0 1 173</inkml:trace>
  <inkml:trace contextRef="#ctx0" brushRef="#br0" timeOffset="6929.2632">6296 9015 146,'-9'2'164,"0"3"1,-3 1 1,1 1-11,-2 4-10,-2 1-8,-6 6 2,2 1-2,2-1 2,1 5-4,2-1-12,-1 3-3,3-1-3,3-2-2,-1 4-9,1 1 1,2 2-7,2 1-8,0-1-1,4 0-4,1 1-8,1-1-12,1-1-6,1 0-2,4 1-7,-2-5-4,3-1-5,-1-6-3,1 0-5,1-2-3,1-1-2,3-2-5,-4-2-4,1-3-2,0-1-18,2 1-13,-2-1-16,4-2-21,-2-2-9,0 1-33,0-2-23,-2-2-20,1 1-37,1-3-27,-3 0-210,0-2-441,-3 0 196</inkml:trace>
  <inkml:trace contextRef="#ctx0" brushRef="#br0" timeOffset="7240.2875">6413 9165 252,'0'0'263,"0"0"-20,-5-4-23,5 4-24,0 0-19,0 0-22,0 0-13,14-13-14,-6 8-11,5 0-11,2-2-9,2 2-14,1-2-7,-1 2-11,3 1-3,-8 1-6,1-1-11,0 2-9,-4 0-10,1 0-15,0 0-9,-3 1-14,-7 1-17,9-1-17,-9 1-21,7-1-6,-7 1-18,0 0-3,0 0-11,0 0-5,0 0-10,0 0-26,0 0-132,-20 18-301,8-16 134</inkml:trace>
  <inkml:trace contextRef="#ctx0" brushRef="#br0" timeOffset="7614.7394">6463 9153 14,'0'0'182,"0"0"-3,0 0-2,0 0-6,0 0-10,0 0-3,0 0-9,0 0-11,-9 1-15,9-1-11,0 0-14,0 0-4,0 0 5,-4 10-3,4-10 1,-4 11 4,2-2-11,-3 0 3,0 4-9,0-1 0,1 2-7,-3 3-1,1-1-4,-2 0-6,2 1 0,0 0-8,0 2 3,-2 0-1,0-2-5,0 1-1,0 1-5,-2 5 2,4 0-9,-2-7 2,3-1-6,0-1-3,1 2 4,-1-1 2,3-5-2,0 0-8,1 1 5,0-3-5,-1-2 1,2-7-4,2 13 1,-1-7-1,-1-6-9,3 11 0,0-8 3,1 2-3,4 2-4,-1-6-2,5 0-1,1 0-1,3 0 1,4-2-2,-2 0 0,1 0 1,1-2-9,-2 2-5,1-4-14,-2 0-16,1 2-1,-4 0-12,2-1-15,-4 1-9,1-1-16,-3 2-7,-3 0-17,0-1-8,-7 3-14,11-5-11,-5 3-7,-6 2-14,7-4-19,-7 4-36,5-5-157,-5 5-406,1-9 180</inkml:trace>
  <inkml:trace contextRef="#ctx0" brushRef="#br0" timeOffset="7856.2805">6390 9444 173,'-5'-6'275,"5"6"-21,0 0-23,0 0-24,8-14-21,-3 9-17,3-1-16,3-1-13,5-3-14,0 1-17,2 0-8,2 1-11,7 1-11,-6 0-21,-3 2-30,1 0-18,-1 2-33,0 0-29,-4 1-24,2 0-14,-3 2-32,2 2-47,-6-1-141,-1 0-336,1 2 150</inkml:trace>
  <inkml:trace contextRef="#ctx0" brushRef="#br0" timeOffset="8240.3116">6903 9585 175,'-8'9'220,"8"-9"-14,-9 5-10,9-5-20,-8 2-15,8-2-16,-10 0-14,10 0-10,-10 2-4,10-2-7,0 0-10,-12-3-7,12 3-17,-8-4-8,8 4-8,-7-8-1,7 8-9,-4-6-6,4 6-8,-2-7 1,2 7-10,0 0 0,2-11-1,-2 11-5,0 0-3,3-8-1,-3 8 0,6-6-1,-6 6-6,0 0 3,8-4-4,-8 4 0,0 0-3,0 0 1,0 0-1,13 9 1,-9-6-3,-1 2-1,1 1 3,0 0 1,0-1-3,-2 4 1,-2 1 3,0 1-2,-2 1-4,-3 2 4,-2 2-3,0 1 3,-2-2 0,-4 2-4,0-1-13,-2-2-6,2 2-9,2-1-19,-6-3-10,7 0-24,-4-1-19,5-2-32,0-3-36,1 1-31,1-2-114,0-2-336,7-3 149</inkml:trace>
  <inkml:trace contextRef="#ctx0" brushRef="#br0" timeOffset="8735.3701">7221 9301 45,'-10'0'200,"10"0"-14,0 0-12,-17 4-10,11-1-4,-2 2-11,-2 0-12,1 2-3,2 2-6,-3-1-7,1 1-12,3 0-10,-4 6 0,3-6-11,0 6 1,2-1-2,-1 2-7,3-5-6,0 2-1,-1 3-13,2 0-6,0-4-6,2 0-5,3-1-2,0-2-6,-1 2-4,2-1-1,1-2-4,2 2-3,1-4 0,2-1-3,-2-1 0,2 0 1,1-3-4,-1 0-1,0-2-4,3-1 3,-2-2 0,3 0-3,-2-1-1,-1-4-1,1-1 0,-1-2-2,1-2 5,-3 0-9,1 1 6,-6 1 3,3-4-2,-5 3-2,-2 1 2,-2-4 0,0 1-5,-4 0-3,1 0 3,-7 0-7,2 2-5,-2 1-13,-2 1-12,5 1-14,-4 1-9,2 2-12,2 0-19,0 1-12,-1-1-15,0 2-25,2-1-9,-1-2-39,3 4-167,-2-3-381,4 0 169</inkml:trace>
  <inkml:trace contextRef="#ctx0" brushRef="#br0" timeOffset="9076.7725">7259 9052 76,'3'11'226,"0"-5"3,0 0-14,1 3-14,2 2-15,3 4 5,3 0-28,1 6-6,2-1-3,2 3-22,-7-5-13,6 2-13,-1 4-7,-1 0-9,3 0-12,-4-1-4,0-1-5,-3-3-6,-2-1-3,-2 6-3,-1 0-5,-1-6-2,-2 1 0,0-1-5,-4 1-1,0 0-1,-2 1-5,1-4 0,-3 2-4,-4 0-6,0-1 2,-2-2-6,0 1-7,-1-1-7,0-1-17,0-2-10,1 0-8,-1-1-14,1-3-17,2-1-22,4-2-25,-3 1-26,3-2-34,0-2-16,6-2-48,-8 4-145,8-4-401,0 0 179</inkml:trace>
  <inkml:trace contextRef="#ctx0" brushRef="#br0" timeOffset="9915.2721">7735 9415 93,'-13'-3'276,"13"3"-20,0 0-18,0 0-20,0 0-20,0 0-18,0 0-14,0 0-19,0 0-13,0 0-12,20-9-16,-7 8-8,5-1-10,3-2-8,1 2-3,-1 0-12,2-1-6,2-2-8,4 0-3,-8 2-1,0-1-10,-2 1-5,2-1-6,-6 2-5,-1-2-9,-3 3-1,3-1-10,-7 0-11,-1 1-10,-6 1-1,9-2-3,-9 2-7,0 0-8,8-4-12,-8 4-2,0 0-1,0 0-5,0 0 3,0 0-3,-21-8 1,12 5 9,2 0 0,-2-1 12,0 0 6,0 2 7,0-3 12,0 3 17,3-1 3,-1 0 7,7 3 9,-14-5 8,8 3 6,6 2 1,-9-5 4,9 5-1,-8-5-4,8 5-5,0 0 0,-6-3-8,6 3-3,0 0-4,0 0 0,0 0 15,-4 11 6,4-11-3,-1 14 9,1-5-6,0-1 0,-2 0 2,2 4 3,2 0-7,-2 0-4,1-1-4,0-1 0,-1 1 3,3 0-6,-3-2-3,2 0 1,0 0-4,0-2-2,0 0-3,-2-7 3,3 11-3,0-8-1,-3-3-2,2 8 0,-2-8 1,0 0-6,2 8 6,-2-8 1,0 0 1,0 0 2,0 0 0,0 0-3,0 0-1,0 0-2,0 0 6,0 0-8,2-27-4,-2 17 0,0-3-3,0 2-3,0-1-1,-2-2 3,2 1-6,0-2 5,2 3-3,-2-2 5,0 3-3,0 1 3,0 0-2,1 5-1,-1 5 1,2-13-1,-2 13 1,0-8 2,0 8 1,1-7-4,-1 7-3,0 0 1,0 0-1,0 0-4,0 0 2,0 0 0,0 0 1,0 0 2,0 0-3,0 0 11,17 12-9,-11-5 4,3 0-3,-4-3 1,6 5 5,-2 0-3,4 1 1,-3-2 5,5 0-8,-4 0 2,3 0 0,3 0-1,-5-2-2,-1-1 3,1 1 1,-4-1-1,1 0-1,-4-3 4,1 0-3,-6-2 3,10 5 2,-10-5 7,4 4 5,-4-4 10,2 5 2,-2-5 8,0 0-9,0 0 12,0 0-13,-8 12-6,3-6 1,-6-2 1,-1 3-3,-3 1-4,1 0-13,0 0-12,-3-1-36,-1-1-22,7 1-37,-3-1-68,5 0-25,-2 0-54,-1-1-227,5-3-517,3-1 228</inkml:trace>
  <inkml:trace contextRef="#ctx0" brushRef="#br0" timeOffset="13702.6383">8430 9158 150,'-7'-3'280,"7"3"-15,0 0-20,0 0-12,0 0-19,-7-4-17,7 4-18,0 0-17,0 0-15,0 0-12,0 0-20,13-13-5,-6 11-12,5-2-12,-1 2-8,7-3-7,0 1-9,4 1-6,-4 0-5,2 1-5,-2 2-8,-2-1-1,2 2-4,-5-2-9,1 1-10,1-1-17,-3 1-18,-1 0-20,-4 1-13,1 0-22,0 1-14,-8-2-14,6 3 2,-6-3-18,0 0 2,0 0-18,0 0 6,-12 13-22,2-9-33,-1-2-114,-3-1-325,1 0 144</inkml:trace>
  <inkml:trace contextRef="#ctx0" brushRef="#br0" timeOffset="14092.9903">8375 9136 134,'0'0'182,"-6"-1"-6,6 1-10,0 0-14,0 0-11,0 0-11,0 0-13,-11 0-12,11 0-11,0 0-10,0 0-4,0 0-8,0 0-7,0 0 0,0 9-12,0-9 8,0 0 3,0 0 2,7 13 7,-6-4-2,0-2-5,1 3-4,0-1 4,-2 2 9,2 1-1,0 0-6,-2 4-11,0-6 6,2 4-7,-2-2-4,2 3-4,-2-4-9,4 2 2,-4 4-1,-3-2-3,2 2-2,-3-2 4,2-2-3,0 4-6,2-5 2,-2 3-4,0-3 6,1 4 1,0-4-2,0 0-10,1 0 3,0-1-5,-2-1 5,2 2-1,0-4 2,0 2-6,0-2-2,0-8 1,2 13 0,-1-8-6,-1-5 0,6 10-1,0-6-4,0 0 0,0-1 2,3 0-2,-1-1-1,3 2 0,1-3-1,1 0-5,1 2 0,-1-4-13,2 2-4,0-1-8,3-1-6,-7-1-4,3 0-15,-1 0-20,1 2-3,-5-1-16,2-1-5,-5 1-21,-6 1-32,14-5-44,-9 3-31,1-2-195,-6 4-449,4-8 199</inkml:trace>
  <inkml:trace contextRef="#ctx0" brushRef="#br0" timeOffset="14310.7647">8463 9446 166,'0'0'284,"-7"3"-14,7-3-19,0 0-21,0 0-15,0 0-22,0 0-15,0 0-23,0 0-12,26-16-16,-9 12-16,1 0-18,0-1-29,9 0-19,-5 3-25,5-1-41,0-1-23,0 1-48,3 0-25,-9 0-57,-2-1-176,-1 0-379,-5 1 168</inkml:trace>
  <inkml:trace contextRef="#ctx0" brushRef="#br0" timeOffset="15262.5527">5982 10102 137,'-3'-6'195,"3"6"-18,-5-13-20,1 8-9,0-1 1,4 6-5,-8-10 1,4 6-4,4 4-8,-7-4-12,7 4-6,-9-6-13,2 4-11,0 0-5,7 2-5,-15-1-12,3 2-2,2 1-2,0 0-6,-6 4 1,3 0-5,-3 1-6,1 1 1,-2 2-5,3-4-4,1 3-4,2-1-5,0-1-2,1 3 1,1-2-3,3 2-5,2-4-1,0 3 0,0 0-5,2-2 0,0-1-4,2-6 2,2 17-2,1-10-2,1-3 0,2 5-2,4-3 1,-1 2-3,6 1 0,2-2 2,-1 2 1,3-3 2,0 2-5,-1 0 3,-2 1-5,-1-1 3,0 1-1,-3-3 2,-2-1-4,2 3 4,-5 0 5,0-2-6,-1 1 1,0 2-1,-3-2 1,-2 1-1,-1-1 1,-2 3 3,-3-2 0,-3 3 0,-2 2 5,-5-4 5,3-2-5,-4-1 3,-1 1 1,0 1-6,4-5 0,-3-2-1,-2 1 3,5-1-6,-1-2 1,2-3 0,0 2 5,0-2 1,3-2-4,-2 1-1,4-2 3,1 0 0,-1 2-2,3-1 2,4 6-3,-6-11 0,5 7-1,1 4-1,3-14-1,-1 7-3,3 1 1,0-2-2,2-1-4,1 2 1,2 0 0,-1 2-5,1-1 7,0 2-13,4 0-18,0 0-15,0 3-11,-1-1-32,5 0-10,-1 2-14,-3 1-17,-2 0-24,1 1-17,-1-1-22,-3 1-34,3 1-174,-7-2-429,2 0 190</inkml:trace>
  <inkml:trace contextRef="#ctx0" brushRef="#br0" timeOffset="15605.7691">6283 10073 63,'0'0'281,"2"-9"-19,-2 9-23,0 0-22,0 0-19,-2-9-17,2 9-18,0 0-13,0 0-13,0 0-10,0 0-9,-22 17-9,15-7-3,0 0-14,-2 5 0,3 0-10,-4 1-5,3 1-4,0-1-6,0 1-5,1 1-8,1 0-1,1 1 1,-1 8-5,0-2 1,2-6-8,2-1 0,1 0-6,0-1-6,1-1-3,0 0-4,3-4-1,0 1 1,0-1-6,4 2 0,-1-4-4,0-1-1,-1 0 7,2-2-11,4 0-4,-1-1-4,-1-1-13,3-1-18,-3 1-16,2-2-28,1-1-18,0-1-17,0-1-34,-1 0-36,1-3-34,-2-1-217,-1 0-467,1 0 207</inkml:trace>
  <inkml:trace contextRef="#ctx0" brushRef="#br0" timeOffset="15865.4049">6525 10210 183,'0'0'290,"-3"-11"-23,3 11-26,0 0-22,0 0-15,0 0-18,0 0-10,0 0-17,-10 19-10,8-9-9,-2 1-10,3 2-11,-5 3-16,6-1-3,-3 1-17,1-5-5,2 4-10,-1-3-3,1 0-10,-2 3-1,2-5-11,0 1-7,0-2-16,0 1-10,-1-3-20,1-7-17,-1 11-17,1-11-14,0 11-12,0-11-20,0 9-13,0-9-20,0 0-11,0 0-29,0 0-24,0 0-175,0 0-392,0 0 174</inkml:trace>
  <inkml:trace contextRef="#ctx0" brushRef="#br0" timeOffset="16175.9118">6467 10257 140,'0'-10'217,"0"10"-17,3-6-10,-3 6-15,6-8-12,-2 4-11,2-1-2,1 0-10,3 2-1,1 1-9,2-1-10,1 3-9,3-1-3,-3 1-7,4 0-3,2 4-8,-4-1-2,1 1-7,-1-1-9,-4 1-3,-1 1-7,0 1-3,-2 1-9,-4-2 1,4 2-3,-4 2-6,-1-1 1,-2 0 5,0 3-4,-2 1-7,-1-1 1,-3 2 6,-4 3-10,-3-2-1,0 1-5,-4 0 1,1-2-4,-4 1-4,-5 1-6,3-1 2,1-4-3,3-1-1,0 0-6,-1-1-4,3-2-6,2-1-9,0 0-10,1-2-6,5 0-16,0 0-22,6-3-15,-12 4-21,12-4-22,0 0-8,0 0-8,0 0-30,0 0-24,0 0-210,0 0-437,18-14 194</inkml:trace>
  <inkml:trace contextRef="#ctx0" brushRef="#br0" timeOffset="16542.2187">6918 10454 205,'0'0'206,"4"6"-10,-4-6-9,0 0-11,0 0-11,0 0-14,0 0-15,-9 14-10,9-14-8,-4 5-10,4-5-4,-8 2-6,8-2-8,0 0-8,-12 1-7,12-1-7,-11-2-6,11 2-5,-7-5-8,7 5-8,-8-5 1,8 5-2,-4-7-4,4 7-6,-4-7 0,4 7-5,0-9-1,0 9-1,0 0-8,4-10-1,-4 10 3,5-8-1,-5 8-6,8-5-3,-2 3 1,-6 2-2,0 0-2,11 0 1,-11 0-2,7 4-1,-1-1 5,-2 3-5,-4-6 4,6 9-1,-4-2-2,0 0 1,-1 3-2,-2 7 1,-3-6 0,-2-1-2,-2 6-7,0-2-8,0 1-5,-4-1-25,1 0-4,1 1-35,-3-3-19,3 0-45,2-2-10,0-2-64,0-1-121,-2-2-371,3-2 164</inkml:trace>
  <inkml:trace contextRef="#ctx0" brushRef="#br0" timeOffset="16983.0279">7249 10254 49,'-11'-5'274,"5"2"-20,-1 0-6,7 3-21,-15-1-20,8-1-21,7 2-12,-14 1-12,5 1-13,0 2-6,1 1-15,1 2-15,-3 2-6,2-1-11,2 2-9,0-1-9,2 1-7,-1 0-6,0 0-6,3 1-11,1 1 1,-2-3-4,4 2-9,1 1 6,0-1-10,2-1-8,-1-1-4,1 0 2,3-1-3,-1 0-3,2-3 0,1-1-3,-3-1 0,5 0 0,-2-3-4,3-1 1,0-1-5,0-1 0,0-2 1,0 1 2,0-4-4,-1 1 0,0-1 2,-5 0-3,2 1 0,-4-1-1,0-2 6,-1 2-4,-1-2 0,-2 3-3,0-4-3,-9-2-6,3 3 0,-2 1-16,-6-2 1,0 1-18,1 5-10,-1-3-20,-2 2 1,3 3-14,-1-3-23,3 3-2,0 1-18,-2-2-10,5 1-20,2-1-35,-1 1-168,0-3-389,1 3 172</inkml:trace>
  <inkml:trace contextRef="#ctx0" brushRef="#br0" timeOffset="17279.2672">7259 10038 89,'0'0'271,"6"-7"-17,-6 7-21,7-5-21,-7 5-16,10-1-12,-3 0-7,-7 1-14,16 7-10,-4-1-13,-3 3-11,7 0-12,-3 2-11,0 4-7,0-2 0,-2 0-11,7 7-9,-6-3-5,0-1-12,1 0-1,0 6-5,1-2-1,-4-4-1,-3 0-10,-1 1 1,-3 1-8,-3-2 4,0 2 1,-2 1 2,-2 0-8,-4 7-2,-3-2-1,2-6-4,-5 3-4,1 0-5,-1-5-3,-2 4-8,2-8-16,1 2-13,-1-3-18,3 0-12,1-3-22,1 0-25,-2-3-20,3 0-23,2 0-26,2-4-25,4-1-57,-12 2-163,12-2-444,0 0 197</inkml:trace>
  <inkml:trace contextRef="#ctx0" brushRef="#br0" timeOffset="18050.1327">7482 10262 167,'0'0'244,"0"0"-19,0 0-25,5-8-17,-5 8-17,10 0-14,0-1-17,5 2-8,5-2-19,-2 1-8,2-1-10,9 0-12,-2 0-6,-4 1-12,4-3-15,-5-1-15,-2 1-5,3-1-8,-2 2-6,-2 0-2,0-4-3,-2 3-4,1-2-3,-7 3-3,3 0 2,-7 0-2,-1 1 5,2-2-2,-8 3 2,9-3-2,-9 3-8,8-4 0,-8 4 0,3-4-3,-3 4 3,3-8-1,-3 8 0,0 0-1,-2-10 1,2 10 3,0 0-4,-4-14 4,0 10 2,4 4 1,-6-11-1,3 7 3,3 4 5,-10-7 8,8 4 3,2 3 12,-8-7 4,8 7 7,-5-5 11,5 5 1,-6-4 9,6 4-1,0 0 0,-8-3-5,8 3-4,0 0-1,0 0 4,0 0 7,0 0 0,-10 9-5,9-3 3,1-6-7,-2 15-4,0-4 2,2 0-4,0 0-1,0 1-5,0 3-1,0 1-6,2 0-2,-2-3-3,2 0 1,0-1-6,-2 0-2,3-1-3,-3-1 2,2 0-4,-2-1 4,0-2-6,0-7-3,2 10-4,-2-10-2,2 8-2,-2-8-2,0 0 7,0 6-10,0-6 0,0 0-4,0 0-9,0 0-2,0 0-3,0 0 1,0-28 6,0 18-6,0-2 0,0-1-2,0-6 3,-2 2 6,0-1-5,0 0 5,2 0-1,-1 2 2,-1-2 5,2 1 4,2 5 4,-2 1 3,0 2 5,-2-1 2,2 10 1,2-12-1,-2 6 3,0 6-4,1-7-2,-1 7 3,0 0-5,2-10 1,-2 10-6,0 0 1,0 0 3,0 0 8,21 12 7,-11-4 1,5 2-3,1 2 2,-1 0 1,2 1-2,-1 1-1,5 2-1,-4-3 1,4 3 2,-6-2-1,-1-4 3,2 2-6,-3-4 2,1 1-4,-4-2-1,0-1 4,-4 0-6,1-1 1,-5 0-2,4 0 8,-2-2 7,-4-3 3,4 6 6,-4-6 11,0 0-10,-2 11 1,2-11-2,-14 10-6,1-3-4,-7 1-5,-7 3-7,-3-1-12,-4 0-29,-1 1-40,-1 0-49,2 0-64,-2-3-80,2 1-269,8-5-578,-3-1 255</inkml:trace>
  <inkml:trace contextRef="#ctx0" brushRef="#br0" timeOffset="21301.3213">8599 10083 157,'0'0'178,"-10"-5"-15,10 5-17,-7-3-16,7 3-17,-9-2-4,9 2-5,-14-1-10,6 0-6,8 1-3,-13-2-3,3 1-3,1 0-11,-2 0-5,11 1-2,-16 0-9,5 0-6,2-1-4,0 1-4,9 0 4,-18-1-1,9 1-4,9 0-2,-13-2-2,6 0-2,7 2 2,-14-4 4,14 4 4,-8-1 0,8 1 4,0 0-3,-7-2-2,7 2-1,0 0 3,0 0-4,0 0 0,0 0-6,0 0-3,-10-2-2,10 2-1,0 0-9,0 0 2,0 0-5,0 0 2,0 0-6,0 0-3,0 0 4,-8 5-5,8-5 4,0 0 7,0 0 5,4 12 4,-4-12 5,2 10 4,2-4-7,-4-6-1,6 10 14,-2 0 12,-1-2-5,3 4-5,-2-1-3,-2-1 1,4 2 4,0 0-3,-2 5 3,1 0-4,-3-1-5,2 1 1,1 1 1,0 0-6,-5 0 3,5-1 0,-5 2-8,4-2 1,-2 1 1,3-3 14,-4-2-19,2 0 2,-1-1-1,0-2 0,0 1-4,1-1-2,1-1 2,1-3-7,-3 1 3,3-1-3,-1 1-4,0-2 0,-1 1 0,3-1 2,-1-2-5,-5-3 3,9 6-7,-7-4 7,-2-2-2,9 4-9,-3-1 8,-6-3-1,12 2 3,-7-1-6,-5-1 11,20-1-15,-9-1 0,0 0-3,3 0-2,-3-1-17,1 1-10,-4 1-11,3-3-12,-5 2-19,5 0-14,0-2-15,-3 3-15,0-2-13,-8 3-14,10-3-18,-10 3-14,9-3-13,-9 3-17,4-4-41,-4 4-126,0 0-404,0 0 179</inkml:trace>
  <inkml:trace contextRef="#ctx0" brushRef="#br0" timeOffset="21559.2301">8490 10414 203,'0'0'225,"0"0"-10,-2-7-9,2 7-8,0 0-11,0 0-11,-2-10-18,2 10-17,0 0-15,8-8-10,-8 8-9,5-7-11,2 3-12,-3 0-9,-4 4-7,16-5-5,-8 2-9,2-1-1,-3 2-5,1-1-7,-1 1-5,1 0-9,0-1-16,-8 3-15,11-3-20,-11 3-19,12-1-30,-12 1-27,6-2-28,-6 2-19,9-2-51,-9 2-136,0 0-360,4-4 160</inkml:trace>
  <inkml:trace contextRef="#ctx0" brushRef="#br0" timeOffset="23764.6607">9030 9171 97,'0'0'170,"-6"-11"-15,2 5-17,2-1 6,-1 0-12,-1 0-6,4 7 0,-4-10-18,2 2-9,2 8-7,-3-13-7,3 13-6,0-13-9,3 6-8,-3 7-5,2-13-3,2 4-5,0 1-9,-1 2-3,1-2 3,4-1-14,-2 1 4,1 1-6,1-2 1,2 2-1,-3-1-2,-1 1-2,3 2-3,-3 1-1,0 0-4,0 1 2,-6 3-3,5-5-3,-5 5-7,6-4 3,-6 4-5,0 0 7,0 0 1,4 12-3,-1-2 1,-3-1 0,0 3 0,-3 5 5,3 0-4,-2 2 8,-2 9 4,2 0 9,-3 2-1,3 3 5,-4 1-1,4 1 3,-5 11-3,4-11 7,-2 13-2,1 1 0,-2-3 3,-1-1-6,0-10 1,4 11-2,-1-12 0,2 1-3,0 1 0,0-2 6,2 0-9,-1-3 1,1-2-5,1-2 1,1 1-4,0-3 1,0-6-3,0-3-3,2-4 2,-2-3-3,4 2 1,-2-1-5,-2-4 1,1-1 2,1-1 0,-4-4 3,6 7 1,-6-7 2,6 3 4,-6-3 0,11-1-2,-11 1 0,13-9 2,-4 4-6,0-4-1,0 1 1,3-6-3,-4 5-1,3-4-4,-4 5 0,3-4 1,-6 3 3,2 0-7,1 0 2,-1 2-2,-3 1 3,2 0-1,-5 6 1,4-10 5,-2 5-4,-2 5-1,3-6-4,-3 6-1,0 0 2,0 0-2,0 0 1,0 0-4,0 0-1,0 0 1,0 0-2,0 0 1,0 0 2,0 0 1,-12 26 1,10-11-4,-1 2 4,1 1-5,-2 0 5,2 7-2,0 0 2,-1 3 0,3 1 0,0 0-1,3-2 3,-3 1 0,0-1-3,0 0 1,4-1 1,0-2-3,-2-4 3,1 0-2,-1-1 0,3 0 2,-3-1 0,3-2-3,-3 0 1,4-1-2,-3-5 0,1 3 7,-2-2-3,0-2 0,1 1 0,-1-3 1,-2-1-2,0-6 1,0 12 0,0-12 2,-5 12 3,1-6 3,2 1 6,-5 0-2,3 2 5,-3-3 2,-2 0-6,0 0 7,0-1-4,-3 1-2,1-4 1,1 0-1,-1-1-2,-1 2 5,1-3-2,-1-1-3,-1-1-4,1 1-3,-1-1-5,2 0-15,-5-2-7,3 0-26,-1 1-16,3-1-2,2 2-21,-2-2-28,2-1-43,0 0-20,-1 1-14,8-1-39,-2-1-206,2-1-469,-2-3 208</inkml:trace>
  <inkml:trace contextRef="#ctx0" brushRef="#br0" timeOffset="24707.4098">9350 8969 166,'0'0'222,"-8"-1"-19,8 1-20,0 0-15,0 0-4,0 0 10,0 0-4,4 15-5,-4-15-15,7 13-7,-1-5-4,1 1-10,2 0-13,4 4-7,1-1-3,-1 1-8,4-1-12,-2-1-8,3 0-7,5 3-6,-6-4-8,2 1-4,-2 0-6,-1-1-4,1-2-4,-7 0-2,1 0-3,0 0-4,-4-2-4,0-3-4,-1 2-1,-1 0-5,-1-2-7,1 1-12,-5-4-9,7 7-7,-7-7-3,4 4-4,-4-4-8,3 5-8,-3-5-11,0 0-10,0 0-21,0 0-14,0 0-6,0 0-26,0 0-10,0 0 3,0 0-11,-14-17-36,9 11-156,-1-4-369,2 1 163</inkml:trace>
  <inkml:trace contextRef="#ctx0" brushRef="#br0" timeOffset="24954.7324">9584 8944 33,'0'-12'207,"0"12"-1,0-11 1,0 11-5,0 0-4,0-8-15,0 8-12,0 0-16,0 0-15,0 0-11,-9-3-1,9 3-2,0 0-9,-13 18 3,3-4-5,1 0-3,-4 2-2,-3 5-3,-1 1-9,5-5-11,-3 3-6,0 0-10,4-4-7,-1-1-2,2 1-10,3 2 1,-1-4-14,1 1 2,0 1-19,4-1-17,-3-3-13,2-1-29,3 2-26,-1-2-25,2 0-34,2-1-24,1-1-32,1 0-42,0-3-211,-1 1-464,1-2 205</inkml:trace>
  <inkml:trace contextRef="#ctx0" brushRef="#br0" timeOffset="26799.8746">10430 8947 68,'0'0'178,"-2"-7"-14,2 7-14,0 0-14,0 0-8,-1-8-9,1 8 0,0 0-9,0 0-5,0 0-5,0 0-5,0 0-6,0 0-1,0 0-8,0 0-2,0-10-1,0 10-7,0 0-5,0 0-4,0 0-1,0 0-3,0 0-4,-9-2-3,9 2-1,0 0-10,-12-4-3,12 4 4,-13-1-10,13 1-7,-14 0 4,3 0-6,0 1 0,-3 1-1,3 0 2,-1 0-5,2 1-2,-1 0-2,-1 0 0,3 0-2,0 2 0,4-1-1,-1-1-4,1 1-2,5-4 5,-7 7-3,5-2 0,2-5-2,-2 8 2,2-8-4,4 11 2,0-6-2,1 3 4,4-1-1,-2 5 1,2-4 0,5 4-1,-1 1 0,0-1 2,1 0 2,-1 0 4,-1 1-4,1 3 1,1-2-3,-3-2 2,2 2 0,-1-1 0,-1-2-3,-3-1 0,0-2 1,0 1 0,-3-2 0,-1 2 3,-2-3-4,-1-1-1,1 3 6,-2-8 1,-3 12-1,-1-6-1,-2 1 2,-1 0 0,-3 0 6,-1-2-5,-2 0 4,-1-2-2,-3 0 6,5-3-1,-1 0-3,-1-2 0,1-1 0,3-1-3,-4 0 5,3-1 3,-1-1 0,5 0-6,0 0 3,-1-3-4,3 2 2,0 0-6,3-1-3,0-2 1,2 10 1,2-16-3,0 7-2,7 0 3,-4 0-4,8-3 1,-4 5 1,2 0-4,-1-2 1,3 3-3,-2 0-9,0 0-13,3 2-20,-3 1-31,0 1-15,1 2-26,-1-2-19,1 1-22,-2 2-25,1-2-10,-1 1-207,-1 0-428,-9 0 190</inkml:trace>
  <inkml:trace contextRef="#ctx0" brushRef="#br0" timeOffset="27238.9602">10949 8851 98,'0'0'235,"1"-7"-14,-1 7-21,-9-7-14,9 7-17,-10-4-10,3 3-9,7 1-10,-19 4-6,9-1-13,-3 2-3,-1 0-11,0 2-4,-3 3-14,1 0-2,-1 3-6,4 0 4,-6 6 0,4 2 2,-2 0-11,3-1-2,0 4 1,5 0 0,-1 1-4,2-2-6,1 4-3,3-2 2,3 0-4,1 1-4,3 0-1,3-7-11,1 5 1,0-6-6,2 1-1,4 3-4,3 0-3,-3-8 2,5-1-7,3 4 2,-4-5-8,6 0 1,-5-4-5,7 3-1,-7-2 1,0-2-2,0-3-2,0 1 5,0 0-6,-5-1-13,-2-3-8,-2 1-10,0-1-9,-4 2-9,-5-3-13,10 1-16,-10-1-16,9 3-17,-9-3-22,0 0-29,10-4-22,-10 4-34,9-6-52,-3 2-164,-6 4-458,7-7 203</inkml:trace>
  <inkml:trace contextRef="#ctx0" brushRef="#br0" timeOffset="28358.5775">10997 8987 149,'0'0'238,"0"0"-17,0 0-16,0 0-19,0 0-17,0 0-15,0 0-17,0 0-11,0 0-7,22-7 1,-13 3-10,4 3-12,-2-3-7,6 1-12,2-1-7,1 1-7,-2 2-5,-1-1-10,1 1 2,0 1-9,-4 0-5,-3 0-5,2 0-5,-1 0-12,-3 1-20,-2 1-16,-7-2-19,13 1-17,-8 0-13,-5-1-10,0 0-8,8 3-5,-8-3-21,0 0-7,0 0-13,0 0-17,0 0-134,-32 6-305,19-6 135</inkml:trace>
  <inkml:trace contextRef="#ctx0" brushRef="#br0" timeOffset="28763.2609">10973 8976 135,'0'0'163,"0"0"-8,0 0-11,0 0-12,0 0-6,0 0-11,0 0-10,0 0-3,0 0-1,0 0-5,0 0-1,-7 3 4,7-3-1,0 0 3,0 0 0,0 0-10,1 14-1,-1-14-2,0 0-2,6 12-3,-4-9-10,-2-3 11,0 14 2,3-4-8,-2-1-5,-1 1-7,2-2 2,-2 4 1,0 4-2,0-4 1,0 2-10,0 3 2,0-5-3,-2 3-7,2-1-10,0-2 2,0-1-3,-1 5-5,2-4 2,-2-1-5,4 1-2,-3 0 0,3-1-2,0 1 5,-2-4-8,2 2-4,3-2 4,-1 1-1,-1-3-10,3-2 3,-1 4 1,1-2-3,4-1-2,-1 0 3,2-1 0,0-1-7,1-1 1,6-2 2,0 0-2,1-2-2,1 0 0,0-1-4,1-1-2,4-2 3,-5 3-2,-2-2-10,0 1-19,-5 0-10,-3 1-15,0 2-12,-4-2-14,1 1-11,-3 0-14,-5 2-19,8-4-20,-8 4-14,0 0-24,5-6-12,-5 6-11,0 0-198,0 0-434,0 0 192</inkml:trace>
  <inkml:trace contextRef="#ctx0" brushRef="#br0" timeOffset="28965.0529">11024 9239 178,'-7'3'204,"7"-3"-19,0 0-13,0 0-19,0 0-13,0 0-15,0 0-10,24-8-10,-14 7-9,3 0-11,-2-2-10,7 0-12,0 1-17,1-1-34,0 2-13,3-1-32,0-2-29,4 0-38,-6 4-160,-1-3-282,-2 3 126</inkml:trace>
  <inkml:trace contextRef="#ctx0" brushRef="#br0" timeOffset="29374.2815">11595 9293 132,'0'0'197,"0"0"-3,2 7-18,-2-7-14,0 0-15,0 0-10,-7 7-10,7-7-11,0 0-8,-7 7-4,7-7-10,-7 3-6,7-3-1,0 0-7,0 0 0,0 0-13,0 0-4,0 0-8,0 0-4,0 0-4,-8-12-6,8 12-2,0 0-2,-1-8-9,1 8-2,0 0-4,0 0-2,4-15 1,-4 15-3,1-7-1,-1 7-1,0 0-1,4-6-1,-4 6-4,6-5 0,-6 5-2,0 0-2,6-3 1,-6 3-2,0 0-3,0 0 6,14 6-7,-14-6 2,6 6-3,-1-3 4,-5-3-1,6 11 0,-4-6 2,0 1 1,0 1 0,-2-7-1,-2 13 1,-2-3 0,2 0-2,-4-1 1,-1 2 1,-3 1-1,-2 0 1,2-4-12,-1 3-3,-1-2-12,0 1 4,0-1-26,3-2-13,-1 0-3,1-1-8,0 0-21,5-3-14,-1 0-20,5-3-11,-5 5-37,5-5-141,0 0-336,0 0 149</inkml:trace>
  <inkml:trace contextRef="#ctx0" brushRef="#br0" timeOffset="29811.8649">11866 9038 106,'0'0'285,"0"0"-15,0 0-18,0 0-15,0 0-11,0 0-19,0 0-14,0 0-12,0 0-17,0 0-15,0 0-12,0 0-13,0 0-16,0 0-9,0 0-8,0 0-1,0 0 3,0 0 12,0 0-16,0 0-10,0 0-7,7 20 1,-6-10-3,1-2-7,1 2-5,-2-3 1,1 3-11,-1 0 0,0 0-13,0-1 3,-1 2-5,0 1-2,2-1-4,-2-1 5,0 0-10,0 0-1,-2-2-2,2-8-8,0 16-5,-1-9-14,1-7-9,-1 12-20,0-7-14,1-5-18,1 9-13,-1-9-21,1 7-17,-1-7-23,0 0-18,0 0-27,1 7-20,-1-7-30,0 0-200,0 0-474,0 0 210</inkml:trace>
  <inkml:trace contextRef="#ctx0" brushRef="#br0" timeOffset="30205.291">11742 8854 96,'-5'-6'267,"5"6"-20,0 0-28,0 0-17,0 0-21,8-13-16,-8 13-10,11-2-14,2 4-15,1 1-3,7 2-1,-3 1-11,8 3-9,0 2-7,1 1-9,1 0-5,0 2-14,-4 0 1,2 1-8,-1 0-7,-3 1-7,-4 0-2,-3-2-5,-2 2-6,0-4 0,-3 4-1,-2-1-2,-4 1-2,0-1-2,-2 4 0,-2-2-5,-4 3 0,0 0-1,1-4-1,-5 4-3,-1 1 3,-3-3-2,3 0-3,-2 4-3,1-7 6,-1 0-11,1 0-2,1 0-10,3-4-14,0 0-14,-1-1-11,3-2-11,-1 2-12,-1-2-15,3-2-25,2 0-19,1-6-16,-3 9-13,3-9-13,0 0-18,8 4-162,-8-4-376,0 0 167</inkml:trace>
  <inkml:trace contextRef="#ctx0" brushRef="#br0" timeOffset="31069.6289">12327 9087 254,'0'0'252,"-6"-4"-19,6 4-23,0 0-19,0 0-22,0 0-16,16-7-14,-5 5-12,3-2-14,5 3-10,3-2-9,5 1-9,2-2-8,-8 2-8,-1 1-7,10-4-6,-13 3-7,2-1-4,-1 2-5,0-2-7,-1 1-2,-5 1-5,2-1-2,-3 0-6,0 1-6,-2 0-3,-2 0-6,-7 1 0,14-4-5,-10 3-4,-4 1-12,9-4-7,-9 4-11,4-3-13,-4 3-7,0 0-5,0 0-13,0-10-4,0 10-2,0 0-15,0 0 1,-12-10 0,3 7 3,3 1 6,-1-4 10,-2 3 7,3-1 6,-4 1 9,3-1 11,7 4 5,-13-5 7,5 2 14,0 0 18,8 3 13,-10-4 13,10 4 7,-10-3 11,10 3 1,-7-2 8,7 2 0,0 0 5,0 0 1,-9 0-3,9 0 3,0 0 2,0 0 10,0 0-2,-8 7 5,8-7 3,-2 8 2,2-8-4,0 10-4,0-10-5,2 11-6,0-4-6,0 2-3,0 1-8,-1 0-3,1 1-3,0 2 1,0-2-11,1-2 1,-2 3-2,2-2-3,-2-1-6,0 2 0,-1-1-6,2-4 3,-2-6 4,3 12-7,-3-7-2,0-5 0,0 0 1,2 9-3,-2-9 1,1 7 0,-1-7 0,0 0 2,0 0-6,0 0-2,0 0-7,0 0 2,0 0-3,0 0-7,0 0-8,-10-27-1,7 17-1,2 1 3,0-3-2,1 1-2,-2-5 0,1 3 3,-3 1 0,5 1 3,-2 0-1,1-2 3,-1 3 1,1 0 3,0 10 3,-1-15 3,-1 10 9,2 5 4,0-11 4,0 11 3,0 0-3,0-11 0,0 11-1,0 0-4,0 0-4,0 0 0,2-9 2,-2 9-5,0 0 3,0 0 4,0 0 3,0 0 0,16 11-1,-9-7 7,-2 1-3,1 0 4,4 4 1,2-2-7,2 3 1,4-2 3,-7 0-4,2 0 3,5 1-2,-6-4-4,0 1 0,0-1 7,0 1-7,-1-1 0,-2 0 1,1 0 3,-5-2-6,1 1 1,-2-2 7,-4-2 1,7 9 3,-7-9 4,3 7 5,-3-7 0,0 0-4,-14 13-5,7-7 0,-6 1-1,-4 2-1,1-1-3,-1-1-6,-3 1-11,3-1-15,-1 1-21,3-1-30,-2 2-27,7-3-45,-1-1-50,4-1-58,-3-1-206,4-1-494,6-2 219</inkml:trace>
  <inkml:trace contextRef="#ctx0" brushRef="#br0" timeOffset="34764.1992">13394 8849 175,'0'0'213,"-13"-3"-18,-1-1-15,5 2-14,-2 2-17,-1-1-8,1 2-14,1-1-15,-1 0-11,11 0 4,-16 2-24,10-2-8,6 0-10,-14 0-5,8 1-4,6-1-6,-14 3-6,7-2-4,-1 0-5,8-1-2,-11 2-1,3 2-1,-1-1-6,2 0-1,0 0-3,7-3 0,-12 3-4,6-1-1,6-2-5,-10 5-1,10-5 3,-9 1-1,9-1 1,0 0-1,-5 4 5,5-4-1,0 0 5,-6 3 0,6-3 2,0 0 2,0 0 2,0 0-6,0 0 7,0 0-9,-5 4 3,5-4 8,0 0 2,0 8 16,0-8-6,-2 9-1,2-9-3,0 11-2,0-11 17,0 13 1,2-6-2,-1 0-8,1 2 5,1 2 2,-2-2-4,3 2-2,-1 1 3,3 2-1,-4 2 1,1-4-3,1 0-3,1 5 11,-1-1-3,1 0-3,-1 0-6,2-1-2,-2 1-6,-1 0 2,0 0-3,-1-2-6,2 0 1,-2-2 4,0 0-12,-1-2 0,1 0-6,0-1-1,-1-2 4,1 0-6,0 0 4,0-2-3,-2-5-1,1 9-4,-1-9 1,2 7 1,-2-7-1,1 7 2,-1-7 1,0 0-6,1 9-10,-1-9-9,0 0-14,0 0-14,0 0-14,-5 8-17,5-8-17,0 0-23,0 0-24,-4 4-18,4-4-22,0 0-26,0 0-39,0 0-196,0 0-478,0 0 211</inkml:trace>
  <inkml:trace contextRef="#ctx0" brushRef="#br0" timeOffset="35043.4599">13171 9153 49,'0'0'288,"-5"-5"-12,5 5-15,0 0-24,0 0-22,0 0-20,0 0-18,0 0-20,8-12-12,-8 12-17,11-4-10,-2 2-11,3 1-11,2-3-9,4 3-5,-2 0-10,1-2-6,2 1-7,-6 1-2,3-2-9,-2 1-4,-1 1-4,0 0-3,-3-1-4,-1 2-3,-1-2-9,-8 2 1,13-3-13,-7 2-16,-6 1-14,9-1-11,-9 1-21,8-1-14,-8 1-23,0 0-34,0 0-14,5-4-34,-5 4-41,0 0-161,0 0-404,0 0 179</inkml:trace>
  <inkml:trace contextRef="#ctx0" brushRef="#br0" timeOffset="36280.3319">10753 9885 24,'0'0'220,"0"0"-17,0 0-20,0 0-15,-4-12-18,4 12-18,0 0-7,0 0-5,-4-8-15,4 8-17,0 0-2,-6-5-1,6 5-5,-9-3-8,9 3-6,-13-1-6,5 1-6,0-1-3,8 1-6,-22 0-8,9 1-1,-1 0-4,-3 0 4,-1 1-5,0 1 4,-2 2-3,1-2 0,0 4 4,-2-2-1,-1 0-6,5 0 2,-2 2 2,2-1-6,2 2 4,4-1-1,0 0-4,2-2-3,3 3-3,3-3-1,-1 1-2,4-6 3,-3 10-2,6-1 4,1 2-1,3-3-4,2-1 3,5 4 2,1-2 1,4 0 1,5 2-4,0 0 1,1-2-4,-3 0 3,4 0-1,1 2-3,-4-1 0,-2-2-3,-2-1-1,-2 1-3,-1 0 2,-5-3 1,0 2 3,-1-1-5,-2 1-3,-3 1 1,-1-4-1,-2 2 4,-2-6 0,0 12 0,0-12 2,-9 16-2,1-9-1,-4 0 0,-1 0 1,-3 0 5,-1-2-8,2-3 12,2 0-10,-7-1-1,4-2 0,-2-2 1,7 2 2,-2-1 8,1-2-5,3 1-3,1-1-2,0 1 4,0-2 0,4 0-1,-1-1-1,5 6-3,-4-10-2,3 3 0,1 7 1,5-13-3,-1 5 3,3-1-4,4-1 0,3-3-3,-1 4 8,1-1-4,-1 4-3,3-1-6,0 0-17,-3 2-17,-1 2-29,0 0-18,0 0-17,-1 2-24,1 2-19,-1-2-21,-2 1-17,-3 1-27,-6-1-187,14 2-430,-8-1 191</inkml:trace>
  <inkml:trace contextRef="#ctx0" brushRef="#br0" timeOffset="36647.5539">11129 9826 73,'0'0'222,"0"0"-3,-12-6-11,12 6-13,-9 0-14,9 0-12,-12 5-13,3-1-7,0 6-1,-3 1 1,1 2-8,-1 3-14,-3 6-9,6-4-1,0 0-5,-2 7-3,2-1-7,2 1-8,2 0-7,1-1-8,2 1-8,2-4-6,1-2-3,1 0-7,6 5-3,-3-6-10,4 1 1,4 1-6,-4-3-3,1-2-7,3-2 3,0 2-6,-1-4-5,3 1-5,-1-2-19,1 0-7,0-2-13,-1 0-11,-2-3-13,2-1-17,0-1-12,3 1-11,-5-2-26,2 1-6,-2-3-20,2-1-29,-1-2-19,-4 0-46,0 1-132,-3 0-397,-1-2 176</inkml:trace>
  <inkml:trace contextRef="#ctx0" brushRef="#br0" timeOffset="37285.9349">11226 9916 158,'0'0'285,"0"0"-11,-4-4-22,4 4-18,0 0-24,0 0-18,0 0-18,0 0-19,0 0-4,0 0-1,0 0-7,0 0-15,0 0-2,4 29-8,-4-19-16,3 0-4,-1 3-10,2 0-13,-1-1-7,0 0-5,0 0-5,1 2-10,-2-2-3,1-1 3,-1 1-13,1-2 0,-1-1-9,0-1-16,-1-3-14,2 1-9,-1 1-20,-2-7-9,1 10-19,-1-10-16,0 9-18,0-9-15,2 6-22,-2-6-16,0 0-16,0 0-24,0 0-226,-5 7-448,5-7 198</inkml:trace>
  <inkml:trace contextRef="#ctx0" brushRef="#br0" timeOffset="37650.6725">11101 9985 116,'0'0'226,"0"0"-15,0-11-18,0 11-18,0 0-18,7-6-13,-7 6-7,17-4-7,-6 4-3,6 1-3,4-2-11,-1 1-10,8 0-7,-1 3-8,0 1-7,2 1-8,-1-2-5,2 3-7,-2-2-5,-6 1-7,4 2-3,-6-1-5,-1 0-5,-1 1-4,-6-3-5,-1 1 2,0 1-6,-4-3 0,-1 5 4,-1-3 2,-3 1-7,0 1 1,-2-7-4,-5 12 2,-2-3-2,-2 0 2,-6 1-6,0 1 0,-3-1 3,-6 3-3,6-5-3,-9 3-1,1 0 1,5-5-1,-5 2-4,0 1 3,7-3-2,3-2-2,2 0-3,1-2-3,2 2-9,1-1-7,1 0-19,3-1-19,0 1-11,6-3-16,-8 3-19,8-3-20,0 0-3,0 0-30,0 0-16,0 0-47,23 7-112,-15-7-356,3 0 158</inkml:trace>
  <inkml:trace contextRef="#ctx0" brushRef="#br0" timeOffset="38036.2965">11743 10228 44,'0'0'223,"2"8"-3,-2-8-23,0 0-11,0 0-15,-13 10-16,9-6-11,4-4-9,-10 4-17,6-1-9,4-3-12,-13 3-7,13-3-11,-11 1-6,11-1 0,-8 1 0,8-1 0,0 0-11,-12-3-3,12 3-6,0 0-9,-6-7-3,6 7-1,0 0-10,-1-8-3,1 8-2,0 0-3,0 0-2,5-12-3,-5 12-2,7-7 1,-2 3-2,-5 4 0,7-4-4,-7 4 2,7-2-2,-7 2-1,9-3 2,-9 3-4,14 2-1,-8 0-2,-6-2 2,13 6-1,-7-2 1,-2 1 5,0-1-7,-4-4 7,5 8-4,-2 0 1,-3 1 2,0 1-3,0-10 1,-4 17 3,0-8-5,0 0 0,-1-2 4,-3 1-12,3 1-9,0-5-12,-1 2-17,-1 1-22,1-4-15,1 2-10,5-5-19,-7 4-19,7-4-18,0 0-33,-5 4-173,5-4-378,0 0 168</inkml:trace>
  <inkml:trace contextRef="#ctx0" brushRef="#br0" timeOffset="38353.4537">11902 10007 221,'0'0'296,"-3"-7"-20,3 7-23,0 0-23,0 0-25,0 0-19,0 0-19,0 0-12,0 0-5,0 0-10,0 0-3,6 21-8,-3-12-7,3 2-16,-1-1-8,1 0-4,-2 0-10,0 2-11,1-3-6,0 2-7,-2-2-7,0 1 2,1 0-8,0-2-11,-2 1-2,1-3 4,-2 1-9,2-1-6,-3-6-14,2 8-11,-2-8-16,2 10-14,-2-10-14,1 5-20,-1-5-14,0 0-20,0 0-15,1 8-18,-1-8-18,0 0-31,0 0-49,0 0-173,0 0-435,0 0 192</inkml:trace>
  <inkml:trace contextRef="#ctx0" brushRef="#br0" timeOffset="38683.911">11805 9801 70,'-5'-10'253,"5"10"-25,0 0-15,9-12-16,0 7-16,-2 4-9,6-1-10,0 2-12,6 1-3,1 2-13,6 3-6,0 2-9,2-1 0,0 4-16,-4 2-6,3 0-9,-3 1-9,1 1-5,-1 1-10,-3 3-5,-1 0-6,-1 0-2,-5-3-4,-1 1-2,-3 0-8,0 5-2,-5-4-1,-2 0 1,-3 1-7,-2 1 0,-4-2-1,1 1 4,-3-1-11,-2 0 1,-3 3-3,1-5 2,-1 0-5,0-1 1,-3 4-11,1-4-13,3-2-18,-2 0-18,1-1-21,1 0-21,3-2-19,0-1-26,3 0-20,-2-2-23,5-1-32,0-3-196,3-3-434,0 0 192</inkml:trace>
  <inkml:trace contextRef="#ctx0" brushRef="#br0" timeOffset="39496.3133">12491 10112 265,'-18'-10'259,"18"10"-22,0 0-19,0 0-15,0 0-20,0 0-16,0 0-12,0 0-9,10-8-7,-10 8-11,13-3-5,-1-1-14,7 1-11,-3 2-7,1-1-10,2-1-9,-1-1-3,1 3-8,-6-1-7,1 0-9,-2 1-11,0-1-15,-1 1-8,-3 0-8,-1 1-7,-7 0-11,12-2-3,-12 2-4,10-4-6,-10 4 0,5-2-3,-5 2-10,0 0 0,0 0 1,0 0-8,0 0 2,-13-17 5,8 13 6,-1 0 0,-1-1 7,0 0 1,-2-1 5,0 2 3,0 0 3,1 1 12,-1-1 13,4 0 11,5 4 6,-10-4 6,10 4 5,-8-4 3,8 4-1,-6-1-3,6 1-3,0 0-4,0 0 3,-10-1 13,10 1 6,0 0-1,0 0 5,-4 14 3,4-8-4,0 2-2,0 2-6,1 1-1,-1 0-6,3 4-2,0-3 5,1 4-6,-3-1-1,1 2-2,0-1-2,0-1-7,-1-2 1,-1 0-7,1 0 1,-2-3 0,3 1-2,-3-4-4,1-7 1,-1 14 0,2-8-2,-1-6-2,1 10 0,-1-10 1,2 7-1,-2-7 0,0 0 4,0 0-11,0 0 1,0 0 0,0 0 2,0 0-2,0-25-7,0 13-3,-2 1-1,1-1-2,0-5-4,0 0-8,-1 0 2,0-1 3,-1 0 3,-1 2-1,2 1 0,-1 3 5,2 0 0,0 0 1,0 1 3,1 1 0,-2 3-1,2 7 4,-1-12 0,1 12 5,1-9 4,-1 9-9,0 0-3,-2-7 3,2 7 0,0 0-1,0 0 6,0 0-6,0 0-5,0 0 8,15 1 9,-15-1-1,14 12 4,2-5-2,1 2 2,2 0 2,-1 0 0,3 1-3,3 1 0,-7-3-1,4 1 0,-2-1-6,-2 2 3,0-3 2,-3 1-4,-3-1-2,1 1 10,-6-1-11,2-1 3,-3-1 1,-3 0-1,0 0 1,-2-5-1,-2 11-2,-4-4 0,0 1 6,-3-1-6,-2 0 0,-5 0 2,-1 0-4,-2 0-2,3 1-6,-2 0-26,0 0-18,0-3-17,-1 2-14,2-2-24,4-1-21,2 0-20,-1-1-26,3-1-19,3 3-38,6-5-186,-11 2-449,11-2 198</inkml:trace>
  <inkml:trace contextRef="#ctx0" brushRef="#br0" timeOffset="40180.4844">13354 9839 135,'0'-8'262,"0"8"-20,0 0-20,-4-10-19,4 10-20,-5-7-17,5 7-14,-9-6-16,5 2-13,4 4-12,-13-4-13,2 1-8,2 0-6,-3 0-8,1 2-10,1-2-7,-2 2-7,-1 1-4,-1 0-6,-1 0-4,0 3-5,-1-2-4,0-1 0,2 2-5,-4 2 1,0-1-5,1 0 1,3-1-1,0 2-1,1-2 2,3 2 2,1-1 1,-1 0 1,5-1-1,-2 1 1,7-3 1,-9 7-4,6-5 1,3-2 3,-8 8 5,6-4 0,2-4-2,-2 8 11,2-8 0,2 13 11,-1-4 8,0-2-3,2 1-5,4 2 17,0 6 0,0-1-4,1 2 3,0-2-4,1-1-8,0 3 2,-4 0 8,3 1 9,0-2-22,0-1-4,0 0-4,0 3 5,-1-2 0,-2 0-5,1 2-6,1-4-1,-2 2-2,0-1-8,-2-3 0,-1 1 2,1-3-6,-1 1 1,0-3-3,0 2 2,-2-3-10,1 1 3,-1-8-12,2 11-23,-2-11-16,0 9-21,0-9-16,2 7-18,-2-7-25,0 0-22,0 0-24,4 7-27,-4-7-22,0 0-29,0 0-34,0 0-231,0 0-546,0 0 241</inkml:trace>
  <inkml:trace contextRef="#ctx0" brushRef="#br0" timeOffset="40400.3094">13069 10164 236,'-5'-2'307,"5"2"-13,0 0-22,-5-7-10,5 7-15,0 0-26,0 0-20,10-12-17,-6 8-19,5 2-18,0-2-14,3 0-13,0 1-15,6-2-16,0 2-17,0 0-25,-6 0-22,1-1-19,-1 3-25,2-3-21,-4 3-23,-2-1-13,3 1-30,-2-2-24,-1 1-21,-2 0-24,2-1-46,-2-1-138,-6 4-389,9-7 173</inkml:trace>
  <inkml:trace contextRef="#ctx0" brushRef="#br0" timeOffset="43545.9297">13502 8799 154,'-6'-4'159,"-3"-2"-10,2 1-15,1 2-12,2-3-4,0 1-15,-1-1-2,1 0-3,1 0-7,-1-3-13,0 2-4,4 7-8,-4-13-5,4 6-8,-1-1-7,1 8 0,2-15-7,2 7-5,1-1 0,2-1-1,1 4-8,3-3 1,1-2-2,4 3-6,-4 2 2,5-1-1,-5 2-10,2 1 8,-1 0-4,-2 0-3,1 2 1,-2 2-3,-2 0-1,-8 0-3,14 3-1,-8 1 2,-2-1-1,4 5 1,-1-2-3,-3 3 7,0 1 0,-2 0 2,1 3-1,0 3 4,-2 3-1,-1 1 5,1-2 0,-1 6 5,0 1 0,-4 0 0,3 0 0,0 0 2,1 3 2,-3-1 3,2-2 0,0 1 7,-1 4-11,2-3 0,-1 3-2,2-3 1,-1 4 0,0-2 2,-1 1 3,2 0-1,-2-2 0,2 1-3,-1-4-1,2-6-3,-2 1 0,1-1-2,1-1 0,1-1-3,0 0 3,-2-4-6,3-2 1,1 1 1,-2-1-2,3-2-2,-1 1 3,-1-4 0,1-1-3,-1-2 4,2 0-3,-1 1 1,1-2 4,-6-2-2,15-1 0,-15 1-1,17-7 7,-8 3-6,0-2 7,2 1-10,-2-2 1,1-1-3,-3-1 2,2 1 0,-1 0-2,0-1-1,-1 2-3,0-3-1,-2 4-1,-1 0 5,-2 0-3,-2 6-1,5-9 4,-5 9 2,3-8 0,-3 8 1,0 0-4,1-7 3,-1 7-1,0 0-5,0 0 0,0 0 0,0 0-2,-15 0-4,15 0 5,-12 7-3,5-3 3,-2 2-6,0 1 2,1 2 3,-1-1-1,3 3 4,-1-2-5,1 2 0,1 1-1,-3 2 5,3 2 1,0-1-3,0 0 5,2 1-1,1-1 1,0 2 5,1 0 6,1 1-3,0 1 0,1 0 2,2 0-5,0 1 4,-3 6-1,3-8-1,1 1 1,1 0 1,1-2 1,0 8-7,-2-6 4,2 0-3,-1 5 0,0-6 4,2-1-5,-4-1 0,3 1-4,-4 0 1,2-2 2,-1 2 0,1 1-8,-3-6 3,1 5-1,0-1 3,-4-1-2,1 2-2,-3 0 4,2-5-3,-4 4 2,0-1 1,0-1-3,-2 0-1,3-5 4,-3 1 6,-1-1-5,-2 1 5,2 0-4,-1-3 3,-3 0-3,1-1 3,-3 1 2,2-2-2,-3 1 4,4-2-3,-7-3 4,7 0-7,-5 0 2,4-1-6,-5-3 7,4-1-9,-3-2-5,3 1 0,-2-1-7,3 0-8,-1-2-8,-2-1-7,7 5-16,-3-3-23,1-1-22,2 2-26,-2-1-25,2 0-24,0 0-23,4 0-30,-1-2-30,2 3-189,3-4-474,-1 1 210</inkml:trace>
  <inkml:trace contextRef="#ctx0" brushRef="#br0" timeOffset="44675.4471">13866 8519 30,'-5'-8'209,"5"8"-2,-2-8-3,2 8-10,0 0-6,0 0-13,-4-6-14,4 6-14,0 0-18,0 0-8,0 0-17,0 0-11,0 0-6,0 0 11,0 0 9,8 20-13,-4-12 3,2 2-2,1 2 0,5 1-8,-3 2-4,4 1-7,-2 1-4,7 2-23,-5-4-3,0 0 5,-1-1-10,1 2-6,-1-2-1,2 3-3,-4-3-4,3-1 0,-2-1-5,-4-1-5,-1-2 1,2 1-2,0-2-2,-2-2-1,-2 0 2,1 0-4,-1-2-1,-1 0 0,-3-4 0,4 7-2,1-4-2,-5-3 3,0 0-2,5 4-2,-5-4-5,0 0-6,0 0 1,0 0-15,0 0-4,0 0-5,2-22-9,-2 14-2,-3-4-1,2-4-9,-1-1-3,1 0 6,-1 0-2,-4-2 1,4-6 4,0 6 2,-1-1 7,0-4 1,1 5 6,-1 3-1,1-2 6,-1 2 0,0 1 6,1 2 4,0 3 22,-2 0 6,2 1 0,0-1 1,-1 3 4,3 7 1,-4-8 10,4 8-10,-3-8-3,3 8-6,0 0 19,0 0 7,0 0-3,-15 15 6,9-6-3,1 3 1,-4 4 6,0 0-4,2 3 4,-6 5-7,-1-3 5,3 2-7,0 1 0,1-6-6,-2 6-1,1-1-5,1-5 1,0-1-4,3 1 0,-2 0-6,0-1-10,1-2-20,0 2-12,2-1-29,1 1-23,-1-2-30,2-2-47,1-2-41,3 0-35,-1-2-223,1 2-494,1-4 219</inkml:trace>
  <inkml:trace contextRef="#ctx0" brushRef="#br0" timeOffset="51295.3377">359 12168 2,'0'0'200,"-20"-8"-8,20 8-4,-4-6-12,4 6-17,0 0-12,-2-11-13,2 11-15,0-12-16,0 12-6,3-17-12,0 8-5,1-2-11,2-3-8,-1 0-5,2 0-3,-1-3-4,1 0-8,3-1 0,3-3-2,-1-3-3,0 2-12,2-2 7,0-1-3,0-1 0,1-2-4,2 3 0,-2-3-2,1 1-3,0 0 2,3 0-3,-5-1 0,3 2-3,-4 2 1,-2 2-3,2-1 0,-5 7-3,4 1 1,-1 1 1,-6-1-7,3-1 0,-1 6 4,-1 0-5,0 1 4,-3 1-5,0 5 3,1-3-6,-4 6 3,3-11-1,-2 6 1,-1 5-3,3-7 1,-3 7 1,3-6 1,-3 6 1,0 0-3,0 0-3,0 0 3,0-10-3,0 10 4,0 0-3,0 0 1,0 0-5,0 0 5,0 0-4,0 0 2,0 0 2,-20 9-3,16-5 3,-2 0 0,2 2-1,4-6-1,-11 13-1,6-3 0,0 0-1,-1-2 5,1 2-5,-2-1 3,1 3-2,-2 2 0,3-3 5,0 5-3,-1 0-2,2-5 5,0 6-3,-3-1 2,3-1 4,-2 1-7,3 0 6,0 0 2,2-1 3,1 0-5,-2 3 3,4-1 0,0 0 1,0 1 1,1 1-3,-1 1-1,2-2 3,2 0-4,-2 0 1,1-2 2,-1 0-1,1-2-2,-2 2 2,4-5 1,-2-1-2,0 0 2,-1-1-3,0-2 4,3 1-2,2-2 4,-5-2-4,3-2-1,-1 1 1,1 0 0,-7-3-1,13 0 1,-2 0 3,-11 0-6,15-3 3,-6-1 1,-1-2-4,1 0-2,0 0 2,0-3 1,-3 0 2,8-2-6,-4-2 5,4-1-7,-4-1 5,2-2 2,-1 2-3,2-8 0,-2 6-1,1 0 3,-4 1-2,2 1-1,-1 0 0,-3 4 0,0 0-5,0 0 7,-2 3-1,1-2-1,-3 4 1,0-1 1,-2 7-2,2-13-1,-2 13 1,2-11-1,-2 5 2,0 6-1,-4-10-1,4 10-1,-3-9 1,3 9 1,-2-12-1,2 12 2,-4-10-4,4 10 1,-4-7-1,4 7 5,-4-6-4,4 6 5,0 0-2,0 0 1,-4-6-4,4 6 1,0 0-4,0 0 3,0 0-4,0 0 2,0 0 0,-7-3-1,7 3-2,0 0 4,0 0-2,0 0 1,-8 10 2,8-10 1,-4 9-1,4-9 3,-4 12-5,2-8 3,-1 4-1,1 2-3,-2 0 2,4 1 3,-3 1-6,-1 0 3,4 3 1,-2 1 1,0 1 3,-1-1-3,2 1 1,1 0 0,0 0-2,1-1 4,2-2-2,-1 1 0,0-2 6,2 2-4,3-1-2,-5-2 1,3 1-2,3-4 6,-4 1-6,1-1 3,0 0 0,0-2 0,0-1 0,2 0-1,-2-2 2,-1 0 2,1-1-5,-5-3-1,10 3 3,-3-1 7,-7-2-5,12 0 2,-12 0-1,12-4 3,-5-1-1,0 2 3,0-2-4,0-4 5,2 1-5,-3-1 1,0-1 2,3-6 1,-1 2 1,1-3 6,0-6-7,-1 4 5,0-5-7,-1-1 0,1 2-3,-2-3 2,2-1-2,-3 0 4,1 0-1,-1 1-2,-2 0-3,2 0 2,3 1-3,-5 6 4,0 0-3,1 1-1,-3 2 2,0-1-2,1 5-2,-2 1 4,0 0-5,0 0 2,0 1-1,0 2-1,0 8 2,-2-14-2,2 14 1,-1-8-1,1 8 0,0 0 2,0-10-2,0 10-1,0 0-2,-1-7-2,1 7 0,0 0-2,0 0 0,0 0-1,0 0-1,0 0 2,-7-3 0,7 3 2,0 0-1,0 0 0,0 0-2,-12 10 7,12-10-5,-8 6 2,4-2-1,4-4 3,-8 7-2,5-3 0,3-4-1,-8 7 2,8-7-2,-4 8 2,4-8 0,-4 10 0,4-4 0,0-6-1,-2 13 5,0-5-2,2 1 3,-1 2-2,2 3 1,-2 0 0,1-3-2,1 6 2,1-1 1,0 3-2,-2-2 1,2 0 1,0 1-3,0 0 5,1 0-1,1 0 1,1 2 1,-2-3-2,1 2 2,1-1-4,0 0-1,-1-2 2,0 3 1,2-3 2,-2-1-2,1 1-1,-1-5-1,3 4 8,-4-4-9,1-2 1,2 1 2,-1-1-1,-1-1 2,-1-2-1,2 1-3,-3-1 4,4-2-1,-6-4 2,8 6-2,-4-4 4,3 1-5,-7-3 3,10 0-1,-10 0 1,15-3-1,-8 0 0,1 0-2,-1-1 0,2-1 0,-3-2 1,3-1-2,1-1 1,-2 0 0,0-1 0,1-3 7,-2-1-8,2-3-2,-1-1 4,0 0-4,2-6 2,-1 1-2,-1-3-1,-1 1 2,-2-2 0,-1 2-1,-1 1 2,-1 5 0,2 1-3,-3 0 1,3 0 7,-1 1-5,-3 1-3,-3 3-2,6 2 3,-3-1 1,0 3-2,-3-1 0,2 1 3,-3 1-4,4 8 1,-2-16 1,-1 8 0,2 2-1,1 6 2,-3-12-2,3 12 2,-3-11 0,3 11 0,-2-8-1,2 8 2,-3-8-3,3 8 0,0 0-3,-2-8 5,2 8-3,0 0-1,-6-4-3,6 4 1,0 0 1,0 0 2,0 0-2,0 0 2,0 0-3,-7 15 5,5-8-4,2-7 0,-2 17 3,1-6 1,0 2 0,1 4 2,-2 1 1,2 0 1,0 6-3,0-4-1,2 5 3,-2-5 1,2 5 2,0-1 3,-1 0-1,1-3 0,2-2 2,0 0-1,1 5-3,0 0 2,-2-6-2,-1 0 1,1-1-5,3-1 2,1 0 4,-2-1-2,0-4 0,0 1-1,1-1 1,-2 0-1,3-1 1,2-1 1,-4 1-5,4-2 5,-2-1-2,-2-3-1,3 1 3,-3-2-4,2 1-4,0-1-10,2 0-22,-1-2-21,-8-1-27,18 4-25,-12-3-36,1-1-41,-7 0-41,12-1-155,-12 1-411,9-6 183</inkml:trace>
  <inkml:trace contextRef="#ctx0" brushRef="#br0" timeOffset="51818.3417">2260 11434 104,'0'0'149,"-5"-11"-12,1 6-6,4 5-2,-3-9-5,3 9-9,-3-9-4,3 9-4,-3-6-9,3 6-8,-5-4-5,5 4-10,0 0-8,0 0-7,-12 0-5,12 0-6,-14 8-3,7-1 9,-3-1 1,-2 6 0,-2 0 1,-2 8-2,5-3 6,-4 6-5,-1 0 8,1 1 3,3-2 0,1 3-4,-1 3 5,3-5-16,2 5-3,-1-2 1,3 2 0,1-4-6,6 1-1,-1 0-7,4 0 0,1 0 2,1-7-5,0 1-2,5 1-2,-1-3 1,0-1-4,1-1-2,1-1-1,-1 1-4,4-3 2,0-1-5,1 0 2,1-3-7,-4 0 4,4 1-2,-2-3 1,-5 0-3,8 0 1,-5-3-1,-1 1-5,-3 0 0,3 0-1,-4-3-3,-1 2-13,-2-1-16,2-1-16,-8-1-16,10 4-17,-10-4-18,8 2-17,-8-2-15,6 2-16,-6-2-16,0 0-60,0 0-143,0 0-392,8-10 174</inkml:trace>
  <inkml:trace contextRef="#ctx0" brushRef="#br0" timeOffset="52555.3408">2798 11443 204,'0'0'252,"1"-11"-15,-1 11-15,0-10-16,0 10-10,-1-8-16,1 8-16,0 0-18,-4-10-17,4 10-11,-6-5-10,6 5-12,-12-2-9,12 2-13,-13 0-4,3 1-7,-3 1-9,2 1-8,-7 0-3,3 2-3,-3 2-5,5-2-4,-1-1 0,-2 2-8,-1-3-1,6 2 1,0-2-3,-1 1-4,3 1 1,0-4-4,2 0-2,1 3-2,6-4 4,-12 5-2,7-4 3,5-1 2,-12 4-3,12-4 9,-5 2-3,5-2 0,-6 2-4,6-2 2,0 0-2,0 0 3,0 0-3,-7 4-1,7-4 0,0 0-6,0 0-2,-4 5 3,4-5 2,0 0-3,0 10-5,0-10 4,2 11 3,-2-11 5,1 12 3,-1-1-4,3-1-1,-3 1 4,0-1 0,0 1 3,1 1 1,-2 0 2,2 0 9,2 1-6,-2-2-6,0 1 11,-1 2 2,1-3-5,2 3 10,-2 1-15,2-2 4,-1 4-8,0-1 2,0 1 1,2-1 1,-3 0 0,3-1-7,-1 2 4,-2-7-6,1 3 1,1-2 1,1 5-5,-1-5 6,-1 0 2,0 1-2,-2-1-5,3-1-2,1-1 5,-3-3-3,0 0 1,-1-6-7,4 10 0,-2-4 5,-2-6-6,1 12 9,-1-6-6,0-6-2,1 11 0,-1-11-2,0 11-1,0-11-1,-1 9-1,1-9-13,0 10-10,0-10-14,-3 6-9,3-6-9,0 0-14,0 0-12,0 0-10,2 9-16,-2-9-19,0 0-29,0 0-34,0 0-29,0 0-55,0 0-165,6-23-472,-5 13 209</inkml:trace>
  <inkml:trace contextRef="#ctx0" brushRef="#br0" timeOffset="52806.0985">2537 11808 197,'0'0'287,"-4"4"-23,4-4-21,0 0-18,0 0-20,0 0-24,0 0-14,0 0-20,0 0-15,24-16-9,-8 9-10,1 1-18,0 2-8,2-2-9,0 2-9,1-1-8,-2 1-15,0 2-28,1-3-15,-1 4-25,0-1-23,-3-2-26,3 1-21,-5 2-17,1-1-36,-1 1-37,-2 1-165,-1 0-373,2 1 165</inkml:trace>
  <inkml:trace contextRef="#ctx0" brushRef="#br0" timeOffset="53200.2958">3067 12009 49,'0'0'190,"0"0"-8,0 0-15,0 0-8,0 0-9,-6 6-14,6-6-1,-9 2 0,9-2 0,0 0-16,-11-1-13,11 1-8,0 0-11,-15-5-5,15 5-7,-8-6-7,4 2 3,4 4-10,-8-5-6,8 5-6,-5-8-2,5 8-8,-3-6-1,3 6-5,-2-7 0,2 7-7,0 0-1,-1-10-3,1 10-1,0 0-1,5-8-4,-5 8 0,6-4 0,-1 1-2,-5 3 0,11-4-3,-4 3 0,-7 1-4,9-1 3,-9 1-3,9 3 3,-9-3-4,10 8-2,-5-2 1,-1-1 3,0 4 1,-3 1 1,-1-1-4,0 2 4,-4 5-4,1-4 4,-3-2-2,-2 5 0,1 2 2,-3-2-5,0 0-18,1-1-17,0 0-23,1-3-18,1-1-23,0-2-16,2 2-22,1-4-27,2-1-38,-2-1-136,4-4-359,-4 6 160</inkml:trace>
  <inkml:trace contextRef="#ctx0" brushRef="#br0" timeOffset="54343.7236">3521 11669 61,'0'0'169,"0"0"-5,8-18-1,-8 18-3,2-9-7,-2 9-3,3-9 3,-3 9-5,1-8 0,-1 8-10,2-7-5,-2 7-7,0 0-5,1-8-6,-1 8-5,0 0-9,0 0-7,0 0-10,0 0-11,0 0-6,0 0-5,0 0-5,0 0 0,-14 18-2,7-7-7,0 4 3,-1 3-5,-1 4-7,-1 3 2,-2 2-3,1-1-2,1 0-3,1 1-2,-2-1-3,2-2 1,-2 1-6,2-3-3,3-6 2,-1 0-2,3-5-3,1-2-3,0-2 2,2 0-4,-3 1 2,3-3-2,1-5 1,-3 8-1,3-8-1,-3 7 4,3-7 0,0 0-3,0 0 0,0 0 2,0 0 6,0 0-5,0 0-1,6-22-5,-3 13 0,3-3 2,-1-4-5,1 0 5,0-2-6,1-1 2,2-7-3,2-1-5,-4 2 1,3 2-6,-2-4 0,-1 2 1,1 1-1,1 1-4,-4 4 6,0-1-5,0 0 3,-1 2 1,-1 2 1,2 1-5,-3 3 5,1 0 2,-1 1-1,1 1 0,-1 0 3,-1 2-2,2 4 0,-2-7 1,2 6 1,-3 5 1,0 0 0,3-12 0,-3 12-1,2-5 2,-2 5 0,0 0 3,4-6-6,-4 6 4,0 0 0,0 0-2,7-2 5,-7 2-3,0 0 2,0 0 6,13 9 6,-7-2-2,0 0 13,2 1 3,-2 2 3,4 2 0,-1 2-10,0-1 3,4 3 12,-3 1-2,1-3 6,0 3-4,1 1-8,1 3 5,-4-4 3,2 6-13,0-7-5,-2 0 4,-1 2-6,0 1-8,0-1 2,-1-2-1,-1 0 2,1-2 0,-3-2 3,2-1-6,-1 4 1,-1-5-3,0-1-1,0-1 3,-2-2-5,-1 0 0,2 0 3,-3-6-5,5 10 0,-4-6-7,-1-4-15,1 12-14,-1-12-14,2 8-11,-2-8-15,-2 7-15,2-7-22,0 0-15,-1 10-12,1-10-14,0 0-22,-6 4-18,6-4-18,0 0-27,-12 1-217,12-1-489,-14-4 217</inkml:trace>
  <inkml:trace contextRef="#ctx0" brushRef="#br0" timeOffset="54560.0416">3497 11890 209,'0'0'218,"-8"1"-13,8-1-13,0 0-17,0 0-14,0 0-9,0 0-6,0 0-4,0 0-5,0 0-12,35-1-3,-22-2-16,7 0-9,-1 1-11,3-2-8,0-1-10,4 0-4,-5 2-11,-1-1-15,2 1-24,-4-2-23,0-1-33,1 1-26,-2 0-31,-2-1-31,0-2-58,-5 3-154,-1-2-371,-3 0 164</inkml:trace>
  <inkml:trace contextRef="#ctx0" brushRef="#br0" timeOffset="54921.3277">3603 11452 192,'0'0'241,"9"-4"-9,-9 4-12,17 2-18,-7-1-11,8 3 0,1 3-13,8 3-9,-3 3-3,4 0-12,-1 2-15,-2 2-10,2 2-8,-1-3-14,-3 3-8,2 1-8,-2-1-6,-2 4-8,-6 0-7,2 1-9,-2 0-4,-2 1-4,-3 2-10,-2-2-2,1-1-5,-3 0-2,-3 1-4,-3-5-1,1 4-2,-5-5-6,1-1 2,-1-1-5,-2 1-1,0-1-3,-3-1 0,-1 1-2,2-3 1,0 0-2,-2 0-5,4-4-8,-3-2-15,1 2-17,2-2-16,-3-3-21,4 1-22,1-3-20,0 2-19,0 0-11,4-5-11,-5 6-6,5-6-13,0 0-16,0 0-17,0 0-141,0 0-375,0 0 167</inkml:trace>
  <inkml:trace contextRef="#ctx0" brushRef="#br0" timeOffset="55218.3102">4290 11828 7,'0'0'300,"0"0"-23,0 0-17,0 0-15,-2 4-16,2-4-13,0 0-13,0 0-15,0 0-17,0 0-19,19-11-10,-11 5-18,3 3-9,0-3-13,-1 3-9,4-3-10,-1 3-8,-2-1-8,2 2-10,1 0-1,-3 1-14,1-1-18,-1 1-14,1 1-18,-4-2-18,0 4-17,-8-2-18,16 1-17,-9-1-20,1 2-16,-8-2-19,12 4-12,-7-3-22,-5-1-22,5 6-174,-5-6-393,1 8 174</inkml:trace>
  <inkml:trace contextRef="#ctx0" brushRef="#br0" timeOffset="55413.5974">4328 11990 15,'0'0'224,"-2"6"-14,2-6-5,0 0-6,0 0-10,11 5-5,-11-5-17,13 2-8,-2-2-5,0 0-16,3-2-14,3 0-14,2 2-9,1-1-14,-1-1-8,-3 0-19,1 0-22,-3 1-31,-1 0-36,1-1-39,-4 0-31,1-1-36,-1 2-56,-2 0-131,-1-1-348,-7 2 155</inkml:trace>
  <inkml:trace contextRef="#ctx0" brushRef="#br0" timeOffset="58903.2137">5291 11492 114,'0'0'168,"0"0"-13,-1-12-13,1 12-16,0-8-9,0 8-13,0 0-11,0 0-7,-1-11-2,1 11-11,0 0 2,0 0-3,-2-8-6,2 8 3,0 0-5,0 0-5,0 0-5,-6-3-8,6 3-5,0 0-10,-15 1-2,15-1-4,-16 2 3,9 0 2,-4 2-5,4-1 2,-5 0-20,0 3 0,-1 2 3,0-1-2,0 2-5,-5 2 3,4 0-3,-1 1 2,-1 1-5,3-1 10,2 1-5,0-1 2,0 1-9,3-2 6,1-2 3,1 4-7,2-2 8,-1-1-5,2 0 3,3 1 2,3 0-2,2-1-1,0 0-1,3 1 3,4 1-9,1-1 3,5-1 1,0 1 4,5 3-5,3-2 3,-2-1 1,2 2 1,-1-3 3,-5-1-6,5 0 4,-5 0-4,-1-1 0,-1-2 4,-2 1-1,-5-1-4,0 0-1,-1 0 1,-3 0 1,-3 0-1,1 1 3,-1 0 1,-4 3 5,-2 0-1,0 0 6,-5 0-1,-5 2 1,0 2 2,-5-4-1,-2 0 1,0-2 2,0-1 1,-1-1 1,2 0-1,-1-2 2,0-2-4,1 1 5,3-2 6,2-2-2,0-1 1,0-1-3,3-1 0,0 1 2,-2-3 1,6 2-5,1-2-1,1 0 1,1 0-10,0-1-1,3 7 1,-2-16-4,2 6 3,5 0-4,-1-1-2,2 1-2,1 1 2,2 0-3,1 1-11,2 1-8,-2 0-11,1-1-10,2 2-9,0 1-11,-2 0-16,1 1-17,1-1-14,-2 2-14,2-1-15,-2 2-16,1-1-39,-2 2-116,0-1-327,1 0 146</inkml:trace>
  <inkml:trace contextRef="#ctx0" brushRef="#br0" timeOffset="59411.2897">5865 11388 98,'-9'-2'173,"9"2"-12,0 0-14,-17 7-11,10-4-7,-2 2-8,-3 1-6,3 3-3,-1 3-6,-3 1-8,-3 8-1,2 3-3,0 0-6,0 1 1,2 1-2,-1 3-1,3-2-10,2 1-6,1-1-4,2 0-6,0 1-1,3 0-5,2-1-5,0-1-2,4 1-3,3-2-3,-1 0-5,-1-6-2,4 4-1,1 0-4,-1-7-2,1 3-5,8 1-1,-5-4-1,4-3 3,-3 1-6,3-2-6,2-1 2,-3 0-2,-1-2 0,-2-3-3,3 2-1,-4-3-12,-1 0-14,0-1-14,-1-1-18,-2 0-23,0-2-29,-2 2-17,2-1-29,-8-2-23,11 1-178,-11-1-380,0 0 169</inkml:trace>
  <inkml:trace contextRef="#ctx0" brushRef="#br0" timeOffset="60008.2594">6320 11501 198,'0'0'232,"-4"-8"-22,4 8-19,-2-7-18,2 7-15,-5-6-17,5 6-14,0 0-13,-8-3-11,8 3-10,0 0-10,-9-1-10,9 1-4,0 0-7,0 0-9,0 0-3,-15 3-8,9 0-2,6-3 0,-11 7-10,1-2 0,1 1-4,-3-2-2,-2 4-2,-3-1-5,2 0 0,0 2-2,2-4-1,3 2 4,-4 1 3,4-2 4,-1 0-8,1 0 5,1-4 7,4 2 5,0-1 5,5-3 6,-8 3-1,8-3 5,-9 2 4,9-2-5,0 0-4,-6 3 0,6-3-1,0 0-2,0 0-3,-6 2-3,6-2-4,0 0-1,0 0-7,0 0 1,0 0-2,0 0-5,0 0 0,0 0-4,0 0-1,-6 4 0,6-4-2,0 0-1,0 0-3,4 13 2,-4-13 1,4 12 1,-1-4 5,1 2-6,-1 1-1,3 3 0,0 2 3,2 0 9,-6 0-2,2 2-2,-1 0 1,-1-2 2,1 0-6,-1 1 1,0 0 0,0 0-5,-1-2 3,0-3-4,2-1 1,-2 2-4,1-4 3,-2 1-1,0-1 0,0-1 0,0 0 0,0 2 3,0-10-7,-2 11 2,2-11-1,0 11-6,0-11-5,0 10-13,0-10-19,0 10-19,0-10-18,0 7-22,0-7-15,0 0-24,-1 7-16,1-7-18,0 0-20,0 0-47,0 0-158,0 0-427,0 0 190</inkml:trace>
  <inkml:trace contextRef="#ctx0" brushRef="#br0" timeOffset="60228.3369">6100 11871 223,'0'0'244,"0"0"-19,-2-9-19,2 9-20,0 0-17,7-11-17,-2 7-16,3-3-11,2-1-12,2 2-14,-1 1-11,6-2-5,-4 3-11,4-1-9,-5 1-12,6 1-14,-5 2-15,-2 1-17,2-1-21,-1 1-15,0 1-18,-1 0-32,-1-1-18,1 0-27,-3 2-9,-2-1-159,-6-1-318,13 5 141</inkml:trace>
  <inkml:trace contextRef="#ctx0" brushRef="#br0" timeOffset="60609.581">6622 11980 53,'0'0'202,"0"0"-13,0 0-20,0 0-10,-9 12-14,9-12-12,-7 6-10,7-6-13,-8 5-5,8-5-6,-7 2-11,7-2-3,-8 3-5,8-3 2,0 0-4,0 0-8,-13-2 0,13 2-3,0 0-3,0 0 0,0 0 1,-11-2-5,11 2-1,0 0-7,-5-5-3,5 5-7,0 0-5,0 0-3,0 0-1,2-13-7,-2 13-1,0 0-3,8-6-2,-8 6-1,10-5 1,-10 5-7,8-2 0,-8 2-1,11 0-5,-11 0 2,0 0-4,12 5 1,-12-5 0,6 7-3,-4-1 0,-2-6 2,1 17 1,-2-8-4,-1 2 0,1 0 0,-5-2 0,2 3 1,-1 0-2,-2-1-3,2 0-3,-1 0-15,-1-2-10,1 1-21,-2 1-27,2-3-13,1 0-29,-2 1-21,4-4-31,-2-1-193,0 1-396,5-5 176</inkml:trace>
  <inkml:trace contextRef="#ctx0" brushRef="#br0" timeOffset="61124.092">7028 11715 82,'-8'-3'204,"8"3"-17,0 0-8,-11-1-18,11 1-10,-14 1-12,7 3-9,-2-1-9,-1 3-5,-1 2-5,-2 2-4,-2 1-13,3 2 0,-3-1-8,3 2-4,1 0-6,1 2-4,1-2-9,2-2-4,1 3-4,2 0-4,-2-4-8,4 0 0,2 0-1,2 2-9,-2-2 0,7-1-3,-2-1-6,3-2 0,2 0-3,4-2-3,-3-1 1,6-1 0,0-3-3,3-1-3,1-1 1,-1-2-4,1-2 5,-2-1-6,-2-3 1,2-2-2,-4 2-1,-1-1-3,-2-3 1,-5 3 3,2-3-2,-5 2 1,-3 0 1,2-3-3,-6 4-1,-1-5 0,-3-1 2,-1 3-4,-7-7-1,1 8-1,0 1-9,-4 4-17,2-1-3,-1 0-11,-1 3-12,1 0-14,-1 1-4,3 0-20,3 2-18,1 0-13,-1 0-26,5 0-40,-1 2-144,-1-2-360,3 0 160</inkml:trace>
  <inkml:trace contextRef="#ctx0" brushRef="#br0" timeOffset="61463.519">7012 11391 61,'0'-6'228,"0"6"-23,0 0-24,0 0-11,0 0-19,13 3 1,-4 1-5,0 4-9,7 6-9,-2-1-2,7 4-9,0 6-11,-2-1-5,1 1-7,0 0-11,0 1-7,-3 0-2,2-2-5,0 1-8,-1 2-3,-1 0-4,-4-3-7,-1 2 0,-3 2-6,-3-7-4,0 4-2,0 2 0,-4-1-1,0-5 8,-4 0-10,-4 5-4,1-4-3,0-2 1,-5 6-3,0-7-2,-1 0-4,2 0 1,-1-3-3,-3 2-7,3-2-2,-1-1-20,3-1-19,-1-4-17,2 0-26,2 1-23,-1-5-19,1 1-21,5-5-22,-4 7-27,4-7-193,0 0-412,0 0 182</inkml:trace>
  <inkml:trace contextRef="#ctx0" brushRef="#br0" timeOffset="62298.3653">7623 11828 22,'0'0'259,"0"0"-11,0 0-14,0 0-12,0 0-8,0 0-20,15-7-16,-5 3-16,3-1-14,1 0-16,4-2-10,4 2-14,-2 0-12,0 1-8,1-2-8,-1 3-11,2-2-8,5-2-12,-8 3-5,0 0-18,2-1-8,-8 1-12,1 2-6,-3-1-4,-1 0-3,-4 3-3,1-3 1,-7 3-4,10-2-2,-10 2-5,5-2-4,-5 2-8,0 0-1,0 0 4,0 0-4,0 0-1,0 0 5,-20-6 0,13 3-1,7 3 5,-15-5 3,8 3-1,-2-3 7,1 3-1,-2-3 3,3 0 6,-5 2 4,6-1 11,0 2 7,-1-2 8,7 4 6,-12-5 4,5 4 5,7 1 6,-11-2 2,11 2 5,-6-4-5,6 4-1,-8-3-2,8 3-4,0 0-5,0 0-4,-8-3-3,8 3 4,0 0 9,0 0-3,-4 13-4,4-13 1,1 12 0,2-2-6,-1 2 1,0-1 4,0 1 2,1 3-1,1 1-1,1 0 0,-3-4-4,3 0 0,-1 1-7,-2-1 6,2-1-9,-1-1-1,-3 1 0,4-4-2,-2-1-1,0 1-1,-2-7-2,1 9-2,-1-9-2,3 6 5,-3-6-3,2 6 3,-2-6-4,0 0 6,0 0 2,0 0-4,0 0 0,0 0-4,0 0 4,0-24-4,0 13 0,0-1-1,0-1 2,-2-3-4,4-2-3,-2 0 3,-2 0-8,2 0 3,-2 1 2,1 1 0,1 3-3,0-1 0,0 4 2,-1 0 0,-1 3 1,0-2 2,2 9-8,0-11 7,0 11 3,-2-9-10,2 9 2,0 0 2,0-9-3,0 9 0,0 0 0,0 0 3,0 0-2,0 0-1,0 0 3,0 0 0,0 0-5,0 0 3,19 9-1,-11 0 2,2-2 1,0 1-1,1-1 1,5 3 1,-2-1 0,2 2 1,1-2 0,0 0-3,-1 0 1,3 0 3,-4-3-3,2 0-1,1-1 3,-7-2-5,0 1 3,1 1 0,-4-2 0,-1 0-1,0 0 2,-2 0 1,-5-3-3,8 6 6,-5-1 2,-3-5 0,0 0 0,-5 17 1,-5-9-3,-3 5-2,-1 0 5,-11 4 3,0-3-5,-1 1 0,2-1 1,2-2-4,2-1-11,1-3-19,1 0-28,1 0-47,6-2-43,-1-1-52,5-2-74,0 0-214,3-2-524,4-1 232</inkml:trace>
  <inkml:trace contextRef="#ctx0" brushRef="#br0" timeOffset="65229.772">8573 11537 59,'3'-5'140,"-3"5"-16,0 0-5,0 0-12,6-4-3,-6 4-14,7-6-9,-7 6 1,6-4-11,-6 4-1,8-5 9,-8 5-6,8-6-4,-6 3-4,-2 3 3,7-8 0,-7 8-1,10-4-1,-6 1 1,-4 3-4,7-6 1,-7 6 1,2-5 2,-2 5-2,0 0 3,4-6-9,-4 6 1,0 0-9,2-7-1,-2 7-5,0 0-3,0 0-3,0 0-3,-13-7-7,7 4-2,6 3 0,-19 0-3,8 0-5,-3 2-3,1-1-4,-5-1 3,-2 0-1,2 0-1,0 3-4,0-2 1,-2 4-3,1-3 0,2 1 1,-1-2-1,2 4-2,4-3 1,0 0-1,5-1-2,-1 2-1,8-3 4,-11 2 0,5-1 2,6-1-2,-9 3 4,9-3 0,0 0-2,0 0 3,0 0-2,0 0 1,-14-2-4,14 2 1,0 0 1,0 0-5,0 0 2,-2 7 1,2-7 2,0 8 3,0-8 0,0 0 3,2 18 11,0-8-2,0-1 3,6 0 4,-6 1-1,1 1 0,1 1-2,0 1-1,0-2-3,2 3 10,-1-1 0,3 3-4,-1 0-1,1 0-1,-3 1 2,4 0-2,-5 0-2,1 0-4,-1 1 4,0 0-4,1 0-1,0-2-1,-1 0-1,-1 1 0,-1-4-3,0-1-1,0 0 1,3-1-3,-3-2 3,3 3-4,-5-2-5,1 0 1,0-5-1,1 3 1,-2-1 0,0-7 0,0 13-2,0-13 4,0 10-3,0-10-3,-3 8 4,3-8-1,-1 7-9,1-7 6,0 0 4,0 0-11,1 10-14,-1-10-12,0 0-23,0 0-18,0 0-24,0 0-25,4 4-26,-4-4-28,0 0-33,0 0-249,12-12-492,-7 6 219</inkml:trace>
  <inkml:trace contextRef="#ctx0" brushRef="#br0" timeOffset="65511.4185">8436 11790 109,'0'0'258,"-11"0"-19,11 0-21,-9 2-20,9-2-18,0 0-14,0 0-19,0 0-12,0 0-6,0 0-7,0 0-14,25-6-8,-8 5-10,2-5-6,1 2-9,9 0-8,-2 0-4,0-2-8,-6 2-2,4-6-8,-4 6-4,-4 0-3,0 0-8,-3 1-1,-3 0-1,-1 1-3,-2 0-5,-2 1-12,-6 1-13,9-2-31,-9 2-27,0 0-38,0 0-45,0 0-49,0 0-191,0 0-418,0 0 185</inkml:trace>
  <inkml:trace contextRef="#ctx0" brushRef="#br0" timeOffset="66658.1995">5729 12401 57,'0'0'191,"-3"-8"-14,3 8-14,-8-10-13,4 7-9,4 3-15,-12-3-14,5 1-7,7 2-13,-17-2-9,6 2-8,-1 2-7,1-1-2,-3 1-6,1 2-3,-1 1-9,-1 2-9,-3 0-5,1 2-3,-1 2 2,2-2-6,-7 5-3,6-2-4,0 0 1,0-1 0,2 2-3,0 0-1,2 1-4,3-3 1,1 4-2,3-4 5,2 1-6,1-2 3,2 1-3,1-2 6,4 2-3,2-2 17,2 1 2,6 1-2,2-2-2,0 0 3,3 0 2,8 0-4,0 0-5,0 2 3,-3 0-5,1-2 0,-6 0-1,0-1-2,-1 2-4,-2-1-3,-6 0 2,2-2-3,-3 3-1,-3-2 1,-1 0-4,1 2-2,-4-1 2,-2 1 0,-2-3 4,-2 2 5,-1-2-4,-1 1 1,-3 1 2,-2-3 7,1 1-3,-1-2-1,-1-1 5,-1 1 2,0-3-1,-1 0 6,2-1-2,-1-1-6,1-1-2,-1-1 1,3-2 5,-2 0-3,5-1-2,-2 0 4,4-2-7,-2-1 2,3 0-2,2 1-4,-2-3-3,4 2 2,0-3-2,4 1-2,1 1-6,0-2 5,3 3 2,1-1-8,1 1 3,0 0-12,2 3-8,4-2-16,-4 2-14,10 3-13,-3-1-13,-1 0-31,1 2-10,-1 0-27,4 1-17,-2 0-8,-2 1-55,2 0-138,-2-2-385,-1 1 171</inkml:trace>
  <inkml:trace contextRef="#ctx0" brushRef="#br0" timeOffset="66990.3267">6159 12436 9,'0'-6'222,"0"6"-11,0 0-16,-4-14-11,4 14-23,-9-2-14,9 2-15,-18 4-1,7 2-6,-6 5-12,2 0-8,-2 2-10,-2 6-5,-1 3-2,-1 1-6,-1 2-2,6 0-3,0 2-4,1 2-3,5 0-5,-1 1-1,2-3-3,1 2-3,1-1-4,5 0-1,3-1-5,2 0-7,-1-7-3,6 3-1,2-1-4,2 1-3,-2-6 2,4-3-5,-3 0-2,4-1-1,0-5-7,2 5 0,-2-3 1,3 0-2,-2-2-3,2 2-12,-1-3-17,-1 1-6,0-3-22,-4 0-10,0 0-18,-2-2-19,0 1-20,-1-3-25,-1 0-9,0-1-23,2 0-30,-10 0-154,13-3-379,-7-1 168</inkml:trace>
  <inkml:trace contextRef="#ctx0" brushRef="#br0" timeOffset="68137.484">6298 12558 228,'0'0'211,"0"0"-26,0 0-15,0 0-8,0 0-1,0 0-9,-9 27-8,5-15-5,-2 3-4,1 3-15,0 0-4,0 2-5,0 2-10,-2-4-9,1 0-7,2 2-7,0-4-4,-1 0-8,1-1-6,2 1-4,-3-5-5,5-2-6,-2 1 2,0-4-7,-1 2-1,3-8-9,-2 10 0,2-10-2,-2 9 1,2-9 4,0 0 6,-1 7 1,1-7-3,0 0 4,0 0-1,0 0-4,0 0 1,0 0-9,0 0 0,0 0-2,4-24-2,-3 14-2,1-2-3,0-3-2,1-2-4,-1-1 0,3-1-5,-1-6 0,1-2-3,-1-1-3,0 2-2,1 0 4,0 2-4,-1-1 1,-2 7-1,2 0 3,-1 3 0,-2 2-2,2 1-1,-2 1 0,2 0 1,-1 3-1,-1 0 2,1 3-4,-2 5 2,3-11-1,-3 11 1,1-9 1,-1 9 3,0 0-6,3-8 0,-3 8 1,0 0-2,0 0 0,3-5 0,-3 5-1,0 0 1,0 0 2,0 0-1,0 0-1,0 0 3,14 12 0,-10-7-3,0 1 4,3 1 1,0 1 1,-1 1 0,-1 2-3,1 0 1,5 3-1,-1 0 0,0 2 7,2 1-3,-1-2 6,3 1 0,-2 1 6,-1-2 2,2 1 1,-1-1-4,2 0 3,-4 1-1,-1-2-3,2-1 3,-2 0-3,0 1-2,-2-4 2,0 1 5,0 0-3,-1 0-7,0-1 10,0 0-1,0 1-4,-2-2 0,1 0-3,-1 0-1,0-2 0,-3 0-2,1-3 0,1 2-1,-3-6 1,4 9 4,-4-9-9,5 9 1,-5-9 1,2 7-4,-2-7 2,0 0 0,3 7-3,-3-7 3,0 0-10,5 4-14,-5-4-10,0 0-17,0 0-6,0 0-23,0 0-18,0 0-18,0 0-25,0 0-24,0 0-28,0 0-23,0 0-43,0 0-162,0 0-451,-10-25 200</inkml:trace>
  <inkml:trace contextRef="#ctx0" brushRef="#br0" timeOffset="68355.1857">6222 12822 95,'0'0'251,"-5"1"-17,5-1-18,0 0-17,0 0-14,0 0-21,0 0-17,0 0-15,22-8-10,-5 5-13,2 0-12,3 1-7,7-2-11,1 2-11,-1 2-16,2-1-23,-1 1-20,0 0-29,-1 0-25,2 0-25,1 0-28,-2 0-23,2 0-43,-3 1-130,-2-1-318,-6-1 141</inkml:trace>
  <inkml:trace contextRef="#ctx0" brushRef="#br0" timeOffset="68721.7137">6896 12891 101,'0'0'173,"0"0"-17,3 8-7,-3-8-10,0 0-3,3 5-10,-3-5-8,0 0-6,0 0-2,0 0-7,0 0-9,0 0-1,-9 8-6,9-8-3,-9 3-8,9-3 1,-9 0-8,9 0-5,-13-1-6,13 1-1,-10-4 4,10 4-7,-8-7-4,4 2-4,4 5-3,-7-7-4,7 7-6,-3-8 2,3 8-5,0 0-1,-4-7-4,4 7-3,0 0 0,0 0-5,0 0 2,0 0-4,0 0-1,0 0 0,9-7-2,-9 7-1,0 0-5,0 0 5,20 6-5,-14-2 2,0-2-2,-1 3-1,1 0 3,0 2-4,-3-1-2,0 1 2,0 1-1,-3 2 1,-2 1 2,0 0-3,-3 1-1,-1 0 2,-2 2-7,1-2 6,-3 1-7,1-1-9,-2 4-14,2-7-15,1 1-16,-1-2-10,3 0-13,0 0-26,4-3-10,2-5-16,-4 7-17,4-7-26,0 0-138,0 0-339,0 0 151</inkml:trace>
  <inkml:trace contextRef="#ctx0" brushRef="#br0" timeOffset="69116.4468">7178 12706 186,'-4'-11'270,"4"11"-22,-7-7-25,2 6-21,5 1-16,-11-3-13,11 3-17,-11 5-15,4-1-15,0 3-11,0 0-6,0 1-15,4 3-11,-1 0-7,1 1-6,3 0-8,0-1-6,2 1-8,0-1 0,2 1-7,1-1-4,1-2-3,2 1-6,-2-2 0,3 0-2,1 0 2,-1-3-8,2 1 0,0-2-1,-2-2-2,4-1 3,-1-1-6,-2-1-1,-1-2 0,2 0-1,-1-1 1,-2-2 8,2 1 4,-5-1 5,2 0 1,-3 0 0,2 0-5,-6-1-2,0 7-2,0-17-4,-2 8-3,-2-2 2,0 0-1,-4 1-8,-1-4 3,-4 3-12,0 0-17,-1 2-3,3 2-10,-7 0-18,7 3-14,-3 0-7,3 1-22,2 0-19,-1 1-6,4-1-29,6 3-16,-10-3-35,4 0-182,6 3-410,-8-5 181</inkml:trace>
  <inkml:trace contextRef="#ctx0" brushRef="#br0" timeOffset="69471.2888">7213 12442 85,'-6'-12'284,"6"12"-17,0-8-19,0 8-22,-4-7-22,4 7-21,0 0-19,0 0-17,0 0-12,0 0-13,0 0-13,24 11-7,-15-2-10,7 3-4,-2 2-10,0 2-5,1 4-8,2 3-5,1-2-2,-1 3-8,-4 1 0,3 0-4,-5 1-2,1-2-7,-3 1 0,-3-1-5,-2-4-1,1 6-6,-3-6 1,0 5 1,-4-1-1,0-6-2,-1 1 0,1-1 4,-2-1-12,-2 0 0,-1 1 1,-2-2-4,0 0 1,2-2-4,-1-1 1,-2 0-4,3-3-9,-2 0-18,3-1-18,-2 2-15,2-4-20,2-1-17,0 0-15,2-1-11,2-5-15,-3 6 1,3-6-11,0 0-6,0 0-18,0 0-28,0 0-141,0 0-360,0 0 160</inkml:trace>
  <inkml:trace contextRef="#ctx0" brushRef="#br0" timeOffset="70285.668">7558 12830 106,'0'0'238,"0"0"-17,0 0-16,9-1-11,-9 1-13,0 0-12,16-1-19,-9 0-10,6 0-13,5 0-12,3-1-13,0 1-7,0-1-9,8 0-6,-7 0-8,6-2-6,-9 3-9,4-2-7,-3 0-5,0 1-3,1 2-6,-4-2 0,1-1-8,-4 2 0,-1 0-6,-2 0-5,2 1-4,-5-2 0,-1 1-2,-7 1 3,13-2-3,-13 2-2,12-1-1,-12 1 0,6-4-2,-6 4 0,0 0-5,3-5-6,-3 5-9,0 0-2,0 0 1,0 0 0,-11-11-1,11 11-3,-11-7-2,5 4-3,-4-1 5,1-1 2,3 1-1,-4-2 5,1 0-1,-1 3 0,2-3 7,-1 2-1,4-1 2,5 5 7,-14-5 4,8 2 3,-1 0 1,7 3 7,-10-1 5,10 1 0,-10-4 2,10 4-1,0 0-1,-11 3 2,11-3 1,-9 3 0,9-3 3,-7 8 3,4-3 7,2 2-3,0-1 1,-3 5-1,4-1 5,0-1-2,0 2 0,0 1-4,0-2-6,2 2 1,0-1-4,-2-2-2,1 1-2,0 0 1,1 0-4,-1-4-4,1 2-2,-2-8 9,2 11-9,1-7-3,-3-4-1,0 10 1,0-10 0,0 0-1,0 0 3,0 9-1,0-9-4,0 0 1,0 0 0,0 0-2,0 0 0,0 0-1,0 0 1,0 0-1,0 0-2,0-31 1,0 21-1,-3-1 2,1-2-1,0-4 1,-1 2 0,2 0 1,0 2-6,1-2 5,0 4-4,0-1 1,0 0 0,-2 1 3,2 1-1,-2 4-2,2 6 2,0-12 2,0 12-2,0-9 1,0 9 0,0-7-1,0 7-3,0 0-1,4-6 1,-4 6 0,0 0-1,12 0 6,-12 0-3,16 7-1,-6-3 1,2 2 0,-1-1-2,7 1 0,-9 2 3,7 0-3,-3 2 1,-2-3-2,1 0 1,-3 0 0,0 0-2,2 1 4,0 0-4,-5-2 6,1-1-5,-1-1 1,-2 1-3,0 0 1,-2 0 1,-2-5 3,4 10-2,-4-10-2,-1 9 2,-2-2 3,-3-2-2,0 3-1,-5-3 4,1 2 8,-1 0-11,-5 2 3,1 0-3,-2-2 2,1 0 1,1-1-2,4 1-15,-3-2-19,3 0-16,-1 0-16,3-1-24,3 0-28,-1 0-30,3-1-27,4-3-27,-7 3-52,7-3-133,0 0-418,0 0 185</inkml:trace>
  <inkml:trace contextRef="#ctx0" brushRef="#br0" timeOffset="70655.2522">8344 12601 101,'0'0'288,"-9"-8"-12,7 5-14,2 3-24,-7-5-20,7 5-22,0 0-18,-7-4-20,7 4-12,0 0 8,-5 13-4,3-1-14,0 0-9,2 0-7,2 4-10,-2 0-9,2 2-5,0-2-5,1 2-13,2-1-6,-3 2-4,3-2-5,-1 1-7,0-2-5,-1-1-7,2 1-3,-2-3 4,1-2-13,0-2-6,-2 2 2,0-3-4,1 2-11,-2-3-26,2 0-18,-1 0-25,0-3-19,-2-4-21,6 9-20,-6-4-24,0-5-20,0 0-19,6 4-32,-6-4-52,0 0-146,0 0-441,0 0 196</inkml:trace>
  <inkml:trace contextRef="#ctx0" brushRef="#br0" timeOffset="71152.2901">8293 12648 175,'-6'-8'233,"6"8"-17,0-11-20,0 11-7,6-12-12,2 6-19,6-4-16,0 1-11,3-1-11,3 4-4,1 1-11,6-3-8,-7 3-7,2 3-8,1 1-7,-3-1-8,0 3-9,-1 0-5,-6 1-6,0 1-6,-1 0-5,-2 0-1,-3 4-1,-1-2-6,-2 0-4,-4 3-1,-2 1-5,-2 2 3,-2 0-5,-3-1 3,-4 3-6,-1 0-2,-3 0-1,-2-1 1,-6 3-1,1 1 4,-1-1-4,1-2-3,5-2 6,2-4-9,1 1 2,0 1-3,7-3-1,2-3 2,3 0-2,-3 1 1,7-4-2,-7 5 3,7-5 0,0 0-2,0 0 4,0 0-4,0 0 2,18 5 4,-3-6-3,4 1 4,-1-2-5,0 0 3,5-1-2,-1 0-1,-2 1-2,9-2 4,-2 2 0,-4 0-2,-1 0-3,0 1 2,-1 2 1,1-1 3,-2 0-7,-4 2 1,-3-1 3,-1 1-1,-5 0 1,-1 2-3,-2 1 3,-1 0-3,-3-5 4,-5 15-2,-3-8-1,-1 2 3,-7 2 0,-4 3 2,0-3-1,-7 2-1,2-3-1,-4-1 1,3 1 1,7-2-5,-1 0 3,2-5-2,-2 2-4,1-2-7,4 2-23,-1-2-21,5-3-22,2 1-25,-1 0-24,10-1-30,-11-5-40,7 2-203,4 3-429,-4-13 190</inkml:trace>
  <inkml:trace contextRef="#ctx0" brushRef="#br0" timeOffset="72387.6861">8785 11419 174,'0'0'237,"-7"-9"-20,7 9-22,-1-10-22,1 10-1,-2-10-2,2 10-13,3-12-14,4 3-15,-1 1-12,3 0-13,7-3-9,-3 1-8,3 3-13,2-1-5,0 0-9,0 2-4,0 0-5,-5 3-8,1 2-3,1 1-3,-5 1 0,3 2-9,-4 1-3,0 3-1,-2 2-2,-3-1-5,1 4-1,-3 5-1,2 1 0,-2 7 0,-2 3-1,0-2-1,2 5-2,-2 1-2,-2 1 3,2 0-1,0 1-2,0 0 0,-4 12 1,4-11 1,0 9-1,0-10 0,0 0 2,-2 0 0,2-2-1,-3 1 2,-1 0-2,4-2-2,0-2 4,0-1-5,-2-2 3,2-6-4,2-1-1,-2-2 0,4 0 0,-3-4 3,1-2-3,2 1 1,-2-4 1,4 2 2,-2-2-4,0 0 9,1-3 3,-1-2 6,-4-3-1,14 1-2,-7-1 2,-7 0 1,15-3-6,-5-3 3,0 1-1,1-1-2,-1-2-3,-1 0 0,-1 0 5,1-1-4,-1 1-3,0-1 0,-1 0 0,0 2-2,-3 1 3,-3 0-5,-1 6 9,4-11-5,0 7-2,-4 4 3,2-8-4,-2 8 1,0 0-1,0 0-4,0 0 1,0 0 0,0 0 2,0 0-2,-20 15-6,13-7 4,1 2 0,-1 5 0,1-1-3,0 3 7,6 1-4,-4-1-1,6 7 0,0 1 2,-2-6 0,7 8-1,0-1-2,2 0 4,2 3-2,1 0 0,1 0 1,3 1-2,-3 1 4,0-1-1,1 0-2,-3 1 2,-1-1-2,1-1 0,-3 0 3,-5-1-5,4 0 0,-3-1 2,-1-1-2,-3 0 0,-1 1-3,-3-1 4,-3-1-1,0-1 0,-1-7 4,-1 2-2,1-3 1,-5 0 2,-1-2 2,-1 0 8,-1-2-7,1-1 3,1 0-2,-12 2 1,7-6 2,2 2 4,-4-3-7,-6-3 3,6-3 0,0 2-2,0-4-4,1 0-2,0-2-1,-1 1-2,3-6 3,3 3-10,-1-1-13,5-4-20,0 4-5,-1-6-22,4 4-21,3-1-24,-1 1-23,3-3-27,3 3-36,0-2-32,0 1-236,0 1-500,0-1 221</inkml:trace>
  <inkml:trace contextRef="#ctx0" brushRef="#br0" timeOffset="75016.3319">9101 11300 103,'0'0'145,"2"-8"-16,-2 8-12,0-8-4,0 8-8,0 0-4,2-9-10,-2 9-10,0 0-4,1-8 1,-1 8-3,0 0-4,4-6-6,-4 6-3,0 0 3,0 0-5,0-7-1,0 7 0,0 0-2,0 0 1,0 0-6,0 0-3,0 0-2,0 0 2,0 0-3,0 0-3,0 0 0,0 0-1,6-4 2,-6 4 0,0 0 8,0 0 1,12 14 10,-7-10-3,1 3-4,4 1 2,1 3 4,4 0-1,1 2 0,4 2-6,-4-2 3,1 1-5,2 4-5,3 0-1,-2-2-3,-4-3-2,-1-1-6,1 3 4,-3-5-8,1 3-2,-1-3-2,-3-1-6,-1-2-1,2-1-3,-5 1-1,4 0-3,-3 1 1,-1-4-1,-2 1-3,2-1 0,-2 0-3,-4-4-3,7 7-1,-7-7-5,2 3-1,-2-3-6,6 4-1,-6-4-13,0 0-6,0 0-12,0 0-4,0 0-10,0 0 6,0 0-4,-10-24-5,5 14 1,1 1 1,1-2-4,0 0 6,-1-4 3,2 4 2,0-3 5,0-1 4,0 3 4,-3-2 5,1 1 0,2 4 4,-2-1 12,0 4 15,4-2 11,0 8 14,-6-11 2,3 7 1,3 4 2,-4-7-1,4 7 1,-6-3 3,6 3-4,0 0 2,-14 1 4,14-1 2,-14 11 4,6-3 2,0 1 0,0 1 2,-3 4-8,-1-3 3,1 5-4,0 5-1,-1-3-4,1 6-7,-3-7 0,6 1-1,-1-2-3,-3 0-1,3 0-3,3 0-5,-1 0-19,3-2-25,-1-2-26,2 0-30,6 0-35,-3-1-34,5-1-44,-1-1-253,5-2-491,0-1 216</inkml:trace>
  <inkml:trace contextRef="#ctx0" brushRef="#br0" timeOffset="76341.3994">10172 11327 90,'5'-8'183,"-5"0"-6,6-1-14,-3-1-14,1 2-12,-1-2-9,0 3-13,-2 1-10,-1 6-12,3-11-9,-3 11-2,-4-8-8,4 8-9,-10-5-10,3 3-4,-4 2-2,-2 0-5,-6 1-2,-3 1-8,2 1 0,1 0-8,-1 2 1,0 0-3,2 0-5,0 0 2,2-1 2,-1 2-5,8 2-2,-3-3 1,5 1-1,-1 1-1,4 0-1,-1-2-3,4 2 2,0 0-1,1-7 0,7 16 8,2-7 5,1 3 0,7 0 5,-2 0-2,8 2 3,-5-1-1,8 1-5,-1-1 1,0 4-1,-1-3-3,-1 3 1,-6-5-4,-2 1-3,2 1-2,2-1 1,-6-1-3,-1 0 0,-2 0-2,-3-2-1,-3 0-1,0 1 0,-3-2 0,-2 2 0,-5-1-2,0 0-1,-3-1 1,-5 2 0,0-1 1,-4-1 0,-1-2 0,-4-2 0,4 0 5,0-3-5,1 1 3,-1-3 19,2-2 0,6 0-3,-1-2-1,1-1-4,0-1 1,4 2-4,-2-3 0,3 0-4,-2 0 0,6-2-2,-2 3-1,4-2 0,-1-2 0,1 10-4,3-14-3,1 7-1,6 0-1,-6 1-7,1 1-18,1 1-12,4-2-21,0 2-7,0 2-5,3-1-15,0 2-15,2-1-14,4 2-10,-3-2-19,3 1-23,0-1-182,-8 2-374,5 0 165</inkml:trace>
  <inkml:trace contextRef="#ctx0" brushRef="#br0" timeOffset="76709.2823">10872 11175 37,'-6'-4'205,"-3"2"-20,-4 1-3,0 1-4,-6 4-8,2 1-11,-2 1-14,0 3-7,-7 5-9,2-1 7,1 5-7,1-1-8,2 1-11,3 3-4,2 0-7,2 2-4,3 1-8,0 0-11,6 1-3,1 4-6,1 0-3,2-2-6,0 1-6,4-1-4,1 1 1,4-1-5,-3-2 2,8 0-10,-3-1-3,0-2-1,3-5-1,-3-1-5,5-2-3,-3 0-2,3 0 1,0-4-4,0 0 0,-1 0-4,5-2-2,-2 0-3,-2-2-8,2 1-13,-7-2-8,1-2-4,-1 1-30,-4-2-15,3 2-12,-6-3-18,-4-1-22,14 2-13,-14-2-16,9 3-27,-9-3-214,0 0-423,0 0 187</inkml:trace>
  <inkml:trace contextRef="#ctx0" brushRef="#br0" timeOffset="77255.2685">11283 11319 48,'3'-11'242,"-2"0"-16,1 1-19,-4 1-16,2 2-11,0 7-18,-5-14-15,4 10-11,1 4-14,-7-10-10,2 7-13,-1-1-11,0 1-8,6 3-7,-18 0-7,8 2-7,-4-1-8,-2 1-4,1 2-6,-2 0-1,-1-1-6,3 2-2,-2 1-4,2-2-4,-3 0 2,1 3-6,1 1-1,0-2-5,-2-1 0,3 1-1,1-2-2,3 1 1,-2 1-3,3-1-1,2-3 2,3 2-1,-2-2-4,7-2 1,-7 8 1,3-5-1,4-3 16,-5 7 5,5-7 8,0 9-2,0-9-1,3 10-2,-3-10 1,3 10 8,0-4 6,3 3 11,1-3-5,-2 3-1,1 0-1,2 1 10,-1 1 0,2 2-8,-1-3-3,0 4-6,-2 2 1,2-1-2,-3-4 2,1 5-2,0-5-5,-2 1-2,0 0-5,3 0 3,-3-2-6,-2 3-6,2-3 1,-3 1-2,2-2-3,-2 0 2,2-3-4,-2 0-3,-1-6 6,1 10-8,1-4 3,-2-6-7,2 9 5,-2-9-12,0 7-20,0-7-16,0 0-16,0 9-18,0-9-21,0 0-19,0 0-18,0 0-19,3 7-21,-3-7-32,0 0-29,0 0-221,0 0-487,0 0 215</inkml:trace>
  <inkml:trace contextRef="#ctx0" brushRef="#br0" timeOffset="77440.9381">10984 11593 29,'0'0'253,"0"0"-12,0 0-23,7-15-16,-3 10-19,4-2-13,2 1-14,0 1-15,2 0-16,5-1-11,0 2-12,-4 2-11,7 0-27,-2-1-22,-2 3-34,1-2-31,2 2-19,-3 0-32,2 0-26,-3 1-25,-4-1-172,1 1-320,-1 1 143</inkml:trace>
  <inkml:trace contextRef="#ctx0" brushRef="#br0" timeOffset="77820.9109">11473 11694 112,'0'0'175,"0"0"-15,-4 12-8,4-12-7,-4 6-10,4-6-6,-8 4-11,8-4-1,-11 5-11,7-4-4,4-1-2,-9 2-7,9-2-3,0 0-8,-15-2-11,15 2-7,-10-4-3,6 1-3,4 3-5,-10-8-3,7 2-5,0-1-3,1 1-7,2 6 5,0-10-3,0 10-3,2-14-4,1 7-3,-1 3 3,-2 4-2,11-11-1,-7 6-2,2 1-2,0 0-1,2 1-6,-2 0 2,-6 3 0,14-2-2,-6 2-2,-8 0 0,15 5-2,-10-2-2,1 4 2,0-1-1,2 2 0,-7-1 6,0 1-6,2 2 3,-3 0-5,0-1 0,-3 2 1,-1 1-1,-2 0 1,1-1-1,-3 3-3,2-1 0,-2-3 0,3 1-10,-1-1-15,-2 0-20,3 0-28,1 0-27,-1-5-27,5 2-17,0-7-35,-3 8-200,3-8-402,0 0 178</inkml:trace>
  <inkml:trace contextRef="#ctx0" brushRef="#br0" timeOffset="78152.0078">11819 11363 55,'-4'-5'321,"4"5"-17,-5-5-17,5 5-26,0 0-27,-4-7-26,4 7-20,0 0-20,0 0-15,0 0-12,0 0-15,0 0-10,0 0-1,14 23-13,-9-12-10,3 0-6,-3 1-3,2 3-14,-1 0-3,-1 2-9,0 0-5,0-2-4,-5-3-4,3-1-5,-2 1-5,0-1-2,-1-2-2,2 2 0,-1-3-12,-1-8-12,1 13-16,-1-5-17,0-8-22,1 12-24,-1-12-24,0 8-28,0-8-31,0 0-25,0 8-29,0-8-230,0 0-476,0 0 211</inkml:trace>
  <inkml:trace contextRef="#ctx0" brushRef="#br0" timeOffset="78503.1276">11850 11180 266,'0'0'266,"-7"-4"-24,7 4-24,-5-4-20,5 4-24,0 0-6,0 0-14,0 0-2,0 0-9,16 22-3,-5-9-7,0 2-8,3 0-2,2 5-8,-1 2-15,2 0-4,-2-1-9,0 5-5,1-1-7,-2 1-7,-1-1 0,1 5-1,-4-4 2,-1 5-8,1-2-1,-2-3-9,0 2 4,-3-1-10,-3 0 4,2-1 0,-8-2-4,3-4-8,-3 4-3,2-5 2,-4 0-6,-1 6-7,0-8-1,-2-1-1,2 1-2,-2 0-3,-1-2-2,-1-1-9,0-3-32,1-1-26,1-2-19,1 1-30,0-2-26,-2 1-35,0-2-38,5-4-43,-2 0-259,7-2-542,-12 0 239</inkml:trace>
  <inkml:trace contextRef="#ctx0" brushRef="#br0" timeOffset="79404.5629">12299 11547 197,'-10'-4'308,"10"4"-14,-6-5-20,6 5-21,-4-5-19,4 5-26,0 0-18,0 0-18,18-12-18,-7 9-15,8-2-11,1 2-13,7-3-14,-1-1-8,5 3-10,-3 4-7,3-5-8,-2-1-10,1 2-2,-4 1-14,-4 0-21,-1 1-14,-2 1-14,-1 0-10,-6 0-11,0-1-4,0 2-2,-5-1-4,0-2-4,-7 3-3,7-3-1,-7 3-5,0 0-3,0-8-4,0 8 4,0 0 0,-14-10 1,4 5-5,0-1 7,-3 1-1,0 0 7,0 2 1,-3-3 8,0 0 0,3 2 7,1 0 2,-1 0 3,2 2 3,0-2 9,3 0 4,1 2 12,-1 1 6,8 1 10,-11-5 1,11 5 3,-10-1 2,10 1-1,0 0 0,-8-4-2,8 4-3,0 0 5,0 0 3,0 0 8,0 0-3,-5 9 3,5-9 21,0 9 2,0-9-4,2 13-3,2-3 3,1-2-3,-2 3-3,1-1 2,1 2-11,-1-1-2,-2 0-6,3 2 2,-2-1-5,1 3-1,-2-4-2,2-2-2,-4 1-5,0 0-1,2-3 2,0-1-4,-2-6 1,0 9-7,0-9-1,0 8-3,0-8 3,0 0-1,1 7 3,-1-7-1,0 0-3,0 0 1,0 0-2,0 0-3,0 0 4,0 0-3,0 0 1,0 0-4,-5-33 4,3 24-3,0-3 0,0 1 0,1-4-2,-2 1 0,2 4 1,-1-4 3,1 2-2,0 0-1,-2 0-1,3 3-4,-1-2 6,0 2 6,1 1-8,0 8-3,0-12 4,0 12 1,-2-8-2,2 8 0,0 0 0,2-10 4,-2 10-3,0 0-1,0 0 0,0 0-1,0 0-1,6-2 2,-6 2 4,14 9-5,-6-2 1,2 1 0,4 1 1,3 1-1,-1 2 0,4 5 3,-1-6-3,-4-1 5,2 0-5,-6-4 1,3 4 1,-4-3-1,1 0 0,-1-2 2,-1 2-1,0-2 0,0-4-3,-4 4-3,0-2 8,-1 1-4,-4-4 3,8 5-3,-8-5 3,3 6-1,-3-6 5,0 0-2,-6 10-3,-3-4 2,-4 1-1,-3-4 2,-4 3-1,2 0 2,-2 0-8,2 0-20,0-1-18,2 1-22,3-3-34,3 3-34,-2-2-51,4-1-40,3 0-244,5-3-503,-10 4 223</inkml:trace>
  <inkml:trace contextRef="#ctx0" brushRef="#br0" timeOffset="90306.3014">13696 11133 10,'-5'-4'173,"5"4"-6,-9-6-8,2 4-13,7 2-8,-9-5-2,4 3-8,5 2-7,-11-5-14,11 5-13,-11-3-6,6 1-10,5 2-8,-14-1-8,4 1-4,-2 0-5,2 0-9,-4 1-3,-3 2-6,-3 0-1,1 1-8,-10-1 4,9-1-6,-2 1-7,-5-2 1,4 1-3,3-1 2,-1-1 0,0 0-5,3 0 3,0-1-6,4 1 1,-4-1 0,5 0-3,-1 0-4,4 1 4,1-1 10,0-1 5,9 2-5,-13 0 5,13 0-3,-9-1 3,9 1-3,0 0-2,-10-1 4,10 1-5,0 0-1,-8-2 0,8 2-2,0 0-2,0 0-2,0 0 2,0 0-2,0 0 3,0 0 0,0 0 0,0 0 0,0 0-1,0 0 4,0 0 19,-5 10-5,5-10-1,0 0-2,2 12-2,-2-12 3,0 10 0,0-10 1,1 12-1,0-4 8,-1-8 1,1 12-3,1-3 3,-2 1 0,1 0 2,-1 2-1,1 0 3,2-1-4,-3 1 0,2 0-3,2 4 5,0-5 0,-3 5 6,3 1-5,0-1-3,0-4-3,0 5 3,0-1-6,-1 1 1,0-6-4,2 7-2,-1-1 2,-2 2-1,1-2-6,-2-1 2,2-1-5,-2-4-1,0 2-1,1-4-4,0 2 0,-1 0 1,1 0-1,-2-5-4,0 2-2,0-8 4,2 11-1,-2-5-3,0-6 3,0 0 1,0 12-4,0-12-3,0 0-1,-4 9-7,4-9-11,0 0-14,-1 7-6,1-7-13,0 0-12,0 0-16,0 0-15,0 0-20,0 0-30,0 0-24,0 0-33,0 0-22,0 0-209,0 0-464,0 0 205</inkml:trace>
  <inkml:trace contextRef="#ctx0" brushRef="#br0" timeOffset="90603.535">13189 11457 82,'-11'-2'247,"11"2"-8,-8-2-19,8 2-15,-7-3-10,7 3-21,0 0-13,0 0-13,0 0-8,0 0-11,0 0-13,0 0 1,18-7-5,-5 5-6,5 0-7,2-1-10,1 1-9,-1-2-6,1 1-4,7-1-8,-8-1-5,1 3-9,-1 0 0,1-1-10,-10 1-1,2 0-13,-2 1-16,0 0-14,-4 0-11,2 0-17,-9 1-21,0 0-14,11 1-22,-11-1-27,0 0-22,0 0-42,0 0-221,0 0-435,0 0 193</inkml:trace>
  <inkml:trace contextRef="#ctx0" brushRef="#br0" timeOffset="91644.1737">10481 12406 104,'-13'-3'149,"3"-3"-3,-4 3-9,2-2-11,-1 2-11,0-1 6,2 0-14,-3 1-7,3-1-9,-2 2-8,-1 1-8,-1 1-3,-2 0-10,-3 1-7,0 3-2,-1 1 1,-1 0-1,-4 3-5,1 1-4,-2-1 3,0 0-6,8 0 2,2 0 4,1 0-2,3 1-6,-1-4-2,8 2-3,-1-2 2,4 1 1,-1 1 13,2-1 2,2-6-8,4 17 14,1-8 6,6 3-4,5 1 1,1-2-2,6 5-7,2-4-3,4 2 2,1 0-6,-1-1-3,2 0-3,0 0-5,-1-2 0,-1 1-5,-2-1-1,0 1-3,-7-4-5,-4 1 5,-1 0-8,-3 0-3,-3-1-2,-1 2-1,-5-2-1,-1 2 2,-2-1-3,-4 1 0,-1-1-2,-3 1 5,-3-2-6,-5-1 2,-3 2-2,1-3-1,-7 1 0,-4-2 0,8-3-1,0-2 0,1-1 3,-3-1-7,3-3 3,0-1-1,5 0 0,-4-1 0,10 1 4,-1-1 10,2-1 1,1 0-3,3 2 1,-2-1-4,6 7 1,3-18-3,-3 8-3,9 2-1,-2 0 2,4 1 2,3-3-4,1 0-1,3 3 1,0-1 0,2 0-7,-1 2-7,1 2-8,3 0-17,3 0-8,-5 3-11,8 1-12,-9 1-20,1-1-27,1 1-21,-3 0-17,0 2-23,-1 0-24,-3-1-198,-3-1-428,1 0 190</inkml:trace>
  <inkml:trace contextRef="#ctx0" brushRef="#br0" timeOffset="92021.4398">11054 12324 115,'-12'-5'191,"0"3"-16,4 3-9,-5 0-8,-4 3-6,-1 1-12,2 2 7,-1 3-6,0-1-13,0 2-11,2 1-10,1 4-7,2-2-8,-3 8-5,5-4-3,0 4-1,1 2-2,3 2-4,2-2-5,4 2-3,4-1-8,1 0-6,-4 2-3,5-2-2,0 1-1,1 0-2,1-3-8,0-4 0,2 2-2,-2-3-6,2 0 0,0-1-8,-2-1-1,5-2-3,-2-1-1,3-2-2,-5-4 3,1-1-3,3-1-6,-5 0-10,3-3-14,0 2-11,-3-3-17,-2 0-18,1 2-24,-7-3-23,13 1-18,-13-1-32,10-2-28,-10 2-202,9-7-418,-9 7 186</inkml:trace>
  <inkml:trace contextRef="#ctx0" brushRef="#br0" timeOffset="92560.1568">11168 12511 90,'0'0'218,"-3"-4"-21,3 4-8,0 0-3,0 0-12,-19 14-14,7-2-12,4 1-13,-4 3-6,3-3-4,-2 4-12,-1 0-12,4 1-8,0 0-7,-1 5-9,2-7-4,1 1-8,1 0-6,1-2-8,-1-4 0,3 0-8,-1-1-3,0-2 0,0-3-5,3 2 0,0-7 2,-3 6 10,3-6 3,0 0-1,0 0-1,0 0-8,0 0-5,0 0-5,0 0 1,12-26-6,-7 14-3,1-4-3,-1-2 0,3-1 0,-1-5-3,1-1-4,-1-2 2,1 1-3,3 2-2,-2 0 1,0 0-2,-3 6-3,4 0 2,-1 2-1,-1 3 0,-3-2-3,2 4 3,-2 0 1,1 2 5,-3 4 4,1-1-1,-1 0-2,-3 6 1,7-5-4,-7 5-2,7-3-2,-7 3 3,0 0-1,16 8 9,-8 1 0,2 0 2,0 6-3,0 1 2,3 1 0,1 4 1,0 1-5,0 0-1,0 3 2,-1-1-3,1-1-1,-1-1 7,0 0-8,-2-6-5,-1-1 4,3 0-1,-4-1 0,-1-4-4,2 4 3,-3-4 2,0-2-6,-1 0 2,0-3-3,-1 1-4,-3-1-7,-2-5-1,10 6-22,-7-4-9,-3-2-12,0 0-5,4 5-12,-4-5-11,0 0-12,4 5-14,-4-5-14,0 0-22,0 0-20,0 0-18,0 0-33,0 0-172,-13-20-418,3 12 185</inkml:trace>
  <inkml:trace contextRef="#ctx0" brushRef="#br0" timeOffset="92758.8795">11134 12708 37,'0'0'219,"-8"1"-19,8-1-9,0 0-10,0 0-1,0 0-13,0 0-8,0 0-6,0 0-6,0 0-10,25 2-12,-6-4-12,-1 0-14,3 1-8,9 0-10,-2-1-14,-1 0-28,-6-1-19,0 2-27,2 0-27,-1 0-34,-2 0-33,-1-2-32,0 2-46,-7 0-135,1 0-341,-3-1 151</inkml:trace>
  <inkml:trace contextRef="#ctx0" brushRef="#br0" timeOffset="93157.2561">11737 12812 10,'0'0'182,"0"0"-11,3 7-8,-3-7-14,0 0-12,0 0-6,0 0-8,0 0-7,0 0-9,0 0-3,0 0-14,0 0-8,-13 4-6,13-4-4,0 0-8,0 0-3,-17-11-6,11 8-7,6 3 0,-5-9-9,1 2-2,1 3-1,1-3-8,2 7-2,-1-14-3,1 14-2,0-12-2,0 12 0,2-9-4,2 4 2,-4 5-9,8-6 1,-8 6 5,7-3-5,-7 3 1,9-2-1,-9 2 8,0 0-3,13 2 0,-13-2 2,10 6-1,-6-3-3,-1 2 6,0 1 4,1 0-1,0 2 7,-2-1-1,-1 1 0,-2 1-4,-2 0-1,3 1-1,-5 2-3,2-1 0,-1 0-5,-1 0 2,-1-2-2,0 1-4,-1 0-4,2 0-7,-1-3-15,1 0-17,-2 1-16,5-2-26,-2-1-12,0 0-33,4-5-14,-3 5-32,3-5-171,0 0-366,0 0 162</inkml:trace>
  <inkml:trace contextRef="#ctx0" brushRef="#br0" timeOffset="93482.0535">11980 12509 219,'0'0'268,"1"-9"-10,-1 9-13,0-8-14,0 8-16,0 0-21,3-8-22,-3 8-15,0 0-8,0 0 9,0 0-1,0 0-22,0 0-12,7 23-1,-4-14-23,-2 3 0,1 0-14,1 4 2,-3 1-7,2-1-8,0 0-7,0 0-7,-2 0-6,1-3-2,0-2 0,-1 1-7,1 1-6,-1-2-2,0 0-4,2-1-4,0 0-5,-2-1 1,0 0-8,0-1-16,0-8-15,-2 13-18,2-13-20,0 11-18,0-11-17,-2 7-15,2-7-13,0 0-11,2 8-19,-2-8-15,0 0-30,0 0-29,0 0-195,0 0-451,0 0 199</inkml:trace>
  <inkml:trace contextRef="#ctx0" brushRef="#br0" timeOffset="93808.6336">11972 12299 208,'0'0'241,"2"-7"-11,-2 7-10,5-7-22,0 4-14,5 1-18,2 1-12,1 3-13,7-1-11,1 4-12,0 4-14,5 1-5,-1 5-8,1-1-5,-2 1-11,-1 3-3,-4-3-8,-1-2-8,-5 3-4,5 3-5,-8-2-3,0 1-8,-1 0-2,-4 1-2,0 0-6,-3 0 5,-1 5-5,-2-6-3,-2 2-4,0-1-2,-2-1 2,-2-1-5,-3-2 3,-1 2-4,-6 3-1,4-4-3,-8 5 3,1-3-5,-2-3-1,-1 1-5,-1-1-20,8-3-20,-2 0-28,3-1-21,-1 1-29,0-3-38,2 1-28,5-4-228,-1 2-446,2-2 197</inkml:trace>
  <inkml:trace contextRef="#ctx0" brushRef="#br0" timeOffset="95443.5294">12706 12737 17,'-10'2'227,"1"-2"-17,9 0-17,-12-2-10,12 2-15,-9-1-13,9 1-13,0 0-12,0 0-15,0 0-8,0 0-8,0 0-16,0 0-3,0 0-8,23-11-11,-9 9 3,-1 1-12,6-3-2,-3 0-5,2-1-5,1 1-5,-1 0 0,1 0-5,-1 1-6,0-2 2,-3 0-3,-1 3-4,0-2-3,-3 2-9,1-1 3,-2 0-11,-4 1 0,1-1-4,-1 0-6,-6 3 1,9-4 0,-5 0-7,-4 4 0,4-7-7,-4 7-2,0 0 0,0 0-7,-8-15 2,8 15-1,-9-10 2,4 6 6,-1-2 1,-2-1-1,1 3 5,0-1-1,2-1 6,0 1-3,0 0 11,5 5 12,-9-8 13,5 5 7,4 3 6,-5-6 6,5 6 6,-5-5 4,5 5 2,0 0 0,0 0-5,-5-5-2,5 5 1,0 0-2,0 0-5,0 0-1,0 0-2,0 0-3,0 0 12,0 0 12,0 0-2,1 19-6,-1-19 7,5 15-4,-2-5-5,-1 1-3,1-2-5,1 2 0,-3 0-4,2-2 1,-1 2 1,2-1-11,-2 0 0,2-1-3,-1-1-3,-2 0 0,2 1-3,-3-9 0,2 11 0,-2-5 0,0-6-5,3 9 1,-3-9-2,1 7 2,-1-7 1,0 0-5,3 5 3,-3-5-4,0 0 2,0 0-2,0 0-3,0 0 8,0 0-8,-12-27 2,9 17-3,1-1-2,-6-4-2,5-1 3,-1 1-5,0-2-1,-1 0-3,2 0 4,0 1-2,1 0 4,-2 4-2,1 0 4,1 0-4,2 2 3,0 1-3,0 9 3,0-14 4,0 14 2,1-12-6,-1 12 0,1-9-1,-1 9 1,0 0-4,0-7 2,0 7-1,0 0 4,0 0-2,0 0 1,0 0-3,17 10 1,-12-4 0,3 2 5,2 0 0,0 4-6,3 0 2,1 1 3,-2-1 2,4 2-3,-1-3 2,1 2-3,-2-1 3,3-2 0,-2 2-2,-1-3 0,-4-2 2,2-1-4,-2 1 2,-1-2-2,0 2 6,-3-3-3,-1 0 0,-1 1-2,-1 0 3,-3-5 5,2 7-6,-2-7 3,-1 9-2,1-9-1,-8 7 0,1-3 0,-1 2 1,-3-2 3,-3 2-6,-3 1-1,-1 0-1,5-3 1,-3 2-1,3-1-4,3 0-6,-2 0-9,3-2-15,-1 1-8,2-2-8,2 1-8,1 0-14,5-3-9,-8 5-6,8-5-14,-4 4-11,4-4-13,0 0-12,0 0-10,0 0-14,13 9-27,-13-9-150,10 0-370,-10 0 163</inkml:trace>
  <inkml:trace contextRef="#ctx0" brushRef="#br0" timeOffset="96291.31">13448 12530 183,'0'0'191,"-1"-9"-15,1 9 5,0 0-10,-2-12-8,2 12-6,-2-7-10,2 7-10,-4-6-11,4 6-11,-3-7-12,3 7-8,-6-6-8,6 6-3,-8-8-7,8 8-8,-9-3 0,1 0-6,8 3-1,-14-2-7,4 1-3,-2 1-4,2 1-1,-2 1-2,-2 2-1,3 0-5,-2 1-1,3-1-2,-2 2-5,1 2 7,2 0-10,-3 4 0,4-4-3,0 2-1,0 0 0,3 2 1,-1 3-3,-1 0 0,6 1 10,0-1-1,1-2-5,0 1 4,0 2-4,1-3 6,0-1-2,6-1 5,-4 0-8,3 0-3,0-3 2,0-1-3,4 0-1,1 0-4,-1-2 1,3 1-2,0-2 3,4-1-3,-5 0 2,1-2-5,5 0-6,-4-2 4,-1 0-10,-1-2-12,1 1-5,-3 0-10,-2 1-12,0-3-17,1 0-19,-3 2-6,0-1-16,4-2-15,-2 0-15,-3 1-23,2 0-21,-1 0-27,3-2-222,-4-2-451,0 1 200</inkml:trace>
  <inkml:trace contextRef="#ctx0" brushRef="#br0" timeOffset="97699.281">13841 11094 10,'1'-9'135,"3"-1"-6,0 2-5,1-2-12,3-1-10,0 2-6,1-1-9,4 0-8,1-2-7,0 1-5,2 3 0,-6 1-14,4 1-3,-4-1-4,0 2-8,0 0-4,-1 0-4,-1 3 0,-1-1-6,-1-2-3,-6 5-1,10-3 1,-10 3-2,9-1-5,-9 1 1,0 0-4,10 4-3,-10-4-2,4 7 5,-3-1-1,-1-6-4,0 14 2,-1-3 0,-1 2 8,-3 3-3,-1 1 0,0 1 6,2 1-6,-4 5 19,0 1 2,0 0 5,1 1-5,-2 1 10,-2 2-3,3-1 17,2 3 0,-2-1 0,-1 1-5,3 0 4,0 5 2,-1-1-1,-3 11 2,6-13-3,-1-1-3,-1 2-4,4 0-5,-4 1-3,1-3-6,0 0 3,0-2-7,2-1-4,1-2-2,-1-3-1,3-4-3,1-2-2,-1-5-4,3 1 0,-3-2 0,1-2-2,-1-3 0,1 0-2,-1-7-2,2 10-2,0-5 5,-2-5 4,3 6 1,-3-6 1,9 3 0,-9-3-2,12-3 0,-12 3-1,13-6-1,-4 1-3,0-1 3,0 0-1,3-1 1,-3-1-6,0 0 1,-2 2-3,1-1 2,-6 0 2,3 1-1,-1 1-1,-1-1 2,-3 6 3,4-7-2,-4 7-3,2-6 3,-2 6-3,0 0 0,0 0-4,0 0 4,-9-8-4,9 8-2,0 0 0,0 0 1,-26 12-1,17-5-2,-2 0 0,-3 5 6,3 1-9,-2 1 7,3 1-5,-7 5 1,6-3 0,2 1 1,-3 5-3,5-6 1,0 2 1,2 0 1,2-1 0,1 0 2,1 0-4,-1 1-1,2 0-1,2 1 2,0 0 2,2-1-1,0 0 2,1 7 0,1-2 0,4-2 2,-4-2 0,-1-2 1,0 2-1,0 4 6,-1-4 0,0 0 1,1-1 0,1 4-4,-1-5 0,1 1 3,0-2-3,0 1-4,-1 0 4,0 1-1,2 0 0,-3 0-4,0-1 0,-1 0 2,1 0 0,-1 0 3,-1 1-5,-2-1-1,-1 0 3,0-3 4,-2 0-6,1 1-2,-3-3 1,1-2-2,-3 3 1,1-4 2,-2 0 0,1 1 3,-1-2-5,1-1-1,0-3-1,-2 2 4,-1 0-1,1-1 0,-3-4 3,-1 0-2,3-2-1,-2-2 0,-1 2 5,0-1-1,0-2-5,1 0 4,1-4-4,2 3 2,-1-3-4,0-1-1,1 2-3,2 0-4,1-2-19,0 0-33,-1-1-21,5 3-21,-2-1-26,1-3-20,1 1-33,0-2-24,0 3-226,-1-3-468,2 1 207</inkml:trace>
  <inkml:trace contextRef="#ctx0" brushRef="#br0" timeOffset="105617.1356">14214 11167 188,'-4'-8'265,"4"8"0,-4-6-12,4 6-9,-2-6-7,2 6-10,0 0-18,0 0-4,-3-8-15,3 8-15,0 0-23,0 0-7,8-7-15,-8 7-14,0 0-12,6-6-4,-6 6-17,0 0-3,5-2-6,-5 2-7,0 0-10,0 0-5,0 0-1,0 0-8,0 0-5,16 8-5,-13-6-1,-3-2-4,8 9 3,-4-2-9,0-2-4,0 2 7,-3 0-5,3 0-4,-2 2 0,1-5-6,-1 2 1,1 2-1,0-3-2,-3-5 4,3 10-2,3-2-8,-4-1 4,-1 0-1,-1-7 1,7 8-3,-5-3 4,-2-5-2,8 6 3,-2-3 0,0 0-2,-3 0 3,-3-3 1,16 3 4,-6-3-8,5-3 0,4-1 10,10-5-7,-3 0 1,1-1 0,3 0-2,-2-2-9,1-1 5,-1 0 1,0-3-1,2 2 1,-4-3 0,-1 0-7,3 0 7,-3 2 2,0-1 3,0 2 0,-7 3 7,0-1 6,-2 2 15,-1 1-10,0-1 9,-2 3 4,-2-3 2,1 4 11,-5 1 6,0-1 3,-1 2 7,0 1-3,4-1 3,-5-1-12,0 1 0,4-1-13,-4 0-1,3 2-2,-2-2-11,-6 5 5,9-5-2,-9 5-3,6-2 0,-6 2 0,8-3 0,-8 3-4,0 0-3,5-4-2,-5 4-5,0 0 0,0 0-2,0 0 1,0 0-2,0 0-2,7-4-1,-7 4-1,0 0 1,0 0 1,0 0 2,0 0-5,0 0-6,0 0 2,0 0 1,0 0-3,0 0 2,0 0 0,0 0-9,0 0 7,0 0 0,0 0 2,0 0-3,0 0 1,0 0 0,0 0-2,0 0-2,0 0 2,0 0 1,0 0 2,0 0-5,0 0 1,0 0-3,0 0 6,0 0-3,0 0-1,0 0-1,0 0-15,0 0-10,0 0-22,0 0-28,0 0-26,0 0-24,0 0-16,0 0-26,0 0-20,0 0-19,0 0-26,0 0-22,-10 21-39,8-16-55,2-5-213,-8 7-609,8-7 270</inkml:trace>
  <inkml:trace contextRef="#ctx0" brushRef="#br0" timeOffset="106255.5805">14414 11319 30,'0'0'115,"0"0"-23,0 0-25,0 0-28,0 0-47,0 0-49,-10-2-60,10 2 28</inkml:trace>
  <inkml:trace contextRef="#ctx0" brushRef="#br0" timeOffset="106917.0926">14324 11476 58,'-4'4'89,"4"-4"-23,0 0-7,-5 6-22,5-6-48,0 0-39,-4 4-54,4-4 24</inkml:trace>
  <inkml:trace contextRef="#ctx0" brushRef="#br1" timeOffset="136576.3485">2887 7890 56,'-2'-11'182,"0"6"-4,2 5-1,2-14-7,-1 7-10,-1 7-14,-1-13-10,-1 5-6,2 8-13,2-9-6,-2 9-10,0-9-7,0 9-11,0 0-7,0 0-7,0-8-5,0 8-4,0 0-5,0 0-5,0 0-4,0 0-7,0 0-3,0 0-2,0 0 3,9 17 1,-5-13 0,1 2-4,0 0-1,1 1 5,2 2-2,-2 0-2,4 4 2,-2-2 10,1 3-4,1 1-4,0-1-2,-1 2-5,2-2-2,-2 0-3,-3-1-4,2-5 1,0 4-1,2-2-2,-1-3-3,1 3 14,0-2-8,1-3 4,3 0 1,3-4 2,1-1-3,1-3-1,9-4-4,2-4-1,0-2-4,5-4 1,-2-1-5,11-9-2,-2-2 3,-2 2-4,1-5 2,0-3-1,1 3 3,-2-1 2,-1 0 6,-1 0-6,-11 7 1,0 4 0,-2 4-4,-3 0-1,-7 6 2,-1 0 0,-4 4-3,-2 1 10,-2 2-11,-1 1 4,-1-1 9,2 2 1,-6 3-6,5-4 1,-5 4-2,6-4 0,-6 4 1,0 0-4,0 0-1,5-7-3,-5 7 0,0 0 0,0 0-3,0 0-4,0 0-20,5-5-16,-5 5-33,0 0-38,0 0-39,0 0-44,0 0-47,0 0-55,0 0-166,0 0-493,0 0 219</inkml:trace>
  <inkml:trace contextRef="#ctx0" brushRef="#br0" timeOffset="151506.3143">896 14825 98,'0'0'159,"0"0"-11,0 0-1,0 0-21,0 0-12,0 0-8,0 0-6,0 0-11,0 0-5,0 0 0,0 0 0,0 0-7,0 0-2,14-14-4,-14 14-3,5-10-2,-2 0-6,1 0-6,-1 1-2,4-6-2,-2-4 1,3-4-8,-1-3 1,2-2-2,-1 0 3,2-3-2,1 0-1,2-1-3,3-14-2,-1 13-3,-2 1-7,4-1 1,-3 4-4,0 3-2,0-1 0,1 3-8,-3 0-1,2 3 1,-5 4-3,1 2-1,-1-1-5,0 2 4,-2 0-3,1 4-4,-3 0 3,4-3-1,-3 4-4,0-1 4,0-1-2,-1 3 0,0-2-2,-1 3 3,1-1-3,-1 2 0,-1 2 0,-3 4-1,5-8-3,-5 8 1,3-6-4,-3 6 1,0 0 0,0 0 2,0 0-2,0 0 2,0 0 0,0 0-2,0 0 5,0 0 1,0 0-5,0 0 5,0 20-5,0-20 3,-5 11 1,3-4 1,1 3 1,-2 1-4,0-1 2,1 2 0,-3 3 2,1 0 0,-2 2-2,1 0 4,-1-1-3,1 2 1,1 0 1,-1 1 2,-2 0 1,3 5-5,1-5 2,-2-1 4,3 1-3,-2 0-2,4 0 4,-3-2-2,3 1 3,1-2-3,1 1 2,0 0-3,1-5-2,-1 4 3,2-3-1,1-2-4,1 3 3,2 1-2,0-5 3,0-1-1,2 0 1,-1-2 0,0 0 2,2-3-4,0 1 1,1-3 1,2 0 3,-1-5-4,5-1-1,-3-1 2,-1 2 3,4-2-1,-1-3-4,1-3 7,-2 0-2,-1-1-2,1 2-1,-3-2-1,2 1 5,-2-3-5,0 1 5,-3 0-5,0-1 2,0 1 4,-2 0-4,0-1 0,0-1 0,-2 0-1,-1 1 0,-1 2 1,0-1-1,-3 1 5,0 1-4,2 1-1,-2 0 2,-1 4-1,0 6 0,0-15-3,-1 5 2,1 10-2,-3-12 0,3 6 3,0 6-3,-1-10 3,1 10 0,0 0-5,-5-10 4,5 10-3,-1-5 1,1 5-1,-6-4 2,6 4 0,0 0-3,0 0-2,0 0 4,0 0 0,-9-2-4,9 2 3,0 0 2,0 0-4,-8 10 1,4-4 0,0-1-5,1 1 7,3-6-1,-5 14-2,0-6-1,1 0 3,1 3-1,1-1 1,-2 2-1,2 0 1,-1-1-4,2 0 6,1 1-4,0 4-1,0-4 3,0 3 1,2-1 1,0 3-2,2-6 1,-2 6 1,1-6 0,-1 0-4,2 1 4,1-2-6,0-3 2,0 4 3,1-2 3,-1-5 0,0 2 0,2 1-1,0-3 2,-1 0-3,3-3 1,-1 3 2,-8-4 0,17 0 5,-5-1-3,-3-3 8,0-1 1,4 0 7,-3-3-4,4-4 1,-1 0 1,0-1-1,-1-2 1,3-7-3,0 1 1,-1-4 1,-1 2-5,1-2 3,-1 0 0,-2-2 1,2-3-4,0 1-1,-4 0-2,-2-1-1,3 0 0,-2 3 1,-1 0-5,-2 1 1,0 1-1,-1 6 0,-2 2-1,0 7 1,0-1 1,-1 2-2,-1-1-2,1 2 2,-1 8-4,-1-11 5,1 11-4,-1-7-5,1 7 2,0 0-4,-4-9 5,4 9-1,0 0-3,0 0-5,0 0-1,-11 0 0,11 0-1,0 0 0,-12 9-1,6-5 1,2 1-1,-1 1 3,0 1 1,0 0 1,-2 2-1,1 0 0,1 0 1,1 0 1,0 1-2,1-2 5,1 3 2,1-5-3,-2 4-1,0-2 2,2 1-1,0-2 5,1 2-4,0 0-3,2 2 3,-2 1 3,3-1 1,-2 2 1,1 1-2,1 2 3,1-1-2,-1 3 3,1-2-4,0 1 2,3 1 2,-3-2 2,1 1-4,0-1 0,0 2 2,2-3 5,0 1-4,0 0-3,-2-5-1,0 2 0,2 0-1,1 1 2,-1 2-1,1-2 1,-2-4 2,0-2-4,1-1-1,-4 1 0,1-3 1,0-1 5,1 2-4,2-3 2,-4 1-1,-3-4 4,9 6 3,-9-6-3,0 0 3,13-7 2,-4 2 0,-1-2 2,0-1-3,-1-3 2,6-2-2,-2-2-2,1-2 4,2-5-5,-2-1-1,0-1 0,0-2-3,-1-3 1,2 3 0,-3-3 2,0 1 0,-2-1 1,0 3-6,-3-1 2,2 3 0,-4 6 1,1 1-2,-1-3-3,-2 4 2,0 1-2,-1 2 1,0 1 0,0 4-4,-1-3 0,1 4 1,-3-3-3,2 3 0,1 7 1,-4-11-4,4 11 3,-4-9-5,1 4 2,3 5-1,0 0 4,-7-9 1,7 9-1,-4-5-1,4 5 3,0 0-5,0 0 7,0 0-6,-6-2 4,6 2-4,0 0 1,0 0 3,0 0 1,-10 8-3,10-8 1,-5 8-3,5-8 3,-4 9 1,1-3 1,3-6-5,-2 16 9,-1-4-4,0-2 2,3 2 3,2 3 4,-1 2 3,0-1-4,-1 2 7,3 1-3,-2 1 1,3 6 9,-1 0-4,-1 0 0,2 1-2,1 0-1,0-1 0,-1-2-3,2 2 1,1-10-3,0 2 1,-1-5-1,-1 0-1,0-2 0,1 0-3,0-2 2,2 0 2,-1-3-1,0 0-4,1-2 4,-3 1 5,1-3-8,2 0 3,0 0-2,1 0-4,0-2 4,-2 1 0,-7-1-3,17-1-5,-11-1-4,2 0-8,-8 2-3,15 0-17,-15 0-12,12-4-19,-6 1-19,3 1-21,-9 2-29,14-5-27,-9 4-26,2-3-193,-7 4-415,10-5 184</inkml:trace>
  <inkml:trace contextRef="#ctx0" brushRef="#br0" timeOffset="152089.649">3210 13762 15,'0'0'229,"0"0"-16,0 0-11,-3-12-20,3 12-10,0 0-14,-3-9-14,3 9-12,0 0-4,-6-5-14,6 5-7,-9-2-12,9 2-7,0 0-12,-16 0-8,16 0-7,-14 5-7,5-3 0,-1 2-9,-1 3-6,-1 0-1,-3 6-5,-4 5 0,5-6 2,-5 7-1,1 1 6,1-1-2,6-3 2,-6 5-7,3 1-5,5-3 1,-2 4-2,4 1 2,4-5-1,0 1-1,-1-1-4,4 7 1,-2-2 1,6 2 0,0-2 0,1-4 2,2-2-9,-2 2-2,4-5-4,-2 2 3,4 0-2,-1-2 0,0-1-1,2-1 0,2 0-2,-5-3 0,2 0-2,3 1 3,-6-4-4,2 0-1,0-2 1,-1 1-2,-1-2-1,3 1 4,-5-1-3,1-1-1,-3 2 1,1-3-6,-5-2-7,8 6 0,-8-6-11,6 3-8,-6-3-13,7 5-15,-7-5-18,4 3-22,-4-3-21,0 0-11,3 6-21,-3-6-25,0 0-34,0 0-147,0 0-383,0 0 170</inkml:trace>
  <inkml:trace contextRef="#ctx0" brushRef="#br0" timeOffset="152666.342">3514 13811 22,'3'-6'250,"-3"6"-14,1-7-20,-1 7-20,0 0-16,0 0-17,0-9-18,0 9-15,0 0-13,0 0-13,0 0-9,0 0-11,0 0-9,0 0-5,0 0-7,0 0-8,-22 13-4,15-5-6,-2-2-5,0 3-4,0-2-2,-1 2-6,-3 0-8,4 0 4,-2-2 3,-1 0-8,3 1 1,-2 0-5,1-1 1,1-1-3,0 1 3,3-3 0,-1-1 2,2 2 1,0-1-3,5-4 6,-10 5 1,6-2 3,4-3-1,-7 5 0,7-5-4,-5 3 1,5-3-3,0 0 1,0 0 1,-5 5-4,5-5-4,0 0 1,-5 5-2,5-5-2,0 0-2,0 0 1,-1 10 1,1-10 0,0 7 5,0-7 7,0 14 1,0-6 11,0 3 7,-1-1-12,1 4 0,-2 0 1,4 3 3,-2 2 1,1-2-1,-2 2 0,1-1 4,1-1-1,-1 2-6,0 0 1,-1-2 3,1 0 4,-3 0-13,2-2 4,2-1-1,-1-2 1,1 0-13,-1-2 0,-1 0 3,2 1-5,-1-3-2,4 4-2,-4-4 1,4 2-2,-2-2-3,-2 0 2,0-8 0,2 11 5,-1-4-11,-1-7-5,1 8-5,-1-8 2,0 0-11,5 9-12,-5-9-6,6 3-18,-6-3-13,0 0-20,9 0-11,-9 0-21,0 0-18,17-10-23,-10 7-22,3-3-11,-4 0-26,2-1-185,-3-2-436,2 1 194</inkml:trace>
  <inkml:trace contextRef="#ctx0" brushRef="#br0" timeOffset="152896.7573">3283 14245 62,'0'0'231,"0"0"-21,0 0-14,0 0-13,0 0-12,0 0-13,0 0-10,16-16-18,-6 11-8,3-1-15,-1 0-5,3-2-13,2 0-6,1 2-15,0-1-16,-2 0-10,0 1-17,2 0-24,-1 1-24,-5 0-28,3 2-26,2 0-25,-5 3-18,0-2-42,-5 2-113,-7 0-297,15 3 132</inkml:trace>
  <inkml:trace contextRef="#ctx0" brushRef="#br0" timeOffset="153267.7964">3792 14372 203,'0'0'197,"0"0"-10,0 0-17,-3 11-16,3-11-14,0 0-12,0 0-12,0 0-6,-1 8-12,1-8-5,0 0-5,0 0-6,-6 2-4,6-2-3,0 0-7,0 0-6,0 0-2,0 0-10,-17-9-7,17 9 0,-7-8-2,7 8 0,-5-7-4,5 7-7,-4-8-3,4 8 6,-3-9-4,3 9 5,-1-7 0,1 7-2,0 0-5,0-9 0,0 9-3,0 0 1,6-6-6,-6 6-1,0 0 1,7-3-5,-7 3-2,0 0 1,0 0-4,14 12 3,-13-6-2,1 3-2,2 1-1,-4 1 1,-1 2-2,1 3 2,-3-1-6,0 1 0,-1 1-14,1-1-6,-4 2-10,4-2-19,-2-2-27,0-1-24,-3 1-30,4-1-20,0-4-22,-1-1-185,-2 0-386,2-4 171</inkml:trace>
  <inkml:trace contextRef="#ctx0" brushRef="#br0" timeOffset="153637.1375">4076 14057 198,'0'0'272,"0"0"-22,0 0-24,0 0-20,-2-7-19,2 7-21,0 0-15,0 0-11,0 0-9,-4 21-2,0-11-11,4 2-3,-3 0-8,2 6 10,-3-2-20,1 2-3,2 1-8,0-1-7,-2-1-12,2-1 0,0-3-7,-2 2-8,0-4 4,2 1-16,-1-1-2,1-2-2,0 1-5,2-1-5,-1-9-9,-3 11-9,3-11-11,-1 9-11,1-9-17,-3 7-18,3-7-23,0 0-22,-2 6-25,2-6-30,0 0-29,0 0-39,0 0-191,0 0-440,0 0 196</inkml:trace>
  <inkml:trace contextRef="#ctx0" brushRef="#br0" timeOffset="154218.3878">4008 14020 123,'3'-12'228,"4"2"-22,-2 1-15,1 1-13,2-4-13,3 0-15,3 1-15,2-3-11,0 3-14,8-1-9,-6 3-13,-1 2-7,2 1-11,-3 1-4,-2 2-9,-1 1-7,2 2-2,-2 0-6,0 2-7,-1-2 0,-3 5-4,-3-1-6,3 1-2,-4 3 0,0-1-5,-2 1 0,-1 2-1,-2 2-3,-1-2-3,-2 2 2,-1 5 2,-2 1 0,-3-4 3,-1 3-4,1 0 4,-5-1-1,0 6-4,4-6 4,-8 3-5,5-6 2,-2-1 3,3 0-5,1-2-1,-2-1 0,2-2 0,3 1-2,0-2 2,4-3 1,0 2 4,4-5 6,-6 5 2,6-5 1,-7 3-3,7-3 1,0 0 3,0 0-4,0 0 1,0 0 1,0 0-4,21-14 0,-15 7 0,4 1 0,0-3 4,4 0-6,2 0-5,1 0-3,-2 2 1,1-2 0,0 4-3,2 1-2,0 0 1,-2 3 0,-1-1-2,-1 2 1,0 0-3,-4 3-3,3-1 0,-4 0 2,-3 2-3,1 0 2,-3 2 2,-1 3-1,-2-2-2,-1 4 2,-4 2 3,-2-1 2,-1 3-1,-2 1 3,-2-3 1,-3 1 3,-1 0-4,1-3 2,-3 2-3,-1-2 2,-6 2-5,0-3 4,6-2-2,0 0-1,-1-1-2,-2-1 0,4 0-4,0 1-3,1-4-11,4 0-2,1-2-16,1-1 0,0-1-17,0 1-19,-2-1-28,6-1-21,6 2-26,-10-6-37,5 0-244,-2-1-459,5 0 203</inkml:trace>
  <inkml:trace contextRef="#ctx0" brushRef="#br0" timeOffset="154613.4546">4205 13632 61,'0'0'291,"2"-10"-16,0 4-23,-2 6-18,6-5-28,-6 5-22,9-4-16,-1 3-12,5 2-14,0 1-13,7 2-12,7 6-12,-2 0-14,3 4-3,-1-2-2,0 6-11,-1 2-10,-3-2-6,-1 3-4,0 2-2,-3 0-11,1 3 10,-5-1-12,2 0-2,-6 0 0,0 1-3,-3 1 2,-3-2-2,2 3 6,-5-3-7,-3 2 4,1 0 2,-4-1 3,0 1-2,-3-2-5,-2 1-7,-3 0 3,1-1-2,-7 1-8,4-5-1,-3 3-2,-1-2 2,-1-4-10,-1 0-12,-1-1-2,1 2-2,0-2-2,5-5-15,1-1-4,4-4-16,0-1-14,1 0-12,4-1-17,0-1-24,5-4-16,-7 6-35,7-6-21,0 0-35,0 0-212,0 0-461,0 0 204</inkml:trace>
  <inkml:trace contextRef="#ctx0" brushRef="#br0" timeOffset="154896.9927">4839 14165 50,'0'0'280,"0"0"-12,10-6-22,-5 2-15,-5 4-24,9-7-13,-5 5-23,3-1-15,2-1-18,-1 2-16,5-2-12,-2 1-12,2 3-18,1-2-12,3 0-15,-3 1-11,-1-1-16,6 2-11,-6-1-13,6 1-22,-6 0-20,-1-1-19,0 1-25,-2 0-25,3-2-23,-5 2-8,-8 0-40,11 0-120,-11 0-323,9-2 144</inkml:trace>
  <inkml:trace contextRef="#ctx0" brushRef="#br0" timeOffset="155092.8116">4953 14294 121,'0'0'247,"1"9"-7,-1-9-15,0 0-2,5 6-13,4-2-18,-1-4-17,-8 0-20,16 0-13,-2 0-17,-1 0-14,5 0-21,-4 0-15,5 0-29,0-2-16,-2 2-36,-1-2-42,1 2-61,-2-1-24,0 0-220,-2-2-380,0 0 169</inkml:trace>
  <inkml:trace contextRef="#ctx0" brushRef="#br0" timeOffset="156602.2498">5963 13798 104,'2'-9'180,"-2"9"-11,1-10-10,-1 10-11,0 0-18,-4-13-9,4 13-10,-4-7-11,4 7-11,-2-8-4,2 8-12,-2-7-3,2 7-5,0 0-11,-8-3-5,8 3-2,-12-2-5,12 2-5,-18 4-2,8 0-8,-2 1 1,-4 2-3,3-1-4,-2 4-1,1-1-2,-2 1 2,0 1-6,6-2 2,-1-1-4,2 2 3,-1-3-2,2 0 1,1-1 3,0 1-11,2-1 2,0-3-2,5-3-2,-5 9 2,5-9 3,0 0-2,5 13 9,3-9 9,-1 2 1,4-1 0,0 1 3,7-1-3,-1 3-2,-1-1-1,9 5-2,0 0 2,-8-1-4,7 1-2,-6 0 0,4 2-1,-8 0 1,0 1-5,-1-1 1,-2 2-6,-1-2-1,-2 2 2,-2-2 1,-2-2-1,-1 3 2,-4 1-1,-1-3 0,0-3 6,-4 3-2,1-3 1,-1-1-1,-3 0 0,1 0-1,-2-1 4,0-3-6,2 0 4,-1 1-2,-2-3 2,1-2 1,1-1 1,1 1-1,8-1-1,-17-4-1,11 1 0,-1 1 0,-1-4-2,3 0 1,-1 1 4,1-3-4,-1-3-1,0 0 0,2 1-2,0-3-1,3 2-2,2-6-1,-1 1 0,1-1-1,4 2 1,2-5 0,0 6-4,0-1 3,3 3 0,-3 3-5,1-2-3,0 3-6,0 1-10,2 1-6,-1 2-5,-3 2-17,3 2-17,-9 0-10,13 3-11,-7 2-17,-1 2-30,1-1-13,0 3-21,-4-1-175,1 2-370,-2 0 164</inkml:trace>
  <inkml:trace contextRef="#ctx0" brushRef="#br0" timeOffset="157049.5999">6468 13761 60,'0'0'204,"-5"-6"-13,5 6-13,0 0-10,-9-1-23,9 1-5,0 0-10,-15 4-10,6 1-8,0 3-1,0 0-6,0 2-7,-2 2-2,-3 3-3,5 2-3,-6 4 0,2 2-5,2 1 0,1 1 6,1 0-6,1 1-11,5-1 5,-1 2-11,1 1 0,2-1 4,1 1-5,2 0-8,1-3-3,2 3 0,3-2-10,0-1 2,0-3-6,4 2-4,-2-1-8,5-2 1,3-3-5,-6-4 0,-1 3 1,6-5-9,-7 1 0,3-1-1,-3 2 2,2-2-7,-2-2-2,-1-1-7,-1-3-10,-3 2-7,0-3-6,0 0-7,-1 0 4,0 0-13,-4-5-13,5 9-13,-5-9-13,2 7-8,-2-7-19,2 5-17,-2-5-17,0 0-13,0 0-18,0 9-38,0-9-165,0 0-399,0 0 177</inkml:trace>
  <inkml:trace contextRef="#ctx0" brushRef="#br0" timeOffset="157757.3713">6976 13943 32,'0'0'238,"-2"-11"-10,2 11-15,-4-8-12,4 8-9,-1-10-5,1 10-18,-5-5-13,5 5-16,-4-4-13,4 4-15,-10-4-11,10 4-9,-12-3-11,2 3-5,0-1-8,1 1-12,-5 0 0,4 1-9,-3 2-4,3 0-3,-2-1-3,0 1-6,0 0-2,-1 3-1,-2 0-4,0 2-13,3-2 8,1-2-7,-2 1 4,4 0-4,0 3 0,1-2-1,0-3-2,2 1-1,2 1-1,4-5-1,-9 6 3,6-4-6,3-2 4,-8 5 1,8-5 5,0 0 3,-1 10 6,1-10-1,0 0 1,0 0 4,5 12 4,-5-12 5,5 9-4,-4-3 2,2 0 5,1 3 8,-3 3 13,1-2 2,2 2-9,-2 4-6,2 0 5,-1 1 6,-1 1-10,-2 0 9,3 1-16,0-2 5,-3 3-5,3-1 1,-2 1-10,0-1-1,0-1-1,-1-3-1,1 1-9,-1 0 3,2-3-1,-2-2-6,0 0-1,0 1 2,0-3-4,-2 1-6,1-1-4,1-2-13,0-7-6,-1 11-16,0-4-10,1-7-10,0 0-9,0 11-21,0-11-13,-1 6-13,1-6-17,0 0-18,0 0-25,0 0-16,0 0-30,0 0-54,0 0-150,0 0-454,0 0 202</inkml:trace>
  <inkml:trace contextRef="#ctx0" brushRef="#br0" timeOffset="157978.3023">6698 14287 179,'0'0'260,"0"0"-13,0 0-12,5-14-3,1 8-21,1-1-20,2-1-19,0 1-14,1 1-17,6-3-13,-1 1-16,2 2-13,-3-2-9,0 5-15,1-1-17,-1 0-11,-2 2-22,-1 1-19,3 0-20,-4 1-21,3 1-23,-5-1-21,-2 2-19,1-1-22,1 3-17,-8-4-38,12 3-150,-8-1-353,-4-2 156</inkml:trace>
  <inkml:trace contextRef="#ctx0" brushRef="#br0" timeOffset="158367.3178">7230 14409 87,'4'5'228,"-4"-5"-11,0 0-15,0 0-16,0 0-20,0 0-14,0 0-16,-10 6-12,10-6-15,-7 3-10,7-3-11,0 0-7,-12 2-6,12-2-9,-11-2-7,11 2-7,-10-1-5,10 1-4,-12-3-3,12 3-3,-9-4-5,6 1-2,3 3 0,0 0-3,-6-7 1,6 7-3,-6-6 0,6 6-3,-2-7 1,2 7-1,0 0-4,0-9-1,0 9 2,0 0-3,11-9-3,-11 9-5,6-2 3,-6 2-2,0 0-5,15 0 8,-15 0-1,12 4-3,-7-1 2,-1 2-5,0 2 4,0-3-1,-4 8-1,0-3 0,0 2-4,-2 1-2,-5 3 6,3 1-8,-4 1-6,-2 0-3,3 1-8,-4-1-16,-1-2-22,1 2-26,1-3-36,0 0-30,2-6-42,-1 0-160,-1 0-379,1-4 168</inkml:trace>
  <inkml:trace contextRef="#ctx0" brushRef="#br0" timeOffset="159962.4593">7466 14084 88,'0'0'171,"-7"-4"-17,7 4-5,-9-7-5,5 5-4,4 2-9,0 0-8,-5-6-13,5 6-9,0 0-5,0 0-9,0 0-5,0 0-9,0 0-5,-14 6-4,9-1-4,0 3 1,0 2 0,-1 5-3,-1-1 8,-1 3-12,2 1-2,-1 1-1,3 0-9,-2 6-2,2-9-2,4 2-4,-1-1-3,2-1-1,2-1-5,-1-1 0,3-4-1,-2 0-2,2-2-1,3-1-4,3 1-1,-3-4-3,1 1 3,3-4-5,5 1 5,-3-2-3,4-6 0,3 2-5,-2-3 4,-1-2-7,-1-1 7,0-1-4,-2 1 1,0-5-4,0 2 1,-5-2-2,0 0 3,-2 1-2,-2-3 2,-4 6-2,-1-7 4,-2 3-6,-5 1 2,-2-2 1,-4 1-6,1-1-3,-6 3-5,-4-4-3,5 5-1,-3 4-10,1-2-9,0 3-15,-2 1 0,3 2-22,-2 0-20,2 2-11,3 1-18,3 0-16,-1 1-45,3 0-147,-2 0-350,-1 0 155</inkml:trace>
  <inkml:trace contextRef="#ctx0" brushRef="#br0" timeOffset="160343.4038">7515 13791 168,'0'0'234,"0"0"-20,0 0-20,0 0-18,0 0-8,16 3-8,-8 4 4,3 1-15,2 1-13,4 2-10,6 5-11,3-1-6,-1 6-6,-1-4-5,0 8-10,0-2 3,1 0-14,-2 4-5,-1-1-9,-2 0-6,-3 3-7,0-2 2,-3 2-7,-1 0-5,-5-5-1,0 1-4,-3 0-2,-1-7-3,-2 1 0,-5-2 0,-1 1 9,0 0-4,-5 5-5,0-3 0,-5 1-4,-4 2-4,0-3-3,-1 1 7,-5-4-14,5 1 3,2-3-8,2-4-7,1 2-2,-1-3-8,1-1-5,4-2-11,-1-1-4,3-1-13,3 0-14,-1-2-11,6-3-28,-8 3-24,8-3-16,0 0-16,0 0-16,0 0-39,0 0-173,17-24-411,-8 15 182</inkml:trace>
  <inkml:trace contextRef="#ctx0" brushRef="#br0" timeOffset="161259.2823">8209 14187 266,'0'0'260,"0"0"-20,0 0-24,0 0-24,0 0-15,0 0-16,0 0-20,0 0-9,0 0-16,25-11-10,-3 10-10,-4-1-12,5 1-9,4-3-3,2-1-9,1 1-8,1-1-10,-4 0 2,1 1-9,0 0-12,-6 2 1,-3-1-13,-2 2-6,-3 0-6,-3 0-9,0 1-1,-3-1-3,-8 1 2,12-2 0,-12 2-2,0 0 5,7-1 2,-7 1-1,0 0 2,0 0-1,0 0-2,0 0 4,0 0-1,0 0-3,0 0-2,-29-1 0,20 0-1,0 0-6,-3-2-5,1 1 4,1 0-1,-2 0 0,3 1 1,-2-1-5,2 0 10,2 0 2,-2 0 2,9 2 6,-14-3 16,14 3-2,-10-3 10,10 3 2,-7-2 6,7 2 0,0 0 2,-8-2-1,8 2 5,0 0-5,0 0-2,0 0-2,0 0-3,0 0 0,-11 2-2,11-2-2,0 0 0,0 0 8,3 15 12,-3-15 0,2 13-3,3-4 0,-5 0-2,4 3-4,1 0-2,-3-1-2,2 1-2,-2 1-5,1-1-1,1 0 0,-2 1-5,0-4 1,-1 4 1,1-3-6,-2-1 1,0 1-4,-2-2 3,2-8-2,4 14-3,-4-14-1,0 6 3,0-6 0,3 9-5,-3-9 2,0 0-1,0 0-1,0 0-6,0 0-3,0 0-2,0 0 1,0 0 0,0 0-9,-14-22 2,10 11-2,2 0 2,-5-6-8,3-1 2,0 1-2,3-2 10,-6 4-3,3-5 2,3 2-2,-1 3 7,0-3 1,2 3 3,0 4-1,-2 1 6,2-1 1,2 5 1,-2 6 7,-5-12 2,5 12 3,-2-8-4,2 8-2,0 0-2,-1-9-2,1 9-1,0 0-3,0 0 1,0 0 0,0 0 1,0 0 3,0 0-3,0 0 1,24 16-1,-15-9 1,2 2 4,-2-2-2,3 4-1,-2-2-2,-1-2 6,3 1-4,1 2-1,-1-3 0,1 3 0,-2-4-2,1 1 3,0-1 7,2-1-9,-3 3-3,0-3 3,-1-1-2,1 1 1,-2-2-2,0 0 0,-5 1 3,3-2-1,-1 0-1,-1 3 0,-5-5 0,6 2 9,-6-2-4,4 8 4,-4-8 11,-2 11 3,2-11 1,-6 12 1,-1-5 2,-1 3-3,-1-1 5,-5 2-12,1-1-1,-3 0 3,3 2-3,-1-3-4,3-2-1,2 1-9,-2-3-17,2 0-9,4-3-19,1 2-29,4-4-27,-9 5-39,9-5-39,-7 3-39,7-3-51,0 0-167,0 0-469,0 0 208</inkml:trace>
  <inkml:trace contextRef="#ctx0" brushRef="#br0" timeOffset="164182.4446">9422 13977 137,'0'0'253,"3"-5"-13,-3 5-11,3-6-19,-3 6-19,0 0-13,6-8-11,-6 8-7,2-6-11,-2 6-5,0 0-7,2-9-2,-2 9-7,0 0-17,0 0-6,0 0-17,0 0-3,0 0-8,0 0-6,0 0-11,-10-11-5,4 10-10,-7 0-8,-2-2-5,-4 1-4,-3 1-7,-4 2 0,-3-4-3,7 3-2,0 0-1,-1 0-3,5 0 1,5 1-3,0-1 4,1-1-2,5 1-2,7 0-1,-15-1 3,15 1 1,-10 0-4,10 0 5,0 0-4,-10 0 2,10 0 6,0 0-8,0 0 5,-9 1-6,9-1-2,0 0-1,0 0 1,0 0-3,0 0 5,-5 4 0,5-4-2,0 0 5,0 12 11,0-6 16,0-6 1,-3 16-5,1-7-3,2 1 12,0 3-3,0-1-5,0 3-3,-2 2 10,0-2-4,4 2 5,-2-1 4,2 0 4,-2 0-5,2 0 1,-2 1-10,0-6 7,0 5-2,3-4 1,-3 1-2,0 2-7,3-2 1,-1 1-3,-2-3-5,0-1-3,0 1 1,0 1-3,0-3-6,0-1-3,0-8 17,0 15-13,0-8-4,0-7-1,-2 11-8,4-4 5,-2-1-3,0-6-23,2 10-10,-2-10-12,-2 9-5,2-9-22,2 7-18,-2-7-16,0 0-20,0 8-21,0-8-16,0 0-20,0 0-20,0 0-23,0 0-15,0 0-47,0 0-204,0 0-524,0 0 232</inkml:trace>
  <inkml:trace contextRef="#ctx0" brushRef="#br0" timeOffset="164465.4936">9160 14259 183,'0'0'312,"0"0"-10,0 0-13,0 0-15,0 0-15,0 0-14,0 0-20,0 0-23,0 0-7,10-8-27,0 6-13,1-2-11,2 3-16,1-2-8,4-1-13,0 0-3,4 2-17,-2-2-9,-1 1-10,2 1-8,-2-1-5,1 0-2,-2 2-9,-4 0-5,-3-2-2,-1 1-10,0 2-15,-3-1-3,-7 1-10,12-1-6,-12 1-9,8-2-11,-8 2-7,0 0-15,9-1-20,-9 1-17,0 0-20,0 0-26,0 0-29,0 0-37,0 0-38,0 0-241,0 0-516,0 0 228</inkml:trace>
  <inkml:trace contextRef="#ctx0" brushRef="#br0" timeOffset="166121.9748">7873 14923 79,'0'0'154,"2"-5"-6,-2 5-17,0 0-12,0-9-11,0 9-11,0 0-11,0 0-9,-5-12-5,5 12-2,-6-7 2,2 5 1,4 2-7,-8-4-1,8 4-11,-9-1 1,9 1-13,-16 3 3,3-1-15,2 0 2,-1 1-7,-5 2 2,1 2-3,3-1-5,-4 3 0,2 0-6,1 0 6,3-1-2,1 1-4,3-2 0,-1 0-2,2 2 1,3 0 7,2-1 2,1 3-7,0-4-1,4 2 7,4 1-3,-1-1 8,7 4-7,3-1 2,8 4 1,-2 0 3,4-2-4,0 2-1,-2 2-6,1-3-1,2 1-2,-2 0 4,-10-6-2,6 5-2,-7-3-4,1 1 1,-5-1 1,-3-2 1,1 5-3,-8-2 0,2-2 1,-3 1 3,-7-1-4,1-1 2,-4 5-4,-5-1 3,-2-3 0,-2-1 2,-6 0 9,6-3-3,-1 0 8,-1-3-2,-6-1-4,7-2 7,6-2-1,-4-5 4,2 2-6,4-3-5,-2 0 1,7-1 4,-2-2-6,1 1 0,3-2 1,2 2-4,1-1-4,4-1 3,1 0-2,3 1 3,-1 0-7,3 0 4,-1 1-4,5 2 3,-1-1-6,6 1 2,-2 0 1,5 2-5,-3 1-5,2 0-12,-2 4-14,1 2-19,-5-2-17,1 0-16,0 2-21,0 2-17,-1-2-17,1 1-26,-3 0-154,-2-1-345,3 0 152</inkml:trace>
  <inkml:trace contextRef="#ctx0" brushRef="#br0" timeOffset="166511.9072">8484 14847 50,'0'0'161,"0"0"-18,0 0-2,-7-7-14,7 7 2,0 0-8,-27 9-8,18-1-7,-5 0-1,1 4-6,-3 1-8,-2 0-3,2 7 9,-2 1-2,1 1 0,2 2 6,3-1 0,-2 2-10,5 1-5,2 0 4,1 2-6,2-1-9,0 2-2,2-3-4,2 0-9,6 0 1,2-1-10,-4-5-4,9 5 1,-3-3-8,3-5-3,8 2 4,0-2-4,0-1 0,-2-5-7,7 3 2,-1-1-5,-1-2-4,-3-3-2,4 5-7,-10-5-6,3 1-7,-4-3-3,-1-1-11,0 0-9,-4-1-12,3 1-10,-5 0-17,-1-2-11,-2 0-12,2 1-8,-6-4-18,6 5-11,-6-5-14,5 4-9,-5-4-30,0 0-166,0 0-368,0 0 163</inkml:trace>
  <inkml:trace contextRef="#ctx0" brushRef="#br0" timeOffset="166897.9036">8756 15126 18,'-1'-8'251,"1"8"-17,0 0-25,-2-7-19,2 7-20,0 0-15,0 0-19,0 0-10,0 0-3,0 0-4,0 0 0,3 26-6,1-9-12,-2-1-7,0-1-9,-2 3-8,2 1-7,-4 0-4,2-1-5,-2 2-6,2 0-6,-2 0-7,0-1-5,2-3-1,-5 0-3,5 0-9,0-6-7,-6 1-9,6-3-17,0 1-9,0-9-10,0 13-17,0-13-17,0 8-10,0-8-7,0 0-20,0 0-15,0 0-10,0 0-4,0 0-7,0 0-19,0 0-139,-3-33-315,-2 18 140</inkml:trace>
  <inkml:trace contextRef="#ctx0" brushRef="#br0" timeOffset="167314.488">8714 15242 16,'2'-15'110,"1"0"-5,2 0 0,-3 2-2,5-2 4,-1 3 2,1-3 8,5 3 5,-1-1-9,1 0 6,1-1 2,4 3-4,-1-2-3,-1 4-10,4 0-5,-3 1-7,5 2-5,-6 2-13,0 3-7,-3-1-5,1 4-4,-3 1-9,2 1-3,-7 3-4,1-2-4,-1 5-3,-3 0-4,0 1-5,-4-1 1,0 3-4,-3 3-1,-3 3-4,-1-4 1,-3 2-1,-1-2-2,-5 4-5,2-4 0,-4 3-2,4-4-2,0-6-2,-1 1 5,3 0-4,3-1 2,1-2-5,2-1-3,1-1 7,3-3-8,4-1 1,-9 5 0,9-5 2,0 0-1,0 0-1,0 9 2,0-9 1,0 0 3,22 2-2,-13-2 4,3-1 2,-2 4 4,4-5-2,4 6 2,0-2-4,-5 2 2,1-4-3,-3 2 1,6 3-3,-3-1 7,-3-1-9,3 2 7,-3-1-4,-4 0-4,0 1 1,-5 0 2,1 1-4,-3 1 11,0-7 1,-5 16 1,-4-7 7,-2 1-1,-3-1 4,-2-1-8,-2 1-2,-1-1-2,-8 1-3,0-4 0,9 0-5,-2-2-13,3-2-8,0-1-12,-1 2-8,-1 0-12,10-2-23,1 0-18,8 0-28,-14-2-31,9-1-29,5 3-200,-4-6-407,4 6 180</inkml:trace>
  <inkml:trace contextRef="#ctx0" brushRef="#br0" timeOffset="168148.3048">9218 15250 224,'0'0'240,"0"0"-14,0 0-15,0 0-17,0 0-20,0 0-13,0 0-7,40-5-18,-21 5-9,2 0-13,4-1-9,4 0-12,1 1-4,-1-2-14,0 1-5,0-1-8,-9 1-9,1-3-5,-3 5-6,-5-1-8,3 0-10,-5-1-6,-2 0-6,0-1-7,-9 2-5,9-3 0,-9 3-1,7-1-4,-7 1-2,0 0-6,0 0-10,0 0-1,0 0 0,0 0-1,-15-13 0,7 9 1,1-2 5,1 2-1,-3-2 8,4 1 0,-4-1 1,5 1-1,-3 3-1,1-3 8,6 5 7,-10-7 2,6 4 9,4 3 4,-7-6 4,7 6 0,-8-2 2,8 2 1,0 0-6,0 0-1,0 0-1,0 0-1,0 0 6,0 0 10,0 0 0,-9 10 4,4-2-2,5 2 2,0-1-1,-1 1-1,-1 2-2,0 2 0,2-3 1,0 5-4,-2-3-1,2-2 0,0 1-6,2 0 0,-2-2-2,0-2-2,0 1-4,0-9 1,0 11 1,0-11-4,0 9 4,0-9-7,0 0 2,0 7-1,0-7 2,0 0-4,0 0 3,0 0-3,0 0 1,0 0-2,0 0 4,7-25-4,-7 15 0,0-2-3,0-1-1,3-5-2,-3 0 2,1 2-8,-1 0 0,3-2 3,-1 0 3,-2 7-5,1-3 1,1 3-1,-2 0 4,0 2-2,2 3 1,-2 6-5,2-10 4,-2 10 4,2-9-2,-2 9-1,2-5-6,-2 5 8,0 0-3,0 0 2,16 16-1,-11-7-1,3 0 7,1 5-3,3-3-3,-1 3-1,2-2 1,-1 1 3,-1 0 1,3-2 0,-1 4-4,0-4 2,3 0 0,-7-2-3,2-4 0,-2 4 1,-2-1-3,-3-5 1,0 0-1,2 2 1,-6-5-1,4 5 1,-4-5 5,2 9-6,-2-9 5,0 0-4,-12 10 4,4-6 0,-1 0 1,-1 0-2,-3 3-2,0-3 1,-5 2-9,3 1-7,1-2-7,3 1-13,-5 1-12,3-2-17,3 1-24,1 0-29,1-2-14,3 0-21,-1-2-31,6-2-195,-10 5-411,10-5 182</inkml:trace>
  <inkml:trace contextRef="#ctx0" brushRef="#br0" timeOffset="168865.9032">10013 15220 63,'0'0'97,"0"0"-9,0 0-1,0 0-18,0 7 5,0-7-3,0 0 2,0 0 3,0 0 8,0 0 3,0 0-7,0 0-6,0 0 3,0 0 2,0 0 0,0 0-2,0 0-3,0 0 1,0 0-2,0 0-7,0 0 0,0 0-4,0 0-4,0 0-4,0 0-2,0 0-2,0 0-7,0 0 0,0 0-1,0 0-4,0 0 5,0 0-4,0 0-3,0 0 0,0 0-1,0 0-3,0 0 0,0-23 0,0 23 0,0 0 3,-5-4-5,5 4 1,0 0-5,0 0-3,0 0-2,-9-1 1,9 1-3,0 0-4,-16 10 2,12-6 1,0 2-3,-3 2 2,1 1 0,1 2 6,0-2-4,3 4-3,-1 1 4,1 2-6,2-1 3,0 0-1,0 1-3,2-3-2,-1-1-1,3-1-1,3 1-2,0-1 3,-3-2-1,3 1-1,2-1-4,2-3 6,-2-1 3,3-1-9,-1-3 2,4-1-1,-1-1-5,3-2 1,2-1 5,-3-3-3,-3-2-1,3 0 5,-5 2-7,-2-6 5,2 4-1,-6-2-1,2-6 0,-6 2 0,-1-3-1,-2 0 3,-6 1-5,-1-7 0,0 5-4,-3 5-2,-4-6-6,-1 7-10,1-1-7,0 5-11,-4 0-24,-5-3-23,8 4-22,-2 5-24,5-4-27,1 3-16,0 1-191,1 0-397,3 1 175</inkml:trace>
  <inkml:trace contextRef="#ctx0" brushRef="#br0" timeOffset="169179.0597">9983 14950 93,'14'-2'219,"-8"2"-16,4 2-7,4 0-12,3 5-8,5-1-9,3 4-14,1 4-11,-1 1-11,1 2-15,-2 0-10,1 4-7,-2 2-11,1-3-8,-6 0-6,3 4-6,-4-4-7,-1 3-5,-5 0-6,-1 2-1,-4-1-9,-2 0-5,-4-4 0,-2 5-1,-4-1-4,1-6 1,-6 5-6,-4 1-3,1-3 0,-2-2-1,3-3-4,2-3-2,-3 3-8,1-4-3,0-1-8,-2-1-14,2-2-16,3 1-20,0-2-33,1 0-20,5-3-34,-1 1-31,5-5-47,-5 6-117,5-6-363,0 0 160</inkml:trace>
  <inkml:trace contextRef="#ctx0" brushRef="#br0" timeOffset="169981.3222">10449 15380 197,'0'0'194,"26"-3"-16,-12-2-6,2 5-14,6-4-10,5-1-15,3 0-14,0 1-11,-2-3-8,5-1-9,-3 2-7,3-2-7,-5 2-4,0-1-11,-10 2-5,4 0-5,-3 2-8,-3 1-8,-3 1-2,0 0-8,-3-1-1,1 2 1,-11 0-4,13-3-2,-9 1-4,-4 2-2,8-1-5,-8 1-1,0 0-11,0 0-8,0 0 3,0 0-5,0 0-3,0 0-1,-17-16 6,9 12-1,-1-1 1,-2-1-3,1 1 6,-1-2 3,2 0 4,0 3-1,-3-3 3,4 3 0,2-1 10,6 5 3,-9-6 5,5 3 1,4 3 3,-8-5 1,8 5 2,0 0 4,-6-3 3,6 3-3,0 0 0,0 0 3,0 0 15,0 0 10,0 0 3,-5 14-2,3-8 0,2 6-8,0 0-2,0 3 3,0 3-3,0 2-5,0-4-2,0 0-5,0 2 2,2-4-8,-2 2-1,3-3-4,-3-2-3,1 0-1,-1-1-1,0 0-5,0-3 1,0-1-1,3 1-4,-3-7-4,2 7 4,-2-7-1,2 8-3,-2-8 1,0 0-2,0 0-3,0 0-4,0 0-3,0 0-4,0 0-3,7-28-2,-6 17 5,2-6-7,-2-3 1,-1-4 0,0 6 1,0-2-1,2-5-4,-4 6-8,1 3 7,2 0 2,-2 3 1,1-2 2,1 5-1,-1 0 4,0 5 2,0 5 4,0-11-2,0 11 0,0-8-1,0 8 1,0 0-1,0 0 3,0 0 0,0 0 5,0 0-4,0 0 3,21 8 0,-15 1 2,2-3 1,2 8-3,-5-4 0,8 2 2,-3 1 4,-5-3-6,11 2 3,-3 0-3,1 1 3,-3 0 2,7-4-1,-4 2 1,-3-3-5,-2 1 3,1-2-2,-1 1 1,1-3-1,-4 0 3,-1 0-1,-1-2 1,-4-3 0,6 8 1,-6-8 2,4 5 2,-4-5-2,-1 9-1,1-9 11,-8 7-9,1-4 0,-2 3 0,0-2-6,-1 0 4,0 1-11,1 0-6,-4-1-9,6 1-19,-6 2-20,1 0-25,-3-1-32,4 0-29,4-3-30,2 0-45,-4 3-172,4-4-422,5-2 186</inkml:trace>
  <inkml:trace contextRef="#ctx0" brushRef="#br0" timeOffset="170522.5056">11505 15170 33,'2'-5'287,"-2"5"-20,0 0-26,0 0-20,0 0-22,0 0-9,-15-4-14,15 4-17,-18 14-13,5-4-6,2 3-8,0 1-4,-3 1-10,0 10-12,2 0-8,0-3-6,-1 5-11,-1-5-7,3 2-7,2-2-9,0-5-3,0 0 0,0-4-12,3 3-6,0-6-4,1 1-5,0-2 0,3-2-2,0-1-3,0-1-2,2-5-6,-3 8 3,3-8 0,-2 7 0,2-7-6,0 0 5,0 0-6,0 0-3,0 0 2,0 0-2,0 0-3,9-32 2,-4 16-2,1-1-9,1-6-1,2-1 1,-1-4-2,1 1-4,-2 0-3,0 1 3,0 2-3,-1 0 4,2-2 1,-1 8-1,-1 0 1,1 3 2,1-1 5,1 3 1,-1 1 0,-3 4 1,1-1-1,3 1 3,-5 3 0,1 0-3,-1 3 3,-4 2 1,10 0 5,-10 0 2,17 7-1,-10 1 6,1 3 2,5 3 6,-4 0-2,0 3 3,2 5-9,-2 2 5,-1-5-1,-2-1-3,3-2-2,-1 3 1,-3-3-4,2 2-2,0 0-6,-2-6 2,1 3 2,-3-4-6,0 1-18,0-3-9,1 1-6,-4-4-10,4 2-15,-4-8-14,2 9-17,-2-9-9,3 7-20,-3-7-24,3 4-26,-3-4-31,0 0-39,0 0-169,0 0-438,0 0 193</inkml:trace>
  <inkml:trace contextRef="#ctx0" brushRef="#br0" timeOffset="170727.2714">11459 15328 177,'-11'-1'211,"11"1"-15,-7 1-11,7-1-18,0 0-7,-7 2-5,7-2-12,0 0-16,0 0-9,0 0-12,30 0-10,-18-3-12,6 3-6,3-5-16,1 3-3,4-5-18,-5 2-23,4-4-11,-4 1-20,-6 2-39,3 0-33,-1 2-24,-7-4-25,-1 0-166,-4 3-324,3-4 143</inkml:trace>
  <inkml:trace contextRef="#ctx0" brushRef="#br0" timeOffset="176553.9286">11471 14002 47,'-4'-10'145,"2"2"-7,1-3-24,-2-1-10,1-1-4,4 1-6,2-5-7,0 0-5,2 1-9,-1-2-9,0 2-3,6 0-3,-4-1-12,1 3-1,4 1-5,0 0-4,0 0-2,0 3 0,1-1-6,1 0-3,-3 4 1,0 1-10,0-1 1,1 2-2,-2 0-1,3-1-3,-1 3-2,-2-1 1,3 2-5,-3 0 6,1 2-2,-3 0-3,0 2-3,-2 1 3,2 2 6,1-1-4,-2 0-1,1 5 9,1 2-4,-4 1-5,0 3 5,-4 4 0,2-3-2,-3 4 9,1 3-4,-2-3 7,-2 3-2,1 1-1,1 2 3,-3-1-3,1-1 6,-3 2-5,5 1 1,-3-1-7,-1 2 5,1 0-5,-1-2 4,1 0-5,1-1 2,2-5-3,0-1-4,2 2 5,-2-4-5,2-1 3,1 2-4,1-6 5,0-1-4,-2-2-8,3 1 9,0-4-1,0 1-5,-2-3 3,-2-4 0,5 7 0,3-5 4,-1-1-5,0 0 4,4-1-3,-11 0-1,21-3 4,-11 1-6,0-1 2,-1-2 4,0 0-1,0 1-2,-1-2-3,-1 0 0,2-3 0,-1 2 4,1-1-10,-1-1 4,0 1 3,0 0-3,-3 3 4,-1 0-2,1 0-4,-5 5 0,8-6 0,-8 6 2,0 0-1,0 0-6,0 0 6,0 0 0,0 0-2,0 0 2,-11 30-5,4-19 1,1 4 5,-1 0-7,-2 2 4,3 0 5,0 9 0,-1-2-4,-1 2 6,3 4-2,3-1 2,1 4 1,-2-1-2,2 2 3,2 2-1,3-2 1,1 2-1,1 9 1,-2-12-4,1 2 5,3-4-5,0 2-1,2-4 2,0 2 4,0-4-5,4 1 1,-2-4 0,2-1 2,-5-5-2,1-1-1,1 1 1,0-2 2,3 7 2,-5-8-8,0 2 4,1 5-2,0-5 0,-2-2 1,0 3 1,-3-3 3,0 1 8,0 3 2,-3 2 2,0 4-4,-2-8 3,0 1-2,-3-2 17,-1 0 3,-3 0 0,-1-2 0,-1 0-3,-2 0-1,-1-1 1,-1-1 2,-1-1-5,-1 0 3,-3-1-4,-1-2-2,0 1-5,-2-2 1,-6 0-6,1 0 0,0-4-4,4-2 0,2 0 1,1-3-4,-1-1 4,1-4-2,1 1 0,-1-2-2,3-1-1,-1-1-1,3 0 4,0-3-4,2 1 1,1-1 1,2-1-3,2 3-4,1 2-2,2-2-4,-1 2-10,3-1-10,-2-1-7,3 2-10,1 1-13,0 8-21,1-16-24,0 8-21,4 0-26,0 0-8,2 0-43,0 1-161,0 0-387,2 1 171</inkml:trace>
  <inkml:trace contextRef="#ctx0" brushRef="#br0" timeOffset="177204.1122">12252 13405 220,'-2'-8'269,"2"8"-26,0 0-19,-2-8-31,2 8-19,0 0-19,0 0-9,0 0-9,0 0-5,17 19-11,-7-7-11,1 2-5,4 0-2,-1 6-7,4-1-10,1 3-9,-1-2-3,0 1-11,-4-7-4,5 6-7,-1 0-2,-4-5-5,0-1-4,0 1-6,-1-2-2,0-1-2,-3-2-3,1-1-2,-2 0-11,-1-3-15,0 1-5,-3-2-2,0-1-12,-3 2-12,2-2-11,-4-4-9,4 8-10,-4-8-14,0 0-23,0 0-10,0 0-24,-11 6-9,11-6-4,0 0-16,0 0-19,-19-11-135,13 3-340,0 0 150</inkml:trace>
  <inkml:trace contextRef="#ctx0" brushRef="#br0" timeOffset="177412.0097">12499 13529 3,'0'0'168,"0"-13"-2,-3 4-10,3 1 1,0 8 4,-2-10 4,2 10-7,-4-7-14,4 7-12,0 0-16,-4-5-5,4 5-6,0 0-5,-14 17-7,3-2-4,-3 0-7,-2 11-5,-4-1-5,0 2-2,-1 1-11,-1 2-2,0 0-10,-8 7-3,7-9-14,1 1-2,2 0-6,2-3-17,1 0-13,4-2-29,-1 1-15,4 0-27,4-6-19,0 0-15,1-2-28,2-1-40,-1 1-137,1-1-345,2-4 152</inkml:trace>
  <inkml:trace contextRef="#ctx0" brushRef="#br0" timeOffset="181408.539">14126 13703 10,'0'0'59,"0"0"-3,5-3-4,-5 3-7,0 0-3,0 0-7,0 0-2,8-2 0,-8 2-7,0 0 10,0 0-12,0 0 7,0 0 2,0 0-2,10 0 7,-10 0 1,0 0 8,0 0-5,0 0 1,0 0 4,0 0 1,5-3-3,-5 3-4,2-6 11,-2 6-10,0 0 0,7-7 2,-3 3 2,-4 4-4,6-7 0,-6 7-4,5-7 3,-1 2 2,-4 5-9,6-9 5,-6 9-5,6-8 0,-4 3-3,2 0 3,-4 5-1,4-9 4,-4 9-2,1-9-5,-1 9 0,1-8-3,-1 8 1,0-9 0,0 9-6,0 0 5,-6-13-8,3 8 0,3 5-6,-5-6 1,0 2-1,5 4 2,-12-5-3,6 4-4,-3-2-2,0 2 3,9 1-1,-23 4-4,13-1-2,-3 1-3,-2 2 5,-2 1-2,2 1 1,0-1 1,1 3-2,-3 0 5,4-1-5,4 1-2,0 0 1,2 0-6,0-2 3,2-1 3,3 0-2,-2 0-1,6 2 5,-2-9-2,5 13 10,3-7-1,1 0-6,4 2 6,-2-2 14,7 4-7,0-2 5,1 1 3,-1 0-8,9 2 6,-3 0 0,-3-2-4,-3 1-4,1 1 2,-1-1-2,-3 2 1,-1 1-3,0-2-6,-5-2 6,3 4-1,-6-3-3,-2 1 1,-2 1 2,0-3-1,-2 1 0,-4 2-4,-3-2 3,-1-2-4,0 2 1,-4-3 2,1-2-1,-1-1-2,-1 2 3,0-5-2,-2 2 3,1-3-2,0-1-2,1-1 2,-1 1-1,2-3 3,-1-1-4,1 0-1,0-1 4,3-1-1,1 2 15,3 0-3,-4-3-3,4 0 2,1-1-6,1 3 1,1-4-7,2 10 0,0-13-2,0 13-5,4-12-1,-3 7-12,-1 5-7,9-7-10,-3 5-4,1-1-13,-1 1-18,-6 2-10,19-3-10,-10 5-20,2-4-19,0 2-13,-1 2-37,1-1-120,-1 0-317,-3 0 140</inkml:trace>
  <inkml:trace contextRef="#ctx0" brushRef="#br0" timeOffset="182023.5538">14766 13554 29,'0'0'174,"-5"-4"-26,5 4-7,-9-4-14,9 4-14,-10 0-7,10 0-8,-18 4-5,9-1-13,-3 2 1,0 2 1,1 1 5,-1 3-7,-4 2-5,2 2 0,-4 4 0,3 1-6,-3 2-3,3 0-1,1 3-4,1 1 0,0 2 0,3 2-5,1-1 2,1 2-2,3-4-3,4 5-6,1-4-3,3 0-7,3 0 0,-1-2-3,4-2-3,3-1-7,-1-6 1,0 0-2,1-3 1,8 3-7,-2-4 2,4 1-5,1 0 9,-4-5-11,0 1 2,1 0-4,-1-1-7,-3-2-10,1 1-14,-6-2-10,2 0-17,-1 1-17,-3-1-30,-2-2-18,1-2-16,-2 3-28,-1-3-32,-5-2-121,6 3-334,-6-3 148</inkml:trace>
  <inkml:trace contextRef="#ctx0" brushRef="#br0" timeOffset="182582.3192">15116 13695 7,'0'0'195,"-1"-9"-20,1 9-15,0 0-13,-3-8-13,3 8-17,0 0-11,-6-5-19,6 5 1,0 0-12,0 0-4,0 0-10,-19 6-7,19-6 2,-13 5-9,7-2-8,-5 1-1,2 0-2,0-1-7,-2 2-3,0-3-4,-1 2 2,1 0-4,0 1-5,2-2 1,-1-1-1,2 2-2,8-4 4,-12 2 10,4 0 3,8-2 3,-10 1-1,10-1 12,-9 4-5,9-4-1,-5 1 3,5-1-6,0 0-4,0 0-3,-8 4-7,8-4-4,0 0-3,0 0-3,-5 4 4,5-4-2,0 0 7,-3 11 4,3-11 1,2 16 0,-4-7 6,2 2 0,0 1-2,2 0 1,-4 4 3,1-3-5,2-1 2,-3 6-3,2 1 2,-1-2-4,-1 2-2,1-2-3,-2 2 1,3-1-3,-2-1 1,1 1-6,-2-1-1,-2-2 0,5-3-3,-1 2 1,1-4 0,-2-1-1,1-1-6,1 0 3,0 2 0,-1-3-3,1-7-11,-1 14-8,1-14-2,-2 12-8,2-4-12,0-8-16,-2 9-20,2-9-19,-3 10-16,3-10-25,0 0-21,0 8-14,0-8-35,0 0-118,0 0-346,0 0 153</inkml:trace>
  <inkml:trace contextRef="#ctx0" brushRef="#br0" timeOffset="182847.0485">14873 14054 2,'0'0'257,"-3"-7"-20,3 7-18,0 0-21,0 0-20,0 0-18,0 0-15,0 0-16,6-10-12,-6 10-12,13-4-8,-6 4-13,1 0-8,3-1-7,1-2-6,-2 2-5,3 0-6,-1 0-7,0-1-6,1-1-6,-1 1-4,0-1-12,-1 0-8,0 0-9,-1 2-15,-2-1-16,-2-1-21,-6 3-17,11 0-23,-11 0-14,9-2-24,-9 2-33,0 0-131,0 0-318,0 0 141</inkml:trace>
  <inkml:trace contextRef="#ctx0" brushRef="#br0" timeOffset="184116.3756">15403 14152 109,'0'0'123,"0"0"-15,0 0-1,0 0-9,0 0-4,0 0-11,0 0-5,0 0-6,0 0-8,0 0-3,0 0-1,0 0-2,0 0-2,0 0-3,0 0 4,0 0-4,0 0-5,0 0-1,0 0-8,0 0-3,-2-8-4,2 8-2,0 0 0,0 0-2,0 0 3,-5-5 1,5 5 0,0 0 0,0 0-2,0 0-1,0 0-8,-2-7 0,2 7-1,0 0-9,0 0 4,0 0-2,2-12-1,-2 12-1,0 0-5,3-8 2,-3 8-3,0 0 0,4-7-3,-4 7-9,0 0 12,0 0-2,0 0 0,6-4 0,-6 4-5,0 0 7,0 0-2,0 0 5,14 9 0,-14-9 2,4 6 2,-3 0-2,0 1 2,-1-7 0,-1 15 1,-1-6 0,-2 1-3,-1 0 2,-2 1-1,-2 2-2,-1 1-1,0-1-4,-4 0-6,1 0-9,-1-1-9,1 2-21,1-3-11,4-2-19,1 0-5,0-1-25,0 0-30,0-1-139,1-1-293,3-1 129</inkml:trace>
  <inkml:trace contextRef="#ctx0" brushRef="#br0" timeOffset="184933.1673">15746 13842 244,'0'0'244,"0"-10"-12,0 10-14,0 0-17,0 0-19,-2-6-21,2 6-14,0 0-15,0 0-18,0 0-7,0 0-8,0 0-7,0 0-8,0 0-4,0 0 14,0 0-9,2 26-7,-1-17 0,2 1-8,-3 1-5,0 0-8,0 1-5,0-3-8,0 4-1,0 0-7,1-2-1,-1 0-4,0 2 0,-1-2-5,1 0-1,0 0-3,0-1-5,-1-1-2,1 1-9,0 0-10,-2-3-10,2-7-14,-1 11-25,0-4-21,1-7-22,-1 9-31,1-9-18,-4 9-21,4-9-19,0 0-208,-5 3-425,5-3 188</inkml:trace>
  <inkml:trace contextRef="#ctx0" brushRef="#br0" timeOffset="185303.9886">15667 13602 203,'1'-12'253,"-1"12"-29,0-9-19,0 9-20,4-5-11,-4 5-4,13 0-13,-13 0-8,22 6-7,-4 2-14,7 4-10,1-2-13,-2 2 0,3 1-14,1 1-3,0 3-12,-2 0-3,2 2-10,-4 0-5,-4 4-4,1-4-6,-1 6-6,-3-1-3,-1-1-2,-1 4-6,-5-2 1,0 0-6,-6 2-1,-2-3 0,-3 1-3,-4-1-3,-1 1-3,-3-2 3,0 1-4,-3 0-3,-3-2 4,5-5-4,-6-2-2,1 4 1,-3 0-5,4-5 0,-1 0 2,2-3-10,-2-1-6,3 1-3,3-4-14,-1-1-3,5-2-15,-2 1-15,2-1-13,0-1-18,5-3-13,-9 5-20,9-5-24,0 0-21,0 0-30,0 0-175,0 0-402,0 0 177</inkml:trace>
  <inkml:trace contextRef="#ctx0" brushRef="#br0" timeOffset="186144.2784">16312 13995 104,'0'0'278,"0"0"-19,-10-1-19,10 1-15,0 0-16,0 0-21,0 0-13,0 0-20,0 0-13,0 0-12,23-12-14,-4 8-15,2-1-5,6 0-11,-2-2-4,6 3-13,-2-1-7,1 0-6,-2 0-3,1 2-9,-8-4 2,0 4-7,0 0-3,-2-1-2,-3 0-11,-1 1-6,-4 1-5,-3 1-3,2 0-1,-4-1-5,-6 2 2,11-3 6,-11 3-10,6-1-6,-6 1-1,0 0-7,6-4 2,-6 4-8,0 0-8,0 0-10,0 0-4,0 0-2,-17-11 4,11 8 1,6 3 6,-11-6 0,3 1 6,1 0 2,-1-2 3,0-2-1,0 5 2,1-2 2,1 1 11,2-1-1,-3 0 7,2 3 2,-1-4 8,6 7 4,-7-4 6,7 4-1,-6-3-2,6 3 2,0 0-4,0 0-4,-8-2 1,8 2 1,0 0 5,0 0 9,0 0 3,-2 18 3,4-11-4,0 5 11,-1 0-3,1 0-4,-2 0 1,4 2-4,-2-1-2,-1-1-5,0-1-2,0 3 2,1-3-6,-1-1 2,-1 1-3,1-3-2,1 0 2,-2-8-2,1 11-2,-1-11 1,0 8 1,0-8-2,0 0 2,-1 8 2,1-8-1,0 0-2,0 0-1,0 0 1,0 0-3,0 0-2,-4-26-4,2 16 2,0-6 3,-2 1-5,1 0 2,1-3-2,-1 1 0,-1-3 1,2 4 2,1-1-5,-2 2 4,2 4-5,0-3 4,1 3-3,0 2 0,0 2-2,0 7 1,0-13-2,0 13 2,-2-10 0,2 10-1,2-9-1,-2 9 1,2-6-1,-2 6-2,7-3 3,-7 3-1,12 2 1,-3 0-2,2 3 3,0 0-1,-1 2 12,5 2-11,0 2-1,0-2 1,-2 3-2,0-2 6,-2 0-7,1 1 2,0 0 1,-3-1 2,-2 1-1,-1-2-1,-1-3-1,0 2 3,-1 1 1,-1-1 2,-2-4 4,1 3 3,-2-7-5,0 11 4,2-5 13,-2-6-16,0 8 3,0-8-4,-4 10 2,4-10 1,-8 8-3,2-3 1,-4 3 1,-1-2-2,0-1-5,-6 4 2,1-2-1,0 0-7,-1-1 7,0 1-19,-1 0-7,2 0-3,3-2-13,1 1-9,1-3-20,2 2-17,2-3-18,-1 2-23,5-1-13,3-3-19,-8 7-15,8-7-23,0 0-174,0 0-401,0 0 178</inkml:trace>
  <inkml:trace contextRef="#ctx0" brushRef="#br0" timeOffset="186705.5359">17409 13613 191,'0'0'219,"4"-7"-5,-4 7-14,4-9-16,-4 9-16,1-6-18,-1 6-17,0 0-13,0 0-12,0 0-9,-10-10-16,2 8-8,8 2-6,-18 2-6,5-2-5,1 2-6,-2-1-6,-3 2-6,0-1-1,-1 2-3,5-3-10,0 1 2,-5 2-1,6 0-6,1-1 0,-3-1-3,2 1 2,1 0 0,2 0 2,1 1 1,0-2 0,8-2-4,-11 2 1,6 1-1,5-3-2,-11 3-3,11-3 4,-7 5 8,7-5 9,-5 4-5,5-4-3,0 0-1,-4 7 12,4-7 2,0 10 1,0-10-3,1 13 6,0-4-4,2 2-3,-3 1 7,3-1 11,-2 1-7,3 5-2,-3-5-6,-1 6-3,0-1 11,-3 2-3,5-2-5,-2 2-4,0-3 4,0 2-4,1-1-3,-2 1-7,-1 0-1,-1 1-5,0-4 6,3 2-7,-1-5-2,-3 1 2,1-1-4,2 0 2,-2 0-2,2-2-2,-1-2-2,0 2-5,0-1-8,-1-1-2,2-1-15,-3-1-11,4-6-18,-2 14-21,0-9-16,2-5-16,-5 6-22,5-6-14,0 0-18,0 0-21,0 0-19,0 0-34,0 0-193,0 0-457,0 0 203</inkml:trace>
  <inkml:trace contextRef="#ctx0" brushRef="#br0" timeOffset="186901.9196">17086 13960 198,'0'0'257,"0"0"-19,0 0-17,-6-5-22,6 5-21,0 0-15,11-8-17,0 3-16,1-1-10,7-4-15,0 5-10,7-5-9,2 4-21,-7-1-28,6 2-26,-9 0-28,1 3-28,-6-1-26,1 1-39,-2 0-38,-6 2-162,-6 0-335,0 0 147</inkml:trace>
  <inkml:trace contextRef="#ctx0" brushRef="#br0" timeOffset="187791.7326">14527 14735 100,'1'-12'238,"2"-3"-19,-3 4-16,0 1-13,-1-1-13,1 1-12,-2 0-18,2 10-15,-4-15-3,2 7-13,-2 3-12,-2 2-11,-2 0-9,8 3-11,-15-6-9,3 8-8,-2-1-2,-3 2-7,3 1-3,-4 3-9,3-1-5,-3 2 3,3 1-1,-3 0-7,1 3 2,2 0-7,2-2 1,-1 2-2,5-3-2,0 0-3,-2 1-2,6-1-1,0-3-3,1 3 1,0 0 5,4-3 8,4 6 4,2-2 3,-1-3-5,7 6-1,1-3-2,4 3-3,7-1 12,1 1-11,5-1 0,0 1-2,0-1-2,0-1 17,0-1-4,-1 2-1,-3 0-2,-1-2-7,-11-1 0,3-1-1,-7-1 0,0 4-4,-1 0 5,-4-1-7,-1 3 0,-4-4-1,-2 5 0,-5 2-1,-4-1 1,0 0 0,-4-2-3,-4 5-1,-4-5 1,4-3-2,-2-3 2,2 0-2,-2-2 1,0-1-2,-1-4 2,2 2-3,1-3 5,1-1 2,6-1-3,0 0 2,1-3 3,2 3-1,2-4 4,-2 2-5,4-2 3,-1-2-2,5 4 3,-1-3-10,2 8 1,3-16 3,3 7-5,0 1 1,3 0-3,1 1 3,2 1-8,3-1-7,-3 2-2,7-1-14,-2 3-7,4-2-17,1 1-13,6 2-8,-8 0-21,2-1-17,0 3-25,0 2-19,-2-2-26,0 0-48,0 0-162,-3 0-422,-2 0 187</inkml:trace>
  <inkml:trace contextRef="#ctx0" brushRef="#br0" timeOffset="188162.8592">15131 14737 117,'-7'-9'234,"7"9"-22,-12-1-13,12 1-13,-15 3-17,4 2-5,0 4-23,-4 1-6,0 4-14,-3 4-10,1 2 1,1 1-3,1 3-9,3 1-1,-1 0-6,4-1-7,-1 0-7,5 0 1,-1-6-6,4 2-5,1-2-5,1 0-3,1 0-3,0 0-7,3-3 0,4 1-9,1 0-4,-2 0 2,2-2-7,3 1 3,1-2-6,-1 0-9,2-3-1,-1 1 1,2-3-3,-2 2 2,-2-3-7,1 1 1,0-2-5,-1 3-8,5-3-9,-6-1-5,5 5-18,-6-4-22,0-1-23,0 2-22,-1-1-26,-1-1-25,4 1-36,-6-3-46,0 2-164,-5-5-425,9 6 188</inkml:trace>
  <inkml:trace contextRef="#ctx0" brushRef="#br0" timeOffset="189458.1238">15598 14747 172,'1'-7'262,"-1"7"-19,0-12-24,0 12-18,0-9-18,0 9-19,-1-10-17,1 10-15,-4-7-11,4 7-17,-10-3-10,10 3-11,-13-1-7,13 1-9,-16 3-5,7-3-1,-2 3-10,0 0-5,1-1-9,-3 0-3,1 3-3,1-1-4,-2 1-3,2-2 1,-1 2-5,-1 1-1,-1-1-2,4 0 2,0-2-1,-2 0 0,1 3 3,3-4 5,2 1 0,-1 0 2,7-3 2,-7 3 4,7-3-5,-9 4-2,9-4-1,0 0 1,-7 4-3,7-4-2,0 0-3,0 0 1,-7 4-6,7-4 1,0 0-2,-2 8 1,2-8-2,2 9-3,-2-9 5,-2 13 5,4-6 1,-1 1 2,0 2 2,-1-1 2,0 2 3,3-2-9,-1 1 0,-2-2 2,2-1-4,-2-7 3,2 8 0,-2-8 1,0 8 4,0-8 2,0 0 3,2 10-2,-2-10 2,0 0-4,0 0 8,1 7-9,-1-7 5,0 0-5,0 0-1,0 0-3,0 0-4,0 0-1,0 0-3,3 5 2,-3-5-4,0 0-5,0 0 5,0 0-2,0 0-5,0 0 0,0 0 2,0 0-2,0 0 8,0 0-10,0 0 2,0 0-4,0 0 7,0 0-5,0 0-1,0 0 1,0 0-2,0 0 3,0 0-2,0 0 1,0 0 1,0 0 0,0 0-4,0 0 2,0 0 1,0 0-2,0 0 0,0 0 0,0 0 0,0 0 4,0 0-8,0 0 0,0 0 4,0 0 5,0 0-4,0 0 6,0 0 3,0 0-11,0 0-3,0 0 4,0 0-1,0 0-1,0 0 4,0 0-3,0 0-3,0 0 8,0 0-1,0 0-2,0 0-1,0 0-1,0 0 1,0 0-1,0 0 5,0 0-6,0 0 0,0 0 0,0 0 3,0 0-2,0 0-2,0 0 2,0 0 0,0 0 0,0 0-3,0 0-1,0 0 3,0 0 0,0 0-1,0 0 2,0 0 2,0 0-1,0 0 0,0 0-7,0 0 3,0 0 1,0 0-1,0 0-1,0 0 1,0 0 3,0 0-1,0 0-1,0 0-1,0 0 1,0 0 0,0 0 3,-1 9-1,1-9 0,-1 11 1,1-11 12,-1 18-11,0-7-3,-2 0 3,0 7-3,-2-1 1,1 0-3,2-4-3,-1 1 14,-2 4-5,3-2-10,-1-4 10,1 1-2,-1-1-6,2-1 3,-1 6 0,1-9-1,0-1 3,0 0-4,1-7 8,-3 9-5,3-9 1,0 0 0,-1 9-4,1-9 5,-2 6 3,2-6-2,0 0 1,0 0 4,0 0-3,0 0-3,2 10 2,-2-10-4,0 0 7,0 0 3,0 0-7,0 0 3,0 0 1,0 0-3,0 0 0,0 0 0,0 0 0,0 0-1,0 0 1,0 0 6,0 0-6,-4 5-3,4-5 3,0 0-5,0 0 1,0 0 1,0 0 4,0 0-7,0 0 0,0 0 7,0 0-3,0 0 1,0 0-2,0 0-2,0 0-10,0 0-2,0 0-6,0 0-10,0 0-5,0 0-9,0 0-11,0 0-10,0 0-10,0 0-6,0 0-13,0 0-9,0 0-13,0 0-13,0 0-21,0 0-5,0 0-12,0 0-22,0 0-18,0 0-191,0 0-430,18-15 190</inkml:trace>
  <inkml:trace contextRef="#ctx0" brushRef="#br0" timeOffset="190675.3475">15410 14873 75,'1'-10'203,"2"5"-19,0-2-14,-3 7-15,7-10-16,-3 4-12,1 1-18,3 1-7,-1-1-6,5-2-14,-1 3-4,1 0-8,-3 2-8,4 0-5,-2 1-9,3 1 2,-1 0-3,0 0-4,1 0-2,-1 1-3,-1-1-6,0 3-2,0-2 1,-1 0 0,-2 3-3,-2-1-4,0-1 9,-1 1-5,-6-3 4,8 5 6,-4 0 1,-3 1 1,-1-6-3,0 13-1,-2-4-2,-2 0-4,-1 2 0,-2-1-5,-2 0 1,0 0-2,-1 0-1,-1-2 3,-2 2-9,-1 0 0,4-1-4,-5 0 1,3-2-1,-1 2 0,-1 0-2,1-5-2,2 2 1,-1-2-2,3 1 2,1 0 0,1-2 4,2-1 3,5-2-3,-8 5 5,8-5-1,-5 3 1,5-3 2,0 0 1,0 0-3,0 0-6,0 0 3,0 0-2,0 0-2,0 0-2,0 0 1,0 0-2,22-8 0,-22 8-6,15-2 6,-7 0-5,2 2 2,0 2-5,0-1 2,2 0 3,-2 1-5,-1 1 3,0 0 0,0 2-3,-3-2 2,1 0 3,-2-1-7,-5-2 3,9 7 2,-8-2-1,-1-5 2,1 10-1,-1-10-2,-5 14 6,1-5 1,-3-3-2,-2 2-3,1-1-1,-3 0 5,2 0-2,-2-2 0,0 0 1,-2 0-1,0 0-2,-1 2 3,1-4-3,1 1 1,1-2-3,0 2 0,0-2 0,3-1 0,1 0 2,7-1-5,-10 4-9,10-4-2,-7 3-14,7-3-10,-8 0-17,8 0-14,0 0-25,0 0-16,0 0-17,0 0-15,0 0-12,0 0-13,0 0-31,0 0-144,27 0-368,-27 0 163</inkml:trace>
  <inkml:trace contextRef="#ctx0" brushRef="#br0" timeOffset="191071.5122">15776 15227 6,'0'0'202,"9"3"-11,-9-3-8,0 0-15,6 3-9,-6-3-9,0 0-11,0 0-3,0 0-3,6 3-12,-6-3-3,0 0-6,0 0-5,0 0 0,0 0-5,0 0-8,0 0-3,0 0-6,0 0-2,0 0-8,0 0-2,0 0-5,0 0-6,0 0-7,-29-4-4,29 4-3,-6-6-4,6 6-2,-4-6 2,4 6-10,0 0-4,0 0-1,-2-11-7,2 11 1,0 0-4,0-9-1,0 9-3,0 0-4,0 0-4,4-9 1,-4 9-2,0 0-3,0 0 3,0 0-4,11 0 5,-11 0-3,0 0-1,11 8-4,-7-5 5,-4-3-2,8 10 0,-6-7-3,2 2 4,-4 1 2,3 1-1,-1 1-1,-2-8-1,-5 20-1,0-6 4,-3 1-2,-2-3-1,-1 4-10,-4-2-4,1-1-13,-1 1-11,2 0-17,-3-2-18,1-2-16,0 0-19,5-3-18,1-1-14,1-2-29,3-2-23,5-2-196,-12 2-418,12-2 185</inkml:trace>
  <inkml:trace contextRef="#ctx0" brushRef="#br0" timeOffset="191410.5326">16023 14824 312,'0'0'290,"0"0"-29,0-8-25,0 8-25,0 0-21,0 0-20,0 0-15,0 0-10,0 0-11,0 0-12,8 23-11,-4-11-10,0 3-8,1-1-11,-4 2-9,3 0-7,2-1-2,-2 1-6,0-1-6,-3-3-5,2 1-5,-2-2-2,3 1-5,-1-1-3,-3 3-4,2-4-6,-2 0-10,0-1-16,3 0-14,-3-2-18,0-7-11,0 11-21,0-11-15,0 8-25,0-8-23,1 7-13,-1-7-25,0 0-34,0 0-160,0 0-392,0 0 174</inkml:trace>
  <inkml:trace contextRef="#ctx0" brushRef="#br0" timeOffset="191759.1795">16036 14663 101,'3'-8'301,"-3"8"-24,0 0-23,3-8-11,1 6-18,-4 2-14,25 0-15,-6 2-11,2 4-18,5 0-15,3 7-16,-1 1-14,-3 1-13,2 3-7,-3 0-15,-2-1-7,1 5-8,1 2-9,-6-4 0,1 4-12,-2-3-5,-4 1 2,-4-4-10,0-3-3,-3 5-1,-3-2 3,-2 1 1,-2-2 3,-1 2-7,-2 0 17,-1-3-4,0 2-8,-5 6 2,0-1-8,-4-2 1,2 3-7,-2-7 2,0 3-7,0-4-16,0-1-10,0 0-13,-4 3-12,4-4-17,-1 0-20,3 0-20,-1-1-16,1-2-27,4-3-31,-1-1-25,6-3-23,-2 0-18,1-1-18,4-3-153,0 0-428,0 0 190</inkml:trace>
  <inkml:trace contextRef="#ctx0" brushRef="#br0" timeOffset="192582.3611">16582 15051 39,'0'0'311,"0"0"-17,0 0-20,10-5-14,-3 3-22,3-1-20,0-2-18,4 2-20,3-1-22,3-2-10,0 4-16,2-2-14,0 2-13,5-2-15,-9 0-14,4 1-18,-4 2-8,1-2-9,-3-2-10,1 2-12,-4 2-7,-2-1-6,1 1 0,-2-3-3,-4 2-1,1 0-2,-7 2 0,9-5-5,-5 2-9,2-3-7,-6 6-3,4-8-4,-3 1-6,-1 7-4,-1-11 5,1 11 0,-6-11 4,5 4 2,1 7 0,-9-7 6,6 1 0,-3 3 2,6 3 3,-9-8 3,4 5 6,5 3 8,-11-5-3,7 3 7,4 2 5,-9-4 5,9 4 5,-9-2 0,9 2 8,0 0 1,-9-3 7,9 3 9,0 0 9,-10 7-1,6-5-5,0 5 0,4-7 1,-9 13 11,6-2 0,-3 0-8,4 0 3,-1 3-10,1-3-1,0 6-4,1-6-2,1 2-3,1-3 5,1 4-6,-1-4 1,0 1-6,1-1 2,-2 0-8,1-3-1,1 1-6,0-2 5,0 0-3,-2-6-3,0 9-2,0-9-3,3 8 5,-3-8-2,0 0 2,1 6-1,-1-6 2,0 0-5,0 0 5,0 0-1,0 0-5,0 0-6,13-24-9,-9 12-5,0-4 0,-3 1-9,1-5 2,1 1-2,0-6-5,-2-1-1,-1 9 2,0-9 4,-1 10-1,1-2 5,-3 6 4,3 0 3,-3 0 2,3 4-2,-1 0 5,1 8 3,-1-13 3,-2 9-1,3 4-1,0 0 0,0-12 2,0 12-6,0 0-1,0 0-1,0 0 2,0 0 3,0 0-8,0 0 4,0 0 1,0 0-1,14 23 4,-6-13-2,1-1-2,2 3 6,3 0-3,-1 2 1,2-1-3,0 0 1,-1-3 4,1 2 0,2-2 8,-2 2-12,0-3 1,-1 2 6,3-1-6,-3-2-2,0 1 3,-2-2 3,-2-1-3,-1 0-3,-2-2 2,-1 0 5,-3-2-1,-3-2 1,8 5-2,-8-5 3,3 7 2,-3-7 3,0 7 2,0-7 7,-7 12-5,0-4 4,-4-1-3,0 1 1,-3 2-6,-1 0-4,0-1-14,4-2-9,-1-1-15,2-1-21,1 3-24,-1 0-23,1-4-27,-1 2-35,1-1-25,1-1-41,0-2-251,8-2-519,-13 1 230</inkml:trace>
  <inkml:trace contextRef="#ctx0" brushRef="#br0" timeOffset="193489.6694">17483 14738 188,'0'0'280,"0"0"-19,0 0-21,0 0-24,0 0-22,0 0-17,0 0 0,0 0 4,0 0-17,1 32-15,-1-15-9,0 2-7,0 9-10,-5-3-10,3 2-6,-1 0-6,0-3-10,1-4-14,2-2-3,-4 0-12,2 1-5,0-2-3,2-5-12,-2 1 4,1-1-6,-2-1-9,3 0-4,0 0-5,-1 1-17,-1-4-24,1 0-15,0-2-16,1-6-15,-1 10-11,1-10-17,-2 8-3,2-8-18,0 0-16,0 0-25,0 0-32,0 0-48,0 0-152,0 0-419,2-33 187</inkml:trace>
  <inkml:trace contextRef="#ctx0" brushRef="#br0" timeOffset="193820.4763">17417 14795 129,'0'0'192,"6"-3"-17,-6 3-3,13 0-13,-2 1-8,1 1-12,2 0-11,4 3-5,2 3-13,6 4-9,-8-5-9,9 3-4,-3 1 1,-1 3-4,-5-5-8,1 2-8,0-1-10,-2 2-1,0 0-5,0-1-8,-2 0 0,-4-2-5,3 1 7,-7 0 2,1-2-4,-1 2 3,-4-3-1,-1 2-3,-4 1-4,0 0 1,-2 1-3,-4-1-1,-6 2-6,-2 0-1,-2 2-2,1-5-4,-2 3-1,1-4-5,-2 0-1,-7 3-2,3 0-9,5-2-6,0-2-12,0-3-16,3 3-21,-2-3-17,5-1-13,0-1-25,2 1-22,4-1-7,1-1-34,6-1-35,-13-1-139,13 1-368,-5-8 163</inkml:trace>
  <inkml:trace contextRef="#ctx0" brushRef="#br0" timeOffset="194773.1344">17942 13705 6,'1'-15'248,"3"-2"-19,1 3-21,0-1-18,1 3-22,0 2-16,0 0-13,2 0-18,6-2-14,-5 5-9,1 1-19,1 0 4,1 4-13,0-2-4,0 2-13,0 2-6,0 1-6,1 0-4,-1 2-5,1 1-4,-2 1-11,1 2 9,-3 3-8,-2 0 0,4 5-1,-4-2-2,-2 3-2,-2 2-2,-1 1-2,-2 7 1,-5 2 4,1 1 3,-4 1-2,-1 4 4,-2-1 3,2 0 5,-6 12-3,5-12 2,-2-1 3,2 1-2,1 1 1,0-2-2,3-3 1,-1 0 1,4-4-2,0-6 0,3 1-1,0-1-2,1-2-4,2-2 0,-1-3 1,2-2-2,1 0 4,3-2-2,0-1 3,1 0 2,2-2 1,6-1-1,-3-3 1,6-2 0,-1-1-3,0-2-3,2-1-2,-2-2 7,-1 0-9,0-2 2,-3 1-5,1 1 2,-6 0-6,4-4 4,-5 3-5,-1 2 3,-2 1 3,0-2 7,-1 4-2,-5 3 2,8-7 1,-8 7-1,4-7-3,-4 7-2,0 0-2,3-4-3,-3 4-1,0 0-4,0 0 2,0 0-6,0 0-2,0 0 0,0 0 4,0 0 0,-16 16-4,9-7 3,0 1-2,-1 4 0,1 0-2,-2 1 1,3 3 2,-2-2-4,1 4 0,2-2 3,-1 6 6,2 1-4,3-5 2,0 4 0,2 5 3,0 1 0,3-1-7,2 0 3,1 1 2,0-2-2,2 4 0,3-2 2,-1 0 5,-3 0-10,2 2 5,-1 2-3,0-3 0,0 0 0,-3-1-2,2-2 3,-4 1-7,1-1 7,-2-9-1,-2 6 4,0-6-2,2-1 4,-6 1 9,1-3-7,-1-4 3,1 0 0,-2-1 8,0 1-10,-1-3 2,-1 2 3,-1-2 8,-1 0-7,-2 1 2,-1-5-10,-1 0 2,-1 2-2,-3-4 5,-2-1-3,0 3-4,-3-4 3,3 0 0,-3 1-1,0-2-5,2 0 0,0 0-2,0-1-3,1-1-4,0-2-10,1 1-15,-2 1-7,3-3-18,2 1-16,2-1-14,-1 2-20,3-2-17,4 2-30,-2-3-21,0-2-26,6 2-36,1-2-200,-1 0-470,5-3 208</inkml:trace>
  <inkml:trace contextRef="#ctx0" brushRef="#br0" timeOffset="196193.5202">18727 13168 5,'0'0'165,"0"0"-16,0 0-7,0 0-4,-4-5-4,4 5-7,0 0-8,0 0-6,0 0-2,0 0-8,0 0-1,0 0-7,0 0 1,0 0-6,0 0-3,0 0-5,0 0-6,0 0 3,0 0 2,0 0 0,0 0-7,14 19-3,-10-12-9,-2-2-3,1 2 6,1 3-6,-1 2 0,4 2-9,-2 3-5,-3 0-2,2 1-7,0 6 0,-3-5-8,1 6 1,-2 0-3,-2 1 0,2-1-4,-2-4 4,-1-3-10,2-1-1,0 2-2,-1-3-2,1-4-3,0 4 4,1-7-6,1 1 2,0 0 3,2-5 0,1 0 2,2 0 13,3-1-7,4-2-1,3-2-1,6-5 7,9-2-5,2-1-5,3-4 7,14-4-3,-4-2 9,2 1-8,0-2-4,-4-1 0,1 1 2,-9 3-1,-2-3-1,13-5 4,-13 7-5,-1 0 4,-4 0-4,0 3 2,-2 0 5,-10 4-8,0 2-1,-6 1-5,-2 4 1,-2-2 2,-1 3-5,1-2-7,-2 2-10,-5 2-12,6-4-11,-6 4-22,0 0-23,0 0-14,0 0-21,0 0-17,0 0-29,0 0-27,-19 10-43,11-8-177,3 3-440,-1-3 196</inkml:trace>
  <inkml:trace contextRef="#ctx0" brushRef="#br1" timeOffset="204144.2003">4722 7860 45,'0'0'204,"-2"-10"-12,2 10-9,-1-10-12,1 10-12,0-9-8,0 9-12,2-9-7,-2 9-5,3-9-14,-3 9-4,1-6-16,-1 6-7,0 0-5,3-7 0,-3 7 0,0 0-6,0 0 0,0 0-4,0 0-5,2-7-1,-2 7-3,0 0-7,0 0-5,0 0-2,0 0-4,0 0-5,0 0-3,0 0-3,0 0 26,0 0 17,0 0-8,15 10-1,-10-6-4,1 0-11,0 1-2,1 2-6,0 1 3,2-2-9,0 0-3,0 4-3,4 1-3,-4-1-1,-2 0-4,7 2 4,-6-2-8,2 3-1,3 0-4,-5-2 1,0-3-2,-1 2-1,2-3-3,-1 0-1,-3-2-2,-1 0 3,0-2-3,-4-3 0,8 4 8,-8-4 8,13 0-1,-13 0 5,18-6 9,-8 0-7,5-3 10,1-1-16,8-8 5,-1 0-3,0-3-2,2 2 8,1-5-9,10-9-12,0 2 11,-10 5 2,9-6-11,1 0 6,-7 10-7,11-11 3,-12 10-10,2 0 6,-1 0 6,1 3-5,-5 0-1,1 4-6,-9 5 1,-1 0 1,-7 5-6,1-2 3,-4 6-3,0-1 5,-3-1-7,-3 4 2,9-4 0,-9 4 2,8-2-7,-8 2 0,0 0 11,0 0-8,0 0 9,0 0-16,0 0-7,0 0-14,0 0-20,0 0-30,0 0-19,0 0-29,0 0-31,0 0-34,0 0-40,0 0-46,-22 9-222,22-9-543,0 0 240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35:44.74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1791 2121 43,'0'-1'109,"-4"-7"8,4 2-14,-1 1-11,-2-4-9,2 4 11,-2 0-2,1 0 24,2-2 4,0 1-5,-3 2-11,2-1-6,-2 1-2,2-1-3,1 2-2,0-2-2,0 5-2,0-7-5,-2 5-4,2 2-6,-2-5-2,2 5-6,0 0 10,-1-5-18,1 5-7,0 0 1,0 0-9,0-5-10,0 5 1,0 0-1,0 0-3,0 0 2,0 0 2,0 0 7,0 0-4,0 0 10,0 0-1,1 16 3,-2-12 2,1 5-3,0-1 3,-5-2-1,5 5-3,0 1 3,-4-1-5,-1 1-1,5 1 2,-4 2-12,0 4-1,-1-5 0,3 6-4,-3-1 4,-2 5-5,1 1 2,-2-1-2,5 2-1,0-8-2,-2 3 6,-3 5-14,3-2-6,1-8 8,0 1-3,4 9 4,-5-9-2,1 3-2,2-2-3,-3-3-14,3 2 18,-2 1-4,2-2-3,-4 1 7,3-2-4,2-2 0,-3-4-14,3 2-4,1-1 10,-3-2 7,1-2-2,2 2 2,0-3-3,-3-1 3,2 1-3,1-5-5,1 7 2,-1-7-4,-1 5 2,1-5 4,0 0 5,-3 5-2,3-5-6,0 0 1,0 0 6,0 0-3,0 0 6,0 0-3,0 0 1,0 0-5,0 0 3,0-22-19,-2 18 12,2-5 3,2 0-2,-2 0 2,0-3 1,0 2-9,0-5-1,4 1 0,-1 4-2,-6-4 8,8-1-4,-5 3 3,3-2 1,-2-3-4,3 5 0,-2-5 2,0 5-3,3-3-3,-4 5 0,1-6 3,2-1 0,-2 1-6,-1 5-2,3-6-2,-2 6 0,3-5 11,-2-2-7,2 0 2,-2 2 2,-1 1-5,5-2 1,-4 9 0,-1-6 3,0 0 3,2-1-2,-2 5 3,1-2-6,0 2-3,-1-2 2,0 1 0,-1 1 2,-1 0 1,2-2 0,0 4-3,-1-2 5,2-1-1,-1 1 0,-2 1 0,5-1-3,-2 2 0,-1-1 4,-2 4 0,3-2-3,-3 2 4,1-2-3,2 2 7,-3 1 0,2-1-3,-1 2 4,2-1-11,-3 0 8,0 4-2,3-5 0,-3 5 2,0-4 1,0 0-13,0 4 18,0 0-7,0 0 1,2-3-4,-2 3 4,0 0 7,0 0-11,0 0 0,9 7 2,-8-4-2,3 1 5,0 1 1,-3 0-3,2 2 9,2 0 4,0 3 3,-1-3-1,1 3 4,0-1-6,0 1 9,2 2-3,-3 0 10,3 3-3,-3-1-7,5 3 2,-4-1 4,2-4-3,2 1 4,-2-1 8,-1 3-4,0-3 4,4 7-1,-4 4 6,4 2-9,-6-10 3,0-2-5,3 4 1,-3 0 3,2 2-7,-1-2 0,1 0 0,2 2 8,-4-3 4,-1-1 13,0-4-19,2 2-4,-5-4 1,5 3-28,-2-2 28,3 1-7,-6-4-5,4 3 17,-3-4-18,1 0 4,0-1-6,-1 0 0,1 0 2,0 1-3,-2-6 6,2 7-2,-2-7-8,2 3 5,-2-3-7,0 5-1,0-5 1,0 0-1,1 7 3,-1-7-20,0 0-3,0 0-11,0 0-6,0 0-3,0 0-17,0 0-24,0 0-20,0 0-16,0 0-15,0 0-23,0 0-14,0 0-25,0 0-22,0 0-25,0 0-17,-22-11-205,17 8-499,5 3 221</inkml:trace>
  <inkml:trace contextRef="#ctx0" brushRef="#br0" timeOffset="414.8806">1616 2407 109,'0'0'150,"0"0"-6,0 0-4,17-3-13,-17 3-6,16-3-3,-3 3-7,0-4-7,-1 3-4,1-3-9,6 3-1,2-1-3,-2 2-5,1-4-2,2 1-11,0 1-5,-3 2-8,0 0 1,0-3-2,1 3-4,-3-1 0,-4 2-8,-1-1-1,2 3-2,-4-3 3,1 0-7,-3 0 8,2 0-4,-3 1 0,-7-1 6,11-1-5,-11 1 0,8 1 0,-8-1-2,0 0-4,9 1-3,-9-1-1,0 0 3,0 0-11,9 2-7,-9-2-17,0 0-14,0 0-20,0 0-23,0 0-38,0 0-31,0 0-44,0 0-54,0 0-115,0 0-367,0 0 162</inkml:trace>
  <inkml:trace contextRef="#ctx0" brushRef="#br0" timeOffset="1299.0566">1534 3410 25,'-2'-2'212,"2"2"-11,-3-4-7,3 4-15,-4-4-20,4 4-14,-4-4-21,4 4-6,0 0-11,0 0-9,0 0 9,-5 9 2,5-9-1,5 16-9,-2-7 7,-1 0 2,1 6-3,2-2-6,-3 0-10,0 5-5,3-3-14,-2 3 10,-1 1-6,1 3 3,-3-2-14,2 6 1,-1 0-2,2-8-5,-3 0-2,5 12-1,-1-3 1,-4-1-9,0-1-6,0-7 1,0-1 2,0-3-11,4-2 0,-4 2-7,0-6-1,1-1 1,0-1-5,2 2-3,-6-4-2,6 0-2,-3 0-11,0-4-4,5 6-4,-5-4-5,0-2-10,0 0-6,1 4-13,-1-4-15,0 0-20,0 0-21,0 0-21,-1-12-24,1 7-15,0-2-8,0-2-11,1-1-12,-1 0-15,-1-2-163,1 1-395,-4 0 175</inkml:trace>
  <inkml:trace contextRef="#ctx0" brushRef="#br0" timeOffset="2060.2043">1359 3529 101,'-5'-5'135,"2"-2"-10,2 0-2,-3 0-7,4-2-7,0 3 1,0-1-9,0-1-11,4-3 7,-3 4 3,6-5-17,-1-1 3,8-4-14,-2 0 6,3 2-9,3-4-3,1 1 1,4 1-2,-4 0-3,6 1-13,0 2 2,-2 2-8,-5 4-1,10-6-7,-7 6-2,-6 1-1,5 2-7,-2 3 2,0 0-9,-4 1 2,0 2-4,0 2 2,-1-2-2,1 4-1,-4 2-4,3-2 0,-4 2 1,0 2-4,0-2 1,0 2-4,-4 3 4,3-2-5,-6 2 4,5 2 1,-6-2 3,3 3-2,-8 2 7,3 0-4,-3 3-1,-4-3 2,2 1-1,-4-1-2,-1 0-1,1-1 3,1 1-7,-2-2 3,-1 1 1,-1 1-2,2-4-2,-3 2 8,0-2-3,0-2 3,0 1 0,3-4-6,0-1 9,1-2-3,1 2-3,0-3 9,1-1 2,3 0 5,-3-1 3,6 1 1,2-3-2,-8 2-4,8-2-2,0 0-3,0 0 2,-9-6-12,11 0 2,-2 6-1,3-8-2,1-1 0,-1 3-2,4 0 1,1-3 1,-3 1-3,4-1-5,1 1 0,-2 1 0,1-1 2,5-1 0,-4 5-3,0-4 6,4 3-6,-2 4 0,1-3-5,-1 0 9,6 1 2,-6 1-6,4 2-1,-3 2 2,0 1 1,1-1-2,3 4 1,1-3-3,-9 4 2,5 0-1,-4-2 0,0 3 2,-1 4-1,-1-4 5,-2 2-4,-2 1 2,-1-1 9,-2 2-7,0-1-1,-2 6 0,-3 1-1,0-7 2,-2 4-2,-1 0-2,-3-1 7,1 1 3,0-6-2,-2 4 2,-2-1 4,0 0-1,-6-1 2,1-2 0,4 0 2,-5-1 6,0 0-8,-2-4 1,1 0-3,-7 2 1,8-2 6,-2-4 1,1 3-5,2-6-1,-5 3-1,6-3-4,2-2 4,-3 1 1,5 2-7,2-2-1,-3-1 2,2 2-5,0-2 2,2 2 3,3 2-17,0-2-6,0 1-16,-2-1-10,5-1-18,-2 1-16,6 3-34,-7-4-29,7 4-36,-6-4-26,6 4-32,0 0-166,-1-5-427,1 5 190</inkml:trace>
  <inkml:trace contextRef="#ctx0" brushRef="#br0" timeOffset="2961.0134">1782 4518 118,'-5'-1'163,"1"-2"-16,-5 0 4,0-2-10,4 1-12,-1 3-13,-1 0-6,-3-2-3,5 1-11,-4-1-6,1 0 4,-2 1-11,1 2-15,0-2-4,-2 4-10,2-2-6,-1 1-5,2 2-7,-2-2 7,-2 3-5,1 2-7,-5 4 3,6-4-9,-4 5 4,1-2-5,3 1 1,1 0-4,0 3 7,0-2-4,-1 2-5,2 1-3,2-2 1,-3 2-4,1 2 3,2 0-4,1 0-1,1-6-1,-2 5 2,2 1-5,0-3 0,3 2 2,-2 2-3,-3-2-1,6 2 3,0-1-4,0-5 0,0 8 2,0-3-3,0-4-2,5 4 1,-3-4 3,4 4-1,-1 0 0,2-4-3,0 0 3,-1 0 1,4-5-3,2 6 3,2-4 2,-3-3-2,2 1-2,1 0 6,4-4-2,2-1-3,0 0 3,4-2 11,-5 0 2,5-3-1,3-1-2,0-1 0,0-3-3,-5 5 1,-2-3-2,8-1 1,-10-1-2,-2-1 1,0 2-4,-2-3 2,-1 4-1,-2 0-3,1 1 4,-3 0-8,-3 0 2,-2 3 0,4-1-12,-5 3-10,0-2-11,-3 2-17,5-3-17,-5 3-23,4-2-30,-4 2-24,4-2-29,-4 2-167,0 0-362,0 0 160</inkml:trace>
  <inkml:trace contextRef="#ctx0" brushRef="#br0" timeOffset="3783.4411">1543 5557 149,'0'-4'205,"0"4"-9,0-8-4,-2 5-8,0-1-10,2 4-12,-1-5-7,1 5-14,0 0-9,0 0-11,-2-5-14,2 5-9,0 0-9,0 0-7,0 0-12,0 0-3,0 0 7,0 0 11,0 0 2,3 17-3,-4-10-4,2 2-2,3 1 1,-4 2-3,5 2-5,0 2-7,-7 0-2,2 1-3,2 3-2,2-3-8,-4 2-2,0-1-5,4-2 0,-4 2-6,1 2-2,-2-2-8,2 0 2,-1-1-6,0-2-2,0-4 2,0 1-3,1-3-6,-1 1-1,3-3 1,-3-1-2,0 1-8,0-1-5,0 1-6,0-3-10,0 2-7,0-4-9,0-2-6,0 7-11,0-4-13,0-3-11,0 4-10,0-4-7,0 0-11,0 3-25,0-3-17,0 0-25,0 0-20,0 0-5,0-14-14,0 11-139,-4-5-376,4 2 166</inkml:trace>
  <inkml:trace contextRef="#ctx0" brushRef="#br0" timeOffset="4300.1258">1419 5570 115,'3'-5'113,"0"-1"-1,5 0 3,2 0-6,1-1-1,1 0-8,0-1-2,6 2-11,0 0 0,2 1-11,-1 0 0,3 3-8,-3-1-2,3 1-5,-3 0-6,1 1-9,2 0-1,-3 2-3,2-1-1,2 3 8,-3 0-4,7 1-1,1 1-1,-6 1-9,-1-1-2,6 1 3,-7 1-7,5 3-2,-7 0-4,0 0 6,1 2-2,-6 0-11,6 0 4,-6 2 0,-4-1 1,0-3 0,0 3 5,0 2 6,-3 0-2,-1-1 0,-1 1 1,0-1-5,-3 1 1,-2-3-1,1 4-1,-4-1 0,4-1-5,-4 2 2,-1-2 6,0-4-10,-4 5 3,-1-2 1,1-3 0,-4 3-1,-1-1 9,-3 0 1,-2-5 2,0 4-1,-1-5-1,-7 6 5,8-7 0,-3 2-6,-9-2-1,3 0 0,0-1 0,0 1 0,1-2 1,-1-3-8,6 2 2,2-1 0,-2 0-8,3-1-2,-4-1-2,1 1-2,4 1-11,-1-1 1,1 0-7,5 1-14,2-2-13,-2 1-17,4 1-14,0-2-24,2 2-24,-1-1-28,8 0-32,-7 2-25,7-2-162,-6 2-389,6-2 172</inkml:trace>
  <inkml:trace contextRef="#ctx0" brushRef="#br0" timeOffset="7431.8626">2003 7506 115,'-5'-2'222,"5"2"-24,-10-2-15,5 2-15,5 0-10,-15 0-11,9 0-16,-3 0-10,-1 0-6,-1-2-13,0 1-10,0 2-8,-2-2-7,1 4-15,-2-3-11,3 2 3,-7 1-3,4-3-6,-4 3-4,-1 0-6,1 3-4,-2-3-2,2-1-3,0 5-3,-1-2-1,1-1-4,-1-1-6,5-1 2,-3 5-2,0-3 2,3-2-5,4 1 2,-4 1-2,5-2 4,0 1-8,-4-1 3,7-1-5,2 0 2,4-1 0,-9 1 4,9-1-3,-9 0 4,9 0 3,0 0-1,-5 2-4,5-2 0,-5 2-2,5-2-1,0 0 4,0 0-6,0 0-3,0 0 2,-1 3 2,1-3-5,0 0 1,0 0-5,-5 0 1,5 0 4,0 0 1,0 0 1,0 0-2,0 0 1,3 9 3,-1-6 1,-1-1 3,3 1 8,0 2-3,-2 2 8,3-2 5,-4 1 2,3 4 3,2-2 8,-3 4-4,3 0 1,-3 4-3,1-1 4,1 2 0,-1 0-9,1 0 1,-4 0 2,2 1 0,1 0-4,-3 0 2,3 0-3,1 0 13,0-1-10,-4 0-6,2 0 5,1 0-5,-3-2-3,1 2-3,0-5 2,-2 1 0,0-2-1,1 0-4,-1-1-6,3 2 4,-3-5-1,0 5 0,1-6-5,-1 0 4,0-1-3,0 1 1,0-3-3,3 3 4,-3-4-10,0-2-6,-3 8 0,3-8-11,3 5-5,-3-5-8,-3 4-17,3-4-11,-1 3-20,1-3-15,0 0-14,0 0-11,0 0-14,0 0-38,0 0-7,-4 1-24,4-1-171,0 0-405,0 0 179</inkml:trace>
  <inkml:trace contextRef="#ctx0" brushRef="#br0" timeOffset="7780.0236">1544 7887 20,'-1'-2'237,"1"2"-20,0 0-20,0 0-24,3-7-16,-3 7-13,8-3-19,0 0-9,0 1-14,2-3-7,0 2-12,3-1-7,1 2-11,-1-1-5,6-2-6,-2 0-4,-1 2-5,1 2-5,0-5-4,0 4-4,-4 0-5,0 0 1,1 2-2,-1-3-7,-3 3-2,-1-2-3,0 2 0,-4 0-2,4-1-1,-9 1-2,9 1-4,-9-1-8,8 0-2,-8 0-12,0 0-12,5 2-10,-5-2-11,1 3-27,-1-3-8,0 0-15,0 0-25,0 0-20,0 0-128,0 0-294,0 0 131</inkml:trace>
  <inkml:trace contextRef="#ctx0" brushRef="#br0" timeOffset="9863.902">3069 1860 2,'0'0'75,"2"-3"-6,-2 3-5,1-5-6,2 3 3,-3 2-2,1-4-8,2 0 10,-3 4-10,0-5 3,1 2 2,-1 3 9,4-4 6,-4 4 4,4-4-3,-4 4-3,1-3 2,-1 3 11,0-3-5,0 3 4,3-3-8,-3 3-2,0 0-7,0 0 5,0 0-6,0 0-2,0 0 1,0 0-13,0 0-4,0 0-3,0 0-5,0 0-3,0 0 1,0 0 0,-7 12 0,4-3 0,0-5 1,-1 9-2,-2-4 4,-2 6 4,-1-5-4,5 6 2,-3-3-3,-2 4-1,2 0-1,1 0-1,-3 1-3,0-3 1,0 2-3,-1 10-1,1-10-1,1 1-5,1 0 2,-1 4-3,-1-5-1,0 0-2,5-1-4,-2-6 0,2 7-1,-1-6-3,1-6 3,3 5-4,-3-4 0,0-1 1,3-1-6,-3 3 0,1-2 0,2-3 2,0 2 3,-2 0-5,3-4 0,0 0 1,-1 7 4,1-7-1,0 3 1,0-3-2,0 0 3,0 0 1,0 0-3,0 0 4,0 0-7,0 0 1,0 0-1,0 0 3,1-15 1,-1 10-6,3-2 8,-2 0-7,0 1 1,2-3-3,1 0-2,0-2 1,-2 2 1,2 0 4,0-4-9,2 1 2,-3 1 4,2 1-5,0-2 0,1-5 7,0 5-6,1-4 0,0 0 0,-3 6 1,2-2-4,-2 0 0,2 0 6,-2 1-6,1-4 3,0 3 2,0 1 3,0-5-6,2 6 2,-4-3-8,4-4 8,-2 6 1,3-3-2,-4 4-1,-1-2-4,4 3 2,-3-1 1,1 0 1,1 1 2,-5-3 0,6 6-3,-1-3-3,-2 3 5,1-3-3,-1 4 4,-4 1 2,4-1 0,-4 0-1,6 1 2,-5 3 0,2-4-2,-3 5 0,1-3-2,-1 3 3,0 0 3,8-2 8,-8 2-3,0 0 0,6 5 5,-3 0 14,7 2 1,-5 3 7,-1-3 1,4 2-3,-3 3-8,5 0 7,-1-1 7,1 4 4,0-2 5,1 3-10,-2-1 4,3 2 5,-2-1-8,3 7 15,-2-7-20,-5 1 13,2 0-7,-1-1-8,2-1 10,-1 1-2,-3-4-26,0-2 14,1 2 2,-3-2-3,2 1-4,-4-3-9,2 2-4,2-5 11,-5 2-16,4 0 6,-4-7 1,1 7 3,-1-7-4,0 6-3,0-6 8,0 0-2,4 5-13,-4-5-10,0 0-2,4 6-17,-3-1-7,-1-5-11,0 0-5,0 0-9,0 0-25,0 0-24,0 0-23,0 0-22,0 0-14,0 0-36,0 0-14,-10-17-33,6 15-193,4 2-480,-9-10 213</inkml:trace>
  <inkml:trace contextRef="#ctx0" brushRef="#br0" timeOffset="10206.604">2984 2051 123,'0'0'223,"0"0"-28,0 0-21,-2 5 3,2-5-17,0 0 0,0 0-10,22-3-9,-10 1-14,0-1-6,6 1-9,-2-1-13,6-2-7,-3 2-12,2 2-10,-3-3-4,1 1 1,-3 1-11,-2 2-5,6-4-9,-6 2-3,-2 2-7,2-2-1,-2 2 2,-4 0-10,-8 0-1,12 0-2,-12 0 2,12 0 1,-12 0-6,6 2-3,-6-2-4,10 0-8,-10 0-11,9 2-8,-6 1-13,-3-3-18,0 0-18,8 5-35,-8-5-34,5 1-34,-5-1-43,10 1-120,-10-1-359,0 0 160</inkml:trace>
  <inkml:trace contextRef="#ctx0" brushRef="#br0" timeOffset="11089.2772">4964 1936 21,'0'-5'152,"0"5"-4,0-6 5,1 4 3,-1-3 1,0 5 0,0 0-2,1-5-9,-1 5-1,0 0-9,0-5-2,0 5-7,0 0-8,0 0 0,0 0 2,0 0 8,0 0 2,0 12 0,2-5-3,0 2-5,0 0-1,-2 7 0,1-4-5,-1-1-1,4 6-8,-3 1 1,1-3-8,1 2-13,-3 4-3,0-4-11,0 0 2,2 12 3,2-13-9,0 3 1,-4 0-8,4 5-9,-3-6-3,3 0 2,-3-2-25,2-5 8,-3 1-13,3 0-1,-3-5 4,3 0 5,-3-1-17,0 1-5,2-3 4,-4 1-5,6 0-4,-4-5-11,-2 7 4,2-7-4,0 0-18,0 0-1,2 4-5,-2-4-14,0 0-25,0 0-21,0 0-18,0 0-16,0 0-21,0-18-27,0 11-16,0 1-25,0-2-9,0 0-24,0-4-13,0 4-169,0-6-464,-2 7 206</inkml:trace>
  <inkml:trace contextRef="#ctx0" brushRef="#br0" timeOffset="11833.5726">4813 1939 15,'1'-4'153,"3"-1"-9,4-3-12,-1 0-11,2-1-4,3 2-7,3-1-5,6-1-6,0-5 0,-3 6-7,0 0-15,3 0-10,0 3-4,7-4-5,-7 4-2,-1 2-9,1 2-8,-3 0 0,2-1-8,-2 4 4,0-1-8,0 0-4,-3 4-5,-1 0 10,-2 1-12,-1-2-4,-1 3 9,-2 0-6,-1 5 3,0-5-2,-1 7 1,-3-4 1,-3 2-9,0-2 2,0 7 3,-5-3-5,-4 1 12,5-3-2,-5 3 2,0-1-4,-1-2 1,-1 3-2,-2-3 5,-1-1-4,3-1 1,-4 0-3,2-1 5,-2-1-5,4-1 3,-6-1-6,7 0 9,1 0-6,-1-2-1,-1 2 6,5-4-1,-1 2 0,0-2 5,1-2-3,6 0 5,-7 1-6,2 1 0,5-2-5,-8-2 1,8 2-1,0 0-3,-5-5-2,5 5-1,7-9 0,-5 6 0,5-2-4,-1-4 4,0 6-4,3-2 0,0-2-1,0 2 0,4-1 0,-3 2 2,-1 0-3,4-1-2,-3 2 2,2 1-3,2-1 5,-1 1-6,0 1 3,0 1 7,3 0-7,-4 1 1,6 1-2,0 1 5,-4-2-5,-1 0 0,-2 6 2,1-2-2,-3 0 3,1-1-1,-1 2 2,1 3-7,-4-4 9,0 2 2,-2 1 5,-3 0-5,-1 1 10,0-2 1,0 3-2,-4 2-2,-2-2 5,2-2 2,-5 8-3,0-4 0,-5 0 3,0 0 1,1 0 3,-1-2 5,-4 0-7,3-5-1,-4 6 3,-3-8 3,5 6 3,-3-4-2,3 0 1,-3 0 1,1-4-8,2 0-3,6-2-1,-1 1 4,-1-6-1,-2 4-4,6-3-3,-5 1 0,5-2-3,-3 6-2,5-2-2,1-1-5,-2 0-7,3-3-17,-1 4-5,3-2-10,3 4-15,-9-2-17,6-2-14,3 4-44,0 0-20,-8-8-46,8 8-37,0 0-176,0 0-436,-2-5 193</inkml:trace>
  <inkml:trace contextRef="#ctx0" brushRef="#br0" timeOffset="13082.0178">7343 1992 74,'-1'-4'112,"1"-3"3,-1 2-7,-1 2 2,2-1-13,-4-1-2,2 2-3,1-2-8,-3 0 2,0 2-17,-1-3 6,0 3-15,0-1 8,1 1-1,-2-2-5,0 5-8,0-3-4,-3 2 2,4-2 3,0 2-36,-2 0-1,-3 1 0,0-1 1,1 1-4,-5 3 2,6 0-1,-1-1 4,-5 0-5,3 5 9,-7-2-10,5 4 13,0-4 4,2 1-9,-2 5 4,-2-2-11,2 0 8,0 4 7,3-6-10,-4 6-1,5 0 4,-3-1 8,2 5-13,1-5 6,4 4 3,-3 0-4,4-2 5,0 3-3,1 3 5,-1-2-9,4 0 3,-2 1-4,2-2-1,2 2-2,-1 0-1,3 0-4,1-3 0,3 2 0,-3-3 3,8 2-1,-3-1-1,4-3-8,3 2 6,-2-3-2,4-1 0,0 1-4,-1-6 6,3-1-6,-2 2 4,1-2-3,8 0 0,2-5-6,-7 2 7,-3-4-2,1-1 4,0 3-7,9-5-1,-12 0 3,2 0 1,-2 1 1,-4 1-4,0-6 0,-1 6 3,-4 0-6,5 3 4,-10-2-1,2 0 1,-3-1-6,-3 3-9,0 0-13,11-4-7,-11 4-3,0 0-18,8-3-25,-8 3-27,0 0-34,0 0-28,0 0-150,0 0-343,0 0 152</inkml:trace>
  <inkml:trace contextRef="#ctx0" brushRef="#br0" timeOffset="14005.2976">8740 2092 102,'1'-3'181,"-1"3"-5,0 0-11,-1-4-4,1 4-12,0 0-11,1-4-8,-1 4-3,0 0-11,0 0-2,0 0 1,0 0 7,0 0 8,0 11 4,1-2-3,2-4-2,2 7-11,-4-2-6,2 0 4,-2 12-13,-1-5 0,5 2-4,-5-1-22,0 2 8,0-1-8,3-1-6,-2 2-1,-1-2-8,3 3-9,-1-3 0,1 1-13,-2-2-1,4 1-5,-5-6 2,0 0-8,3 0-13,-3 2 15,0-3 6,0-5-24,1 1-1,-1-2-13,0 2-11,0-1-5,0-2-11,0-1-11,1 1-7,-1-4-14,2 5-5,-2-5-16,0 0-27,0 0-18,0 0-22,0 0-25,0 0-28,0 0-34,6-16-172,-10 9-441,4 0 195</inkml:trace>
  <inkml:trace contextRef="#ctx0" brushRef="#br0" timeOffset="14449.7486">8700 2019 5,'4'0'100,"6"-5"8,-1 3-16,1 0 8,2 0-16,2-1 0,5 1-6,-1 1-2,1 0-4,-1 0-11,3 1 7,0 3-4,6-1-15,1 3 1,-9 2-1,7 0-10,2 0-3,-6 4-4,-4-2 2,1 3-2,5 0-5,-5 5-1,-3-2 1,-2-2 4,0 4-6,2 4 4,-3-8 6,0 4-7,-8-2 5,1 5 2,-2-4 5,0-1 5,-3 2-1,-1 0 3,-1-3-2,-3-2 7,0 1 1,-3 2 3,-2 1-13,-3-5 9,-2 4-4,0-2-3,0-1-4,-11 0 1,7 0-1,-7 1-10,1-4 3,-4 0-6,5 1-3,-7-3-6,10-1 1,-12-2-8,5 1 0,-1-3-6,7-2-12,1 3-8,-1-3-5,3-3-15,5 1-11,-1 4-20,2-4-18,2-1-11,2 3-30,8 0-11,-11-5-25,8 3-126,2-3-308,1 5 136</inkml:trace>
  <inkml:trace contextRef="#ctx0" brushRef="#br0" timeOffset="15479.256">10710 2085 8,'0'0'205,"0"0"-18,0 0-21,-5 2-13,5-2-13,0 0-1,0 0-10,0 0 2,13 2-13,-7-2-5,-6 0-5,17 0-2,-6 2-10,1-4-4,2 0-12,-1 2-2,0-2 2,7-1-7,-2 1-6,2-4 0,-1 4-5,0-3-8,2-2-4,-2 4-1,-1-1-8,3-1 3,-4 3-11,-4-1-1,1 2-11,-4 0 2,-1-1-1,0 1-6,-2-1 0,-7 2 3,10-1-10,-5 1 0,-5 0 1,4-4-10,-4 4-11,7 0-8,-7 0-9,0 0-5,0 0-18,6 5-2,-6-5-24,0 0-5,0 0-24,0 0-11,-12 10-23,7-5-15,-3-1-29,-3 1-115,-4 3-323,-3-3 143</inkml:trace>
  <inkml:trace contextRef="#ctx0" brushRef="#br0" timeOffset="16001.8298">10678 2167 78,'0'0'197,"0"0"-11,0 0-10,0 0-14,-6 0-12,6 0-8,0 0-22,-1 4 2,1-4-20,0 0-11,0 0-1,-2 4-9,2-4 4,0 0 2,0 6 4,0-6-2,2 8 0,-1-5-8,-2 1 3,2 1 2,-1 3 7,0 1-2,0 0-6,0 3-1,0-2 7,-1 0 1,1 7-2,-2-5 3,2 0-23,0 2 4,0 3-15,0-4 8,-1 3-10,-3 4 5,4-3 3,0 2-2,-2 0-8,2-1-2,-2 1-9,2 0 15,0-2 1,2-2-12,-2 1-4,2-2-3,-2-2 1,4 4-1,-4 2-6,1-8-4,-2 5 5,2-3 5,2-2-11,-1 0 8,-2-1-11,3 3 1,-2-5-3,1 3 1,0-1-7,4-2 1,-2 3 3,0-5-6,1 1-1,0-2 4,3-1-9,5-1 6,-4 0-26,8 1 21,-4-1-3,1-1 4,-2-1-10,3 0 2,3-1 5,0-3-5,-4 3-2,0 0-3,-4-2-18,2 3 2,2-3 9,-4 3-15,4-4-16,-2 1 2,-2-1 2,-1 4-3,-3-3-8,-6 3-2,8-1-3,-8 1-5,6-4-7,-6 4-6,7-5-17,0 1-13,-7 4-20,9-2-18,-5 0-5,-4 2-14,9-1-19,-9 1-14,5-5-34,-5 5-11,0 0-190,1-8-459,-1 8 203</inkml:trace>
  <inkml:trace contextRef="#ctx0" brushRef="#br0" timeOffset="16274.4477">10680 2537 92,'-3'-2'214,"3"2"-30,0 0-10,0 0-5,10-5-18,-5 2 2,7-4-18,2 4-12,0-4-8,6 2-8,-3 1-10,3-3-8,1 2-11,-5 0-4,5-3-12,-2 2 0,2 0-21,0 4-17,-3-3-23,-4 3-21,-1 0-29,1 1-27,-4-1-47,4-1-27,-5 3-139,-1-1-311,1-2 138</inkml:trace>
  <inkml:trace contextRef="#ctx0" brushRef="#br0" timeOffset="37574.4212">1938 6341 83,'-3'-5'178,"3"5"-11,0-3-10,0 3-13,0-5-3,0 5-8,0-4-10,0 4-5,2-5-5,-2 5-6,1-3-4,-1 3-6,1-4-3,-1 4-5,0 0-5,0 0-2,0 0-4,0-5-7,0 5-2,0 0-4,0 0-6,0 0 1,0 0-6,0 0-8,0 0 2,-5-3-10,5 3-4,0 0-6,-12 3-1,1-1-5,-2 0-8,-3 2-2,-2 2-5,-4 0-4,-5 3-1,8-4-4,-12 0-8,3 3 0,1 1-3,1-1 2,4-2 3,-5 1-2,9-4 1,-1-1 3,1 3-3,4-4 3,1 3 5,1-3-4,3 2 0,-2-1 3,0-1 2,3 1-2,2 0-2,-4-1 2,6-1-1,-3 2 3,2-1 0,0-1-3,5 0 7,0 0-2,-13 0 0,13 0-1,-9 0 1,9 0-1,0 0 1,-7 0 0,7 0 2,0 0 0,0 0-2,0 0-2,-7 0 3,7 0 1,0 0-1,0 0-10,0 0 7,0 0 2,0 0 1,0 0 0,0 0 0,0 0-1,0 0-1,0 0 1,0 0 1,0 0-5,0 0 3,0 0-6,0 0 0,0 0 2,0 0-1,0 0 3,0 0-5,-6 2-1,6-2 1,0 0 3,0 5 2,0-5 0,4 7 1,-1-5 0,-3-2 1,2 6 3,-1-1 6,2-1-2,-3 1 1,5 1 5,-3-1 2,1 4-1,-3 0 3,3 0 8,-2 1 0,1 0 2,-2 2-6,2-3 4,0 3-5,2 0 2,-3-1 9,-1 5-5,1-4-1,2 0-3,0 5-3,-3-4-1,3 2 1,-3-2-9,3 3 10,-2-1-12,0 1 5,-2-1-4,2-1-1,1 2 2,-1 1-2,2-2 9,-2-2-7,2-2-4,-5 1 8,4 0-6,3 0-3,-3 0 0,-2-2 3,-1 2 3,2-3-4,0 1-1,1-2-3,-2 4 5,0-4 5,0-3-1,2 2-1,-2 0 0,0 0-3,3-3 5,-3 0-7,2 0 7,-2 1 0,0 0 1,2-1-1,-2 1-3,0-5 5,0 3-1,1-1-3,-1-2-5,3 7 0,-3-7 10,1 3-7,-1-3 3,11 0 2,-6 0-1,3 0 0,2 0-2,3-3 5,-4 3-6,11-2 0,-3 0 0,4-2-7,-2 0 3,0 2 0,3-3-2,-2 0 6,1 3-5,-2-1-3,-3 1 0,1-1-1,-3 1-3,0-1 1,0 3-10,-5-3 10,0 3-10,-1 0-5,-3-1-2,-5 1 3,8 0-7,-8 0-9,7 0 2,-7 0-7,0 0-7,8 0-6,-8 0-5,0 0-8,0 0-10,4-3-8,-4 3-14,0 0-8,0 0-22,0 0-4,0 0-20,0 0-20,0 0-16,0 0-185,0 0-399,0 0 177</inkml:trace>
  <inkml:trace contextRef="#ctx0" brushRef="#br0" timeOffset="37906.6452">1538 6760 68,'0'0'173,"8"-6"-15,-3 4-7,1-2-10,-1 1-6,5-2-10,3 2-7,-2-2-17,-1 1 2,4-2-14,-4 2-5,5 1-13,-3-2-4,1 3-6,-2-1-9,-1 1-4,3 1-3,-4-2-13,-1 3-25,-2-3-10,-1 1-17,0 2-10,2-1-17,-7 1-11,7-1-29,-7 1-8,8 0-16,-8 0-119,5 2-249,-5-2 110</inkml:trace>
  <inkml:trace contextRef="#ctx0" brushRef="#br0" timeOffset="39864.4466">13023 2051 165,'0'0'181,"0"0"-10,4-5-13,-4 2 0,0 3-6,0 0-10,1-5 3,-1 5-11,0 0 5,0 0-8,5-2-3,-5 2-9,0 0 3,0 0-7,0 0-14,0 0-12,0 0-11,-14-2-8,8 2-3,-4 0-11,-3 0-5,1 2-4,-1-2-2,-2 0-5,-3 3-6,6-1-4,-1 1-1,-8-3-3,5 2-1,-1-2-5,3 0-3,1 2 2,0 1-8,-1-3-1,3 4 3,-2-3-9,4 0 7,-1 2-2,1-3-4,-1 3 0,5-3 1,-2 0-2,-3 1 5,4 0-6,1 1 5,5-2-4,-9 1-1,9-1-1,-8 1-3,4 0 7,4-1-6,-6 0 3,6 0-8,-8 3 4,8-3-1,0 0 8,-9-3-7,9 3 4,0 0-2,-5 4 4,5-4-5,0 0 1,0 0 0,0 0 0,0 0-4,0 0 5,0 0-10,0 0 13,0 0-10,0 0 3,0 0 1,0 0 2,0 0-6,0 0-2,0 0 10,0 0-3,0 0-1,0 0 1,0 0-4,0 0 1,0 0 0,0 0 1,0 0 1,0 7-2,0-7 12,0 3-1,0-3-5,0 0 13,5 8-2,0-3 7,-2-1-5,-2 1 7,4-2 2,3 7 6,-4-6-5,-3 8-1,7-5 1,-3 4 1,-1 3 0,1 3 6,-4-5-2,4 5 2,-1 0 1,1-3-3,-2 6 7,-1-1-17,1-2 7,-2 0-8,0 0 8,1-5-6,0 6 15,0 3-7,0-4 0,-1 1-5,2-1-2,-1-1 2,1 0-8,-3-4-3,2 0-5,1 0-5,-2 0 22,0-2-9,-1 0 0,-1 0 5,2-1-12,-1-2 8,2 0-8,-2-3-1,0 2 5,4-1-1,-4-5-1,-2 6-4,2-6 3,0 8 1,0-8-13,0 4 4,0-4 11,0 0-9,0 0 0,2 4 2,-2-4-9,0 0 15,0 0-15,0 0-7,0 0-11,0 0-10,-4 2-18,4-2-20,0 0-18,0 0-28,0 0-14,0 0-19,0 0-22,0 0-13,-14-9-17,14 9-21,-3-7-37,0 4-158,3 3-448,-6-7 198</inkml:trace>
  <inkml:trace contextRef="#ctx0" brushRef="#br0" timeOffset="40228.2662">12770 2376 140,'9'-1'160,"2"1"-12,-1-2-5,3 1-16,2-1 2,1-1-8,-2 3-6,-2-3-6,8 2-2,-1-2-7,-7 3-8,7-2-11,-2 0 5,2-2 3,-6 3-6,1-2-7,-2 3-3,1 0-8,-3 0 0,-2-2-2,-3 4-5,4-2-10,-9 0-1,6 0-5,-6 0-4,8-2-3,-8 2-7,0 0-19,0 0-12,0 0-25,0 0-37,0 0-40,0 0-43,0 0-54,0 0-119,-28-4-348,28 4 154</inkml:trace>
  <inkml:trace contextRef="#ctx0" brushRef="#br0" timeOffset="49129.3564">2871 4903 10,'0'0'82,"2"-4"-11,-2 4-8,3-4 6,-3 4-1,0 0 5,0 0 0,0 0-4,0-5-3,0 5 6,0 0-3,0 0 1,0 0-1,0 0 6,0 0 0,0 0-1,0 0-4,0 0-1,0 0-2,0 0-6,0 0-4,0 0-15,0-4-8,0 4 3,0 0-5,0 0-5,0 0-5,0 0 4,0 0 1,0 0-11,-5 13 7,5-13-3,2 7 10,1-2-3,-3 0-10,1 0 2,-2 2 4,2 0 0,0 0-2,2 0-1,3 3 5,-6-1 1,4-1 0,0 4-2,-4-3-3,5 1-2,-5-2 1,4 1-2,-4-1-3,4-1-4,-3 0 2,3-1-2,1-1 1,-4 1 0,2-1 1,-3-2-4,6 1 2,-3-1 0,2-1 5,0 1-1,3-3-5,-2 2-2,4-5 2,2-1 1,1 0-4,4-4 3,0-1-1,2-2 2,4-4-3,3 1-2,2-3-1,3 1 0,0-4 2,0 1 5,2-1-1,-1 2 1,1-2-4,2 3-4,9-8 2,-14 8 0,0 0-3,-1 1 0,0 1 5,-1 1-2,-2 1-1,-8 5 4,1 2-6,-1 1 2,-8-1 4,0 1-3,1 0-4,-5 4 2,-2-2 2,1 2 0,-1-1 4,0-1 1,-4 3 0,4-2 2,0 1 4,-4 1-8,0 0 2,0 0-2,8 0 0,-8 0-9,0 0-10,0 0-15,0 0-13,0 0-27,4-2-29,-4 2-20,0 0-30,0 0-30,0 0-18,0 0-104,0 0-320,0 0 142</inkml:trace>
  <inkml:trace contextRef="#ctx0" brushRef="#br0" timeOffset="49941.6988">4570 4770 109,'0'0'125,"0"0"-6,0 0-11,0 0-16,0 0-15,0 0-8,0 0-1,0 0-4,-5 12 7,5-8 6,1 1-11,-1 1 4,0 2-7,2 3 3,-2-2-1,0 4-8,2-3 1,-2-1-5,0 5 0,2-3-3,0 1-3,1 0-9,1 0 8,-2 0-6,3-1-2,-2-1 0,-1-2-6,2 4-8,-4-5 2,4 3-2,-3-6-1,3 4-2,1-3 3,0-3 0,-2 4 3,2-4 1,-1 0 5,5-1-4,1-1 2,0-1-3,3-6-2,3 1 5,3-3-5,5-5-4,3 0-2,-1-4 0,5-1-1,-3-2 0,4 1 0,9-6-7,-10 2 1,1 3 4,-2-2-7,2 2-4,0-3-4,0 3 7,-1-1-2,-2 1 0,2 3 2,-5-5 0,2 6 1,-3 0-4,-2-1 8,0 4 5,-8 3 1,1 1-7,-2 2-1,-5 0-1,0 2 1,-3-1-4,-1 1 4,0 4-5,-2-1 3,2 2-4,-3-2-4,2 0-13,-1-1-17,-3 4-21,4-1-26,-4 1-31,1-4-32,-1 4-21,0 0-21,0 0-140,0 0-347,0 0 153</inkml:trace>
  <inkml:trace contextRef="#ctx0" brushRef="#br0" timeOffset="50984.3661">2955 5824 100,'0'0'127,"0"0"-8,0 0-8,3 3-14,-3-3-7,0 0-7,0 0-1,0 0-5,2 4 6,-2-4-11,2 2-6,0 2 1,-1 0 6,1 0 2,-1 1-18,3-1 5,-3 1-4,3 1-3,-2-1 2,1 0-3,-3 2-12,4-1-6,-2-1 2,1 2 3,1-2-3,-2 3-2,2-1-3,0-1-2,1-3-6,0 6 9,-1-4 4,-2-2-6,4 4-6,-2-2 1,3-2-3,-2 0-6,0-1 5,-1 0-4,5-2 4,2 0-6,1-2 3,2-3-2,4-1 0,10-6 5,1-2-6,1-1 0,2-2-1,-1-1 2,3-2-2,10-7-2,-11 8-5,10-12 16,0 7-4,-2-4 1,-6 10-1,-3-2 0,-4 2-5,3 1-1,-4 2 2,-5-2 0,-6 5-2,0 2 1,-4 0 5,-3 5-3,1-2 5,-2 2 7,-3 3 7,0-2 3,-1 0 7,2 1-9,-3 1-3,-3 2-3,4-4-3,-3 1-6,-1 3 3,0 0-8,5-1-7,-5 1-18,0 0-20,0 0-21,0 0-25,0 0-25,0 0-32,0 0-22,0 0-17,0 0-21,0 0-176,4 6-396,-4-6 176</inkml:trace>
  <inkml:trace contextRef="#ctx0" brushRef="#br0" timeOffset="51744.3879">4707 5657 93,'0'0'179,"0"0"-19,0 0-10,0 0-11,0 0-18,0 0-6,0 0-16,0 0-8,0 0-9,0 0-7,0 0-11,0 0 1,0 0-4,0 0 4,2 12 7,1-8-5,-2 1-3,2-2-10,-2 3-3,0-1-5,2 3-5,0 1 0,-1 1-1,-1 1-1,2 0-2,1 1-7,-1-1 1,-1 2-3,0-2-1,1-2-2,-1 5-2,1-1-1,1-2-3,-3-1 0,4-1-3,-2 1 0,-2-4 0,2 0 2,0 0-1,-1-2 1,0 1-2,2-3 12,-4 2-5,5-2 7,-5-2 4,11-2 0,0-3 0,4-3-3,5-1 3,0-1 0,6-5-4,2-4-1,4 1-1,8-11-5,-9 7-1,11-6-4,-2-2 6,-12 8-10,14-6 3,-14 9-2,4-2 0,0 0-5,-4 2 0,2-1-1,-2 1-3,-3 3 2,-2-2 1,0 3-5,-1-1 7,-8 5-6,4-1 2,-4 3 2,0-3-3,-6 6 2,-3-1 9,4 3-1,-3-3-2,-2 3-1,1-2-2,-2 2 2,-2 2-4,3-2 0,-4 4-4,4-4-11,-4 4-21,0-3-22,0 3-18,0 0-26,0 0-31,-8-2-35,8 2-32,0 0-50,0 0-130,0 0-401,-6 7 178</inkml:trace>
  <inkml:trace contextRef="#ctx0" brushRef="#br0" timeOffset="53804.5735">2978 6709 140,'0'0'121,"0"0"-12,0 0-7,0 0-1,0 0-26,0 0 3,0 0-4,0 0 6,-1 7 2,2-3-15,0-2-4,2 4 7,-1-2 2,1 1-4,0-2-5,-1 4-5,2 0 2,-1 3-4,0 0 6,0 0-8,3 4 0,-2-5-7,-1 1-2,1 7-2,1-7 0,-3 4-7,1-4 1,3 2-3,-1-2-1,0 2-3,2-3 0,-1 0 0,-1-1-4,0-2 4,4-1-3,-1-1-2,-4-1-2,10-1 1,-4-2-7,3-2 2,2-4-2,3 0 1,9-7-5,1-4 4,1 3-4,2-4-2,1-2 5,0-3-3,0 5-1,9-9-4,-8 7 1,9-7-1,-10 7-2,1 2-1,0-3 6,-2 3-2,-4-1-1,1 2-2,-1 2 0,-4-1-3,-1 1 1,-3 2 2,-5 4-5,-5 3 6,0-1-4,-3 2 6,2 1 8,-3 2 3,0-1 9,0-1 0,-1 3 1,-1-2-2,-3 3 0,3-4-5,-3 4-3,3-2-8,-3 2-9,0 0-18,0 0-21,0 0-19,0 0-28,0 0-23,0 0-17,0 0-18,0 0-23,4 7-19,-4-7-131,1 4-339,-1-4 150</inkml:trace>
  <inkml:trace contextRef="#ctx0" brushRef="#br0" timeOffset="54534.4386">4809 6636 27,'0'0'173,"0"0"-10,0 0-11,-5 0-17,5 0-12,0 0-18,0 0-10,0 0-8,0 0-11,0 0-5,0 0-12,-4 4 10,4-4 5,4 8-7,-3-6-4,1 5-7,0-2 15,-2 3-3,4-2-6,-3 4 1,3-1-7,-3 1 4,2 2-5,1 1-3,-3-3-5,4 2-1,-5 0-5,5-2-3,-3 2-1,0 0-2,2-5-3,0 0-5,-4 1 0,6-1 0,-1-2-7,-1-3 3,1 2 0,-1 1 4,4-4 7,-3 1 2,9-4-6,-3-1-1,7-4-2,9-6 0,0 3-2,2-5 0,2-4-6,-3 1-2,7-1-1,-4 0-1,10-8-2,-9 5-2,8-4 0,-6 7 1,-3-1-2,1 0-2,-4 1 0,0 0-1,-1 2-2,0-2 0,-3 4 0,-5 3 1,2-3 0,-5 5-1,-4-2-3,1 1 2,-3 4-1,-2 1 0,-1-1 2,-2 3-3,-1 1 2,0 0 0,-2 0-2,0-1 0,-2 4-9,4-4-11,-4 4-24,0 0-17,0 0-21,0 0-33,0 0-18,0 0-26,-18 8-21,13-3-37,-2-4-115,4 2-356,-3-3 157</inkml:trace>
  <inkml:trace contextRef="#ctx0" brushRef="#br0" timeOffset="56376.4613">6501 7792 47,'0'0'165,"2"3"-11,-2-3-16,0 0-16,0 0-11,0 0-7,0 0-2,-1 6 1,2-3-10,1 0-13,-1 3 3,-1-1 2,5 4 12,-5-4-5,2 6-3,-1 2-7,1-4-7,1 1-13,-2 1-4,3 0-2,-4 0-4,5-2-8,-2 2-4,-1-3-1,2 2-3,-3-2-1,4 1-3,2-2 6,-6 0-3,3-2-5,2 2-1,-2-6 0,5 3-2,-1-1-3,2-2-1,3-3-2,1-1-1,0-4 1,5 0 0,4-9-3,4 0-1,1 0 3,1-4-6,2-1 0,10-9 0,-11 9 3,2-3 5,8-2 6,1-2 4,-13 9-2,4-3-6,0 2-1,-4 0 1,-1 2-4,1-1-3,0 4 0,-5-2-1,0 2 2,-5 2-6,-1 3 4,-2 2-7,-2 1-2,-6 1 4,0-1-2,1 2-2,-2 4 0,0-3 3,-3-2 0,1 4-3,-3 2 0,-1 0-4,8-3-6,-8 3-8,0 0-17,0 0-13,0 0-17,0 0-28,0 0-22,0 0-22,0 0-31,0 0-16,0 0-39,0 0-131,0 0-373,0 0 165</inkml:trace>
  <inkml:trace contextRef="#ctx0" brushRef="#br0" timeOffset="57374.4491">8598 7841 4,'0'0'195,"-1"-5"-12,1 5-5,0 0-15,0-4-14,0 4-11,0 0-8,0 0-15,0 0-8,0 0-10,0 0-14,0 0-12,0 0-2,0 0-1,0 0 0,0 0 2,6 15-4,-2-6-6,0-3 4,1 6-3,0 0-1,3 1-7,-5-4-3,3 4-4,-3-1-4,4 4 0,0 0-9,-3-3 0,1 0-3,2 4-4,-4-5 4,3-3-7,1 4-1,-2-6-2,3 2-1,-1-2-4,4-1 2,-2-2 0,1-1-6,4-3 8,-2-3-8,3-2-2,3-4-3,9-5 6,-5-4-5,4 0-3,0-3 4,2-1-1,0-1 0,2-3-5,-2 2 0,12-6 3,-13 6-4,-2 2 4,4-1 0,-1 1 1,-2-2 1,-2 2-3,1 2 4,0 2-2,-9 6-1,1 1 0,-3-3-3,1 6 1,-6-2 3,2 3 0,-5 0-2,3 2 0,-4 0 3,0 1-3,-1 0-3,1 3 0,-3-2-4,-2 3-13,7-3-10,-7 3-24,0 0-24,5-1-15,-5 1-20,0 0-28,0 0-27,0 0-29,4 4-150,-4-4-371,0 0 163</inkml:trace>
  <inkml:trace contextRef="#ctx0" brushRef="#br0" timeOffset="58308.3616">10277 7882 105,'-4'-7'168,"4"5"-5,0 2-3,-2-8-1,0 4-2,1 1 0,1 3-7,-3-5-4,3 5-13,0-6-4,0 6-11,0 0-7,-1-3-8,1 3-8,0 0-12,0 0-5,0 0-12,0 0-6,0 0-5,0 0-7,0 0-3,0 0-2,0 0 1,-1 14-2,1-9-7,0 2 4,0 0 5,1 2-4,3 0-5,-3 0 0,1 2-1,1-1 0,0 0-6,-2 4 3,3-3 0,-1 1-4,2 5-2,-5-8-7,6 1 4,-1 0-7,-1 1 3,1 1-5,2-4 4,0 1-7,0-1 4,-1 0-5,-1-4-3,7 0 3,-5 0-1,3-4 1,3-1-1,4-2-2,3-1 1,7-8 1,1-2-2,-3-2-5,7-2 2,-4-2-2,2-4 1,0 2-5,-1 1 3,1-2 2,0 0-4,1-2 3,-3 1 0,3 2-2,-3 3 0,-1 2 1,-2-3 3,2 3-4,-4 1 5,-5 6-2,4-7 1,-9 5-4,3-2 2,-2 5-4,0-2 3,-5 4 0,0 0 3,0 2-3,-1-3 1,-3 6 4,-1-1 3,-2 1-8,3-1 1,0 1-2,-5 2-3,4-2 3,-4 2-5,3-3 12,-1 1-9,-2 2-5,4-3-15,-4 3-5,0 0-15,0 0-14,0 0-17,0 0-14,0 0-23,1-4-16,-1 4-26,0 0-19,0 0-27,0 0-168,0 0-396,0 0 175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47:07.77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3520 4342 93,'0'0'142,"0"0"-3,-3-5-4,3 5-8,0 0-2,0 0-8,0-5-10,0 5-1,0 0-4,-1-4-3,1 4-6,-3-4-2,3 4-2,3-6-4,-3 6 0,0 0-4,-3-5-5,3 5-3,0 0 0,0-4-5,0 4-1,-1-3 0,1 3-3,0 0-1,0 0-5,-1-7-2,1 7-3,0 0-7,0-4 1,0 4-5,-4-4 3,4 4 3,-3-3-4,3 3-1,-1-4 1,-3 2-3,4 2-1,-5-5-6,5 5-2,-3-5-2,0 3-5,3 2-3,-4-4 3,0 1-3,0 1 1,4 2-2,-6-4 0,6 4 2,-4-2-3,-1 0-3,4-1 2,1 3-3,-7-6-5,4 4 1,-1-1-2,4 3 3,-7-4-3,5 3 5,2 1-2,-9-4-3,6 0-2,1 2-5,2 2 6,-7-6 4,2 6 2,0-1 0,1-2-1,4 3-1,-9-3-3,3 1 11,6 2-8,-5-2-1,1-1-3,4 3-1,-11-3 1,7 2-4,-1 0 0,-2-1-1,7 2 1,-9-1 3,3 0 1,6 1 0,-5-3 2,5 3-1,-8 0-3,8 0 0,-9 0-1,9 0 0,-11 0-4,4 0 2,7 0-3,-11 0 2,11 0-1,-13 0-2,4 3 3,4-3-1,-2 0-1,-1 1 1,0-1-2,8 0 1,-13 1 2,6 1 0,0-1-1,1 0-2,-1 0-1,1 1 4,-2 1-2,0-1-2,2-2 1,0 0 0,-1 2 6,7-2 0,-10 1-6,5 0 0,1 0-4,4-1 4,-11 2-1,7-1 2,4-1-6,-9 1 5,5-1-2,4 0 1,-9 3-1,3-1 2,3 0-1,-2 0 2,0-1-1,1 2 0,-5 0-1,4-2 1,0 2-4,1-2 6,-2 1-1,3 0 6,-4 0-4,2 1-3,-1-1 0,2 3-3,-1-4 0,3 1 2,-3 1 2,0-1-1,-2-1-1,2 3 3,1 0-2,0-2-4,0 1 5,-2-1-2,1 1 7,0 1-6,1-1 0,-1 0 3,0 0-6,-4 1 6,6-3-6,-3 2 4,1 1-3,0 0 0,-4 1 5,5-1-3,-2 1 2,2 0-4,-3-2-3,2 1 5,-1 1 0,3 0-2,-2-1 1,1 0 4,1 3-5,-3-3 1,3 1 4,-1-2 2,0 1-8,0-1 3,0 2 0,0-2 0,3 2 0,-3-1-2,0 1 1,1-1-1,-4 3 4,4 0-4,-1-1 1,0-1 1,1 2-2,-1-1 8,-1 2-5,0 0-1,1-3-1,1 2 1,0-2-2,-1 4 4,2-1 3,-1-2-7,2 0 4,-1 0-5,0-1 2,0 3-2,-1-1 4,0 1 0,-1-3-1,3 2 0,-3-2 1,2 1 1,0 1 0,0-3-5,-2 3 1,3-2 4,-2 0 0,2 2 2,-4 0-1,4 0-1,-2-1-2,2 0 2,0-1 2,-2 2-1,2-2-6,1 2 3,0-2 2,-3 0-1,3 3-1,0-4 0,-1 4 0,1-3 1,-4-1 2,4 5 5,0-3-11,0-1 0,0 1 0,0 0 1,0-2 1,-1 4-1,2-3 2,-1 3 4,0 0-5,0 0 5,0 1-5,4-1 3,-4 2 0,0-3-1,1-1 1,-1 2-4,0-1 7,3-2-4,-2 2 1,2 1 1,-1-3-3,-2 2-2,0 0 0,3 0 5,-2-1-3,2 0 0,0 2 6,0-3-5,-2 3 3,1-2 0,1 1-4,0-2 2,-2 2 3,2-2-2,-3 3-3,0-1 4,3-2-2,-1 1 1,-1-2 3,2 2-6,-2 0 2,-1-2 1,3 1 2,0 3 0,-2-4-1,2 1 0,0 2 0,-1-3-3,1-1 2,-1 4 1,2-3-5,-3 0 2,2 3 1,-1-2 1,2-3-1,-1 3-2,-1-1 4,1 1-3,-2-2 5,2 2-5,-1 1 1,2 0 10,0-1 2,-1-2 0,-2 4-3,5-4-2,-3 1 2,-1 0-8,2 2 2,-3-4 3,2 3-7,0-1 6,-1-1-3,2 2-2,-2-1 2,2 0 3,0-2 0,-1 3 1,1 0 2,-1-1-3,1 1-5,0-2 3,0 2 5,1-4-2,-1 5-1,1-1 1,-1-1 6,0 1 2,1 0 2,0-3-1,1 1-6,2 0-6,-3 1 12,1 1-6,0-2 13,2 2-12,-2-1-3,0-1-1,0 1 7,1 0-6,-2 0-1,1 1-1,-2-1-1,4-3 6,-3 3-9,2-1 3,-1-1 2,0 3 5,-2-3-6,2 3 3,1-3 1,-2 0-7,1 1 10,-1 0 0,0-1 8,4 2-6,-5 1-3,0-4 0,-4-1 1,10 5-4,-1-3 2,-4 2-6,3-1 5,-3-1-1,-1 1 6,-4-3-3,13 4-2,-7-3 0,-6-1-1,13 3-1,-8-3 2,-5 0-7,13 1 7,-13-1-8,15 0 16,-15 0-16,15 4-8,-15-4 13,15-1-2,-8 1-4,-7 0 6,14 0-7,-4 0 5,-1 0-3,-9 0 9,13-2 0,-4 1-1,-9 1 2,14-1 1,-7 1-12,0-1 3,2-2-1,-3 1-2,2-3 1,0 3-8,2-2 8,-5 4 0,2-3 2,-2-2-6,6 2 2,-5 2 4,1-3-4,2 3 2,-1-2-3,-1 1 13,1 0-12,-2-1-13,2 0 15,0 1-3,-2 0 0,0-1-3,-6 3 9,11-2-11,-5-1 11,0 1-4,2 0 0,-4-1-1,2-1 1,-6 4-3,9-2 5,-9 2-7,9-5 9,-5 2-5,1 0-4,1-1 6,1 2-3,-1-3 2,2 2-2,-2 0-1,-2-1 3,4-1-3,-4 2-1,0-1-5,2 1 10,-1-1 0,0 1-2,-1-2 4,1 2 2,-1-1-7,1 1-1,-1-2 3,3 2 3,-1-1 2,-3-1-7,1 1 4,3 0-3,-3 3-1,1-4 2,-2 0 4,1 3 0,0-2-1,0 0 2,0 4-3,0-5 5,0 0-9,0 1 1,-1 0 7,2-2-8,-1 1 2,0 3 4,-1-1-23,-1-2 25,3 1 0,0 1-1,-4 1 1,2-1 0,-2-1-9,3 1 5,0-2-1,-2 0 3,1 2 15,1 1-18,1-2 0,-5-1 1,5 1 6,-4 1 0,1-2-4,0 0-1,2 1 0,-3-1 1,2-1 2,-3 3-12,4-1 8,-3-1 1,3 1 1,-4-1-3,5 0 3,-4 0 0,-1 3 2,3-1 2,-2-1-6,-1-2 3,4 2 3,-4 0-5,4-3 1,-3 3 0,1-1-4,-2 0 5,2 1-7,-2 0 0,0-1-3,3-1 3,-2 2 3,0 1-6,-1-1 8,0 4-6,0-6 3,4 1-3,-4 1 2,0 4 10,0-6-11,0 2-2,0-1 4,4 1 3,-4 1-2,0 3 4,1-8-2,-2 6 3,1 2-8,1-8 3,-1 8-1,0-8 1,0 7-3,0-4 9,0 0 2,1 1-11,-1 4 3,-1-6-4,1 2 2,0-1-3,0 5 0,0-8 0,0 4 8,1 2-6,-1 2-12,0-7 15,0 7 0,0-6-4,0 6-9,-1-4 15,1 4-2,-1-5-2,1 5 1,0-7 2,0 7 1,0-5-5,-4 2 11,4-2-11,0 5-2,0-7 1,0 2 6,0 0-5,0 3-4,0 2 4,0-9 2,0 5 1,0 0-20,0 4 19,0-11-4,-4 7 2,4 0 2,0 4-1,0-5-1,0 0 2,0 5-4,0-5 1,0 5 3,-1-5-2,0 0 1,1 5-1,-3-2-3,3 2 3,0 0-2,-2-4 7,2 4-2,0 0-6,-2-4 5,2 4-1,0 0 0,0-8-5,0 8 3,-1-5 2,-2 2-2,3 3 5,-1-7-2,1 2-4,0 5 2,-1-7 3,1 4-5,-3-1 0,3 4 3,0-5-4,0 0 6,0 5-5,-1-4 2,-2 0 2,3 4 1,0-4-3,0 4 0,-4-4 3,4 4 3,-2-5-6,2 5-21,0-6 11,0 2 9,0 4 4,-4-5 3,4 2-6,-1-1 1,1 4 4,-4-4-2,4 4-6,-3-6 3,3 3-2,0 3 11,-1-5-5,1 5 4,0-4-12,-1-1 11,1 5-4,-3-3 3,3 3-9,-2-4-3,2 4 7,-2-3-5,2 3 1,-1-5-1,1 5 4,0-5 2,0 5-2,-2-3-3,2 3-1,0 0 2,-2-4 2,2 4 11,0-7-12,0 7 9,-1-3-14,1 3 6,0 0-15,-4-3 13,4 3-2,0 0 5,0 0 1,0 0-2,0 0-2,-1-5 2,-2 1 0,3 4 3,0-4-11,0 4 0,-1-4 12,1 4-6,0 0 6,-3-4-6,3 4-3,0 0 1,-1-5-12,1 5 19,-1-2-1,1 2-1,-4-5 1,4 5-2,0-2 3,0 2-1,0 0 3,0 0-4,-4-5-2,4 5 2,0 0-2,0 0 0,-1-3 4,1 3-1,-4-4 1,4 4-3,-2-4-1,2 4-6,-3-4 8,3 4 3,-4-3-6,4 3 4,0 0-5,-5-3 2,5 3 0,-2-3 0,2 3 1,0 0 1,-6-3-2,6 3 2,-1-2 3,1 2-8,-5-5 7,5 5-3,-4-4 0,4 4-12,-5-2 13,3-1 4,2 3-5,-4-4 5,4 4-4,-5-2 0,5 2 1,0 0-1,0 0 0,-5-2 0,5 2-3,-4-3-14,4 3 19,-4-2-3,4 2 3,-4-5-6,4 5 3,-5-2 2,5 2-1,-3-4 0,3 4 2,-3-3-3,3 3-2,0 0 3,-6-3 3,6 3-5,-2-2 0,2 2-1,0 0 3,-4-3 4,4 3-3,0 0 0,-4-3 1,4 3-6,0 0 1,-3-5-7,3 5-2,-3-4 5,3 4 2,-5-4 11,4 1-3,-2 0-8,-1-1 0,1 1 3,1 0 5,-2-1-3,4 4 0,-6-8 5,1 4-7,0 1 6,2-4-7,-2 5 2,1-5-5,-1 2 1,-3 0-2,3-1-15,-3 1-23,2 0-18,-4-1-24,2 1-23,-1 0-1,0 1-27,-5-2-18,4 3-31,-3-1-50,0 2-24,1-1-28,-2 1-43,-8 0-175,6-1-549,3 4 243</inkml:trace>
  <inkml:trace contextRef="#ctx0" brushRef="#br0" timeOffset="1">3065 4645 133,'0'0'164,"0"0"-8,0 0-4,0 0-9,0 0-6,0 0-12,0 0-1,0 0-6,0 0-7,-10-3-5,10 3-7,0 0-1,0 0-9,0 0 1,0 0-6,0 0-8,0 0-3,0 0-3,0 0 12,0 0-8,-3 3-5,3-3-3,0 0-7,0 0-5,0 0-5,0 0-4,-4 4-2,4-4-5,-1 2 2,1-2 6,-1 8 3,-1-3 0,4 2-6,-4-3 7,1 5 1,1-5-7,0 5 0,0 0 0,0 2 3,-2-3-2,0 2-8,-1 1 0,3 0 6,0 1-1,0-1 1,0 1-3,0-2-2,0 4 6,2 1 6,-2 1-9,0-6 4,0 5-5,0-5 2,0 3 5,0-2-4,0-1-10,0-1 2,1 2-14,-1-5-5,0 3 11,0-1-4,0 0-1,0-1-4,0-2-5,0 2 4,0-2-3,0 2 0,0-2-3,0-1-8,-1-1 9,1 4 1,1-4-1,-1 0-6,0 1 6,2 0 1,-2-4-9,2 4-7,-1-2 8,-1-2 3,0 0-3,0 5 1,0-5 0,0 0-4,-1 6-2,1-6 6,0 0 5,0 0-13,3 3 5,-3-3-4,0 0 4,0 0-6,0 0-6,0 0-20,0 0-4,0 0-15,0 0-19,0 0-16,0 0-15,0 0-19,0 0-22,0 0-23,0 0-25,0 0-29,0 0-14,0 0-35,0 0-171,0 0-472,0 0 209</inkml:trace>
  <inkml:trace contextRef="#ctx0" brushRef="#br0" timeOffset="2">2997 4705 17,'0'0'121,"0"0"-6,-5-2-11,5 2-8,-1-3-1,1 3-6,-1-4-6,1 4 2,0 0-9,0-7 3,0 7 0,-2-3 0,2 3 5,-1-5 0,1 5-2,0-6 1,0 6 0,3-4 2,-2 1-7,0 1-4,2-3-8,-1 1-8,0-1-2,1 2-6,0-1-3,2 1-6,-1-2 2,0 1-2,-1-1-6,3 2 0,-1-2-3,1-2-5,-1 3 7,2 2-11,2-3-6,-2 2 0,3-1 0,-1-2-3,0 1-4,0 1 5,0 1-2,3-1-4,-6 2-4,6-2-1,-3 1 2,1 0-1,0 2 6,-4-2-5,1 1-3,2 0-1,1-1 2,-2 5 1,4-4-3,-5 2 5,0 0-5,1 0-1,-8 0 1,15-2 0,-7 4-1,-3-2-1,4 2-1,-4-2 2,-1 1-1,1 1 0,-1-1 5,-4-1-4,9 2-1,-4 0-3,-5-2 3,5 2-3,-1 1 3,0-1 0,-3 3 0,3-4 0,-4-1 0,4 5-3,-4-1 2,5-2 2,-4 1-3,-1-3 2,2 5 1,0-2-1,-2-3-2,0 7 3,-2-3-2,2-4 4,-2 5-3,2 0 0,-1-2 1,-3 1 1,3 1-1,-2-3 2,1 2 4,-1 2 1,-2-4 0,1 5-2,-1-2 4,0 0-2,-1-1 2,-1 1 2,2 1 2,1 0 1,-1-1 2,0-2-3,0 4-2,-4-2-2,4-2 0,-2 1 0,1 0 1,0 2-3,-2-1 2,-1 0 0,0 0-3,-1-2 3,3 3-3,-3 2-3,1-5 2,2 2-1,-2 1 3,0-1-4,4 0 2,-3 0-2,0-1 0,2 0-2,1 1 2,-3-1 1,3-2 2,1 2 0,-1 0-6,-1-2 1,2 2 0,1-1 0,2 1 2,-4-1-3,1 0-3,1-2 1,3-1 7,-7 5-7,7-5 2,-4 3-2,0-1 4,4-2-4,-5 3 2,5-3-1,0 0 1,0 1 1,0-1 0,0 0 1,0 0-2,0 0 1,-6 2-1,6-2 1,0 0 0,0 0-2,0 0 11,0 0-10,0 0 2,0 0 0,0 0-1,0 0 1,0 0 2,0 0-3,0 0 3,0 0-3,0 0 6,0 0-4,0 0-3,0 0 3,0 0-3,0 0 2,0 0 2,0 0-1,0 0 0,13-5 2,-7 4 3,0-1-2,2 0 1,2-3-1,0 3 2,2-1-1,-3 0-1,1 2 0,-1-2-2,4 1 1,-3-1-3,4 1 0,-4 0 1,2-1-2,-1 2-2,1 0 2,-1-2 1,0 2-4,-4 1 2,3 0 6,-1 0-7,-3 0 1,1 0-2,2 0 3,-5 1-4,4-1 2,-2 4-1,-1-4 1,1 1 3,-3 2-4,5-1 2,-6 0-2,2 1 3,3 1 0,-4-2-2,3 1 0,0 1-1,-5 2 2,6-1-2,-5-2 1,2 3 0,0-1 1,-1 0-1,-1 0 2,0 2-2,1-2 0,-3 1 3,4 0 0,-3 0-3,0-1 4,2 1-4,-3 0-1,0 0 1,0 0 1,0 0-2,0-1 2,3 0-2,-3 0 1,0 0 3,-3-1-3,3 2 2,0-2 1,-1 1-2,-2 2 2,1-3-1,-2 5 1,0-2-1,1-3-2,-2 1-1,-1 0 1,1 0 6,1 2-3,-4-1 1,3 0-3,-5-1 1,1 1 0,1-1-2,0-1 0,-2-1 6,4 1-4,-2-3 1,-1 3 1,2-2 3,-2 1 0,0-1-1,-3 0-1,1 1 1,-1-2 1,3 0 2,0-1 3,-1 3-4,-1-3 1,0 0-5,0 0 3,-2 0-2,4 0 5,-1-3 0,0 3 10,2 0-3,-5-1-3,7 1 0,-2-1 6,0-2 3,1 2-4,-1-2-1,-1 3 3,2-3-6,-5 1-2,3 0-2,1 1 1,1 0 0,-1-2-2,2 3-1,-1-2-3,1 0-1,0 0-2,-2 0 2,8 2 1,-10-2 3,6 0-1,4 2-5,-12-1-2,9-1-13,-1-1-14,4 3-13,-9-2-19,9 2-24,-3 0-23,3 0-30,-6-3-37,6 3-39,0 0-47,-2-7-147,2 7-437,3-6 193</inkml:trace>
  <inkml:trace contextRef="#ctx0" brushRef="#br0" timeOffset="3">3837 4825 56,'0'0'146,"0"0"-13,-5 1-10,5-1-1,0 0-13,0 0-10,0 0-12,0 0-2,0 0-9,0 0-9,0 0-1,0 0-8,0 0-4,0 0 2,0 0-3,0 0 3,11 5-1,-6-3-4,2-2 1,1 0 6,-8 0-3,19 0-1,-2-3 6,5 3 6,-4 0-4,5-2-1,0-1-3,5 2-2,7 1 1,-4-3-2,1 3-2,2 0-1,-1-2-4,3 1 2,0 2-3,1 1-3,2-2-2,-3-3-2,2 4-4,3-1-2,-4 2-4,2-2 1,-4 3-3,1-3 2,1 1-1,2 0-8,-5 1 1,-2-2-4,0 0-2,1 3-1,-1 0-3,4-1 2,-9 0-1,1-2 4,-7 0-9,0 0 4,1 0-4,-4 0 2,-2 0-3,-3 0-1,-3 0 0,3 1-1,-7-2 1,7 1 0,-5 0-2,-2 0-1,-2 0 1,-4 0 0,9 0 3,-9 0-4,9 0 1,-9 0 1,0 0-1,9 0-2,-9 0 1,0 0-1,4-2-1,-4 2 4,0 0 3,0 0-5,0 0 1,0 0-2,4-2 1,-4 2-3,0 0-1,-4-8 7,4 8-4,0 0-1,4-5-3,-4 5 2,0 0 0,-4-5 0,4 1-3,0 4-1,-2-5-1,1 0 1,1 5-2,-5-5 0,3 3 3,0-1-2,1-1 1,0 0 0,-2 0-3,-2 2 2,1-1-1,2-1 0,-2 1 0,1-2 0,-2 3 1,5-2 0,-4 1 2,3 0-1,-3 1-1,4 2 6,-2-8-4,-1 4 0,3 4 0,-4-3-2,4 3 3,-4-3 1,4 3-2,-5-6-1,5 6 2,-4-1 0,4 1-1,0 0 1,-1-2 4,1 2-5,0 0 1,0 0 1,-4-4-6,4 4 3,0 0 0,0 0-3,0 0 4,0 0-1,0 0 2,-1 16 2,2-14 3,-2 4 3,1 1-2,0-2 0,0 2 2,0 3 7,0 1 2,0-1-3,0 0 1,1 0 2,-1-1-2,0 5-2,0-4-1,0 0 0,0-1 0,1 0 1,-1 2-1,0-4-3,3 0 1,-3-2-2,0 1-2,0-2 0,1 2 0,3-2-1,-4-2 3,0-2-2,0 7 1,0-4 1,0-3-3,0 0 2,0 6 2,0-6-2,0 0 5,0 0-1,0 0 5,0 0 1,0 0 1,0 0-5,0 0 3,0 0-2,0 0-1,0 0 0,0-13 0,0 6-2,-1-1 0,2 2-4,-1-5 1,0 0-1,-4 1-1,4-1-5,0-1 4,-1-2-5,5 4 7,-4 0-3,1-1-4,-1-1 2,-1 3 0,1-2 0,-3 2-1,3 2 2,0 0 1,-1 1 1,1 1-3,0-1 0,0 2 0,0-2 1,0 3 0,0 3-1,-3-7 0,6 3-1,-3 4 0,-4-5 2,4 5-1,0 0 1,0 0-4,0 0-1,4-6 2,-4 6 0,0 0-3,0 0 2,0 0-2,0 0 1,0 0-1,0 0 2,0 0-2,0 0 0,0 0 5,10 8-2,-6-3-1,0-1 2,5 0 3,-4 0 0,0 5-1,2-6 0,-1 3-2,4 1 3,-1-3 1,-1 3-4,2 0 0,-1-1 4,1 0-2,0 1-1,1 1 0,0-2 4,1-2-3,-1 3 0,-2 0 3,1-2-4,-1 2 3,2-2-2,0 0 3,-6 0-4,4-3-2,-4 2 3,-1-1 3,2-1-7,1-2 4,-5 5 1,2-3 1,-4-2-1,4 3-1,-1-2-1,-3-1 0,2 3-3,-2-3-1,0 0 4,4 2-1,-4-2 2,0 4 0,0-4 1,0 0 3,-5 5 2,5-5 0,-5 5 0,1-1 0,-5-3 1,5 2 3,-2 1-3,-2-1 4,-1 2-1,-5-1-3,5 1 0,-1-1-2,3 0 0,-4 0 0,-1-2 1,1 3 0,1-2-1,1 1-1,1-1-7,-1 1-9,2 0-10,1 0-13,-5-2-11,6 0-11,-2 0-18,1 2-15,2 0-23,-1-4-20,-1 3-28,3-1-30,3-2-30,-5 3-176,5-3-429,-4 4 189</inkml:trace>
  <inkml:trace contextRef="#ctx0" brushRef="#br0" timeOffset="4">6037 4146 81,'-3'-3'118,"3"3"-3,0 0-15,0 0-1,-4-2-2,4 2-7,0 0-2,-4-3 8,4 3-2,-3-4-4,3 4 3,0 0-7,-5-2 4,5 2-17,-4-3-5,-1 2-2,5 1-2,-5-4 6,5 4-2,-6-2-5,6 2-7,-6-2-1,3-1-7,3 3-3,-9-3-8,5 2-1,4 1-2,-8-2 2,3 1-7,5 1-1,-9-1 0,0-1-3,9 2-2,-9 2-1,4-4 1,5 2 0,-13 2-1,13-2-1,-10 0 2,5 0-3,-1 0-3,6 0 4,-14 1 2,8-1-4,1 1-3,5-1 2,-10 1-2,4 0 0,-1 0-3,1-1 3,1 3 3,-2-2-1,1 1-1,0-1-2,-1 1-1,3-1 7,-2 3-7,0-3-2,2 2-1,-3-1 1,1-2 2,2 4-3,-1-3-1,-1 1 2,2 0-4,0 1 4,-1 0-3,0-1-3,-4 3 2,4-3 1,1 3 0,-1-2-1,-2-1 2,2 2 0,0 2-1,4-4 1,-7 1-1,1 1 1,0-2-2,1 4-1,-1-2-1,1-2 1,2 1 1,-1 2-4,1-2 0,-3 1 0,4-2 2,-2 1 0,0 2-1,2 0 2,-1-2-3,-2 1-1,0-1 1,3 0 0,-1 1 0,0 1 1,-1-3 0,1 1-2,1 2 1,-2 0 0,1 0 2,0-1-5,0 1 3,1-1 3,-4 1-4,5-1 4,-1 1-5,-5 1 3,7-1 3,-5 1 1,4 0-4,-2 1 0,-1-4-1,4 2 0,-2 2 1,-3-3-3,5 1 4,-2 0 0,-2 2 3,4-2-5,-2 0 1,-3 0-1,3 0-2,2 1 1,-3-1-2,0 0 3,0 1 5,3 0-5,-3 1 2,0 1-2,2-2 2,-2 0-1,1-1 1,2 2-2,-5-2 0,6-2-1,-4 2-1,4 0 2,-2 2-4,0-2 0,0 0 4,0 2-3,1-1 4,-2 0-1,2 3-3,1-4 1,-4 3 0,3-3-1,0-1 0,1 1 1,-2 2 0,0-4 0,2 2-1,-3 2 2,2-2 0,0 2-1,-2 0-2,3-4 0,0 2 1,0 2 4,-1 0-8,-1-2 4,0 0 1,1 2-2,1-2 5,0 1-2,-1 1-1,1-3-1,-2 2-1,2 0 3,0 1-2,-1 0-1,1-4 4,-1 4 0,0-2-2,1 0 2,-2 2-3,2-2 0,0 0 6,0 1-6,-2 0-1,4-2 2,-4 0-1,2 2 0,0-1 3,-2-1-3,2 2 0,0-1 1,2 2 1,-4-2 0,2 0 0,0-1-1,-2 1 1,-1-1 1,3 0 1,-2 0-3,2-4-3,0 9 2,0-5-1,0 0 2,0-1-1,-1 4 2,1-2 10,-2-1 1,2 2-5,0-1 4,-1 2-2,1-3-3,1 1-1,-2 3-1,1-4-1,0 2-1,0-1 2,-1 1-1,1-1-2,1 1 3,0 0-3,-1 0-1,0 0 4,0 0 0,0-1-6,2-1 2,-1-2 1,-1 4 1,0 0 0,2-2 0,3 4 1,-1-3 0,-4 0 1,2 2-4,-1-4-1,1 2 6,0 2-2,0-2 7,1 6-3,-2-6 2,2 1-1,-1-1-4,2 1 2,-2 1 3,0-1-3,2 1 1,-2-1-1,2 0-2,-1-1-1,1 2-2,-1-1 2,0-2-2,3 3 3,-2-2-2,-3 0-1,3-1 2,0 0 0,1 0-1,-4 1 1,6 3 3,-2-4-5,-1 0 6,1 3-7,0-4 1,-1 1 3,0 1-3,0 1 5,-1-1-6,1-1 1,2 1-2,-3 0 4,5 0-3,-4 0-2,2-1 4,-2 0-4,0 0 3,-1 1 1,4-2-8,-1 3 9,2-3-2,-3 2-5,1 0 5,-2-1-2,1-1 0,3 2 3,-3 0 0,2-1-2,-1-1 7,-1 2-1,0-1-5,4 1-2,0-1 2,-4-1-2,0 2 0,2-5 2,-5 5 2,7-1 2,-5 2-4,1-4 9,0 1-12,2 1 1,-7-4 6,10 9-2,-5-5 8,3-3 0,-2 2-2,-1 2 8,0-2-1,3-1-13,-3 1 6,3-1-11,1 0 8,-4 3 0,1-4-3,-6-1 3,10 4 5,-1 0 4,0 1-9,-2-4 2,0 2-4,0-1-1,-2 1 13,1-1-11,-1 2 7,4-1 5,-3-3-1,2 3-5,2-1 4,2 0-4,-3 0 2,2 1-4,1-1 4,-4 0-2,3 1-7,-2-1 4,-1-2-3,3 3-5,-3-2-4,2 0 4,0-1 8,-2 3-8,-2-2 1,0 1 2,1-1-2,2 0 3,-1-1 5,-1 0-9,1 3 0,1-3 3,-3 1 1,-6-1-3,12 0 5,-2 0-3,-4 0 3,2 3-4,0-3-2,3 0 6,-3 0-4,2 0 4,-2 0-6,2 0 5,-2 0 1,0 0 2,-1 0-3,0 0 3,-7 0-6,15 0-8,-6-3 10,-3 6-1,1-6 8,0 6-7,1-6 1,0 3-6,-2 0 3,2-1 3,-3 0 13,4-1-17,-2 1 6,-7 1 18,14-3-10,-5 2 4,0-3 0,3 3-9,-5-2 4,1 2 0,-3-2-7,3 1 0,-8 2 2,13-3-5,-7 0 0,2 2 2,-3-2 1,-5 3 0,14-5-3,-10 3 4,-4 2 0,10-3-2,-7 0-1,4 1-4,-3-1 2,-4 3-12,12-4 10,-12 4 4,10-3 2,-5-2-4,1 4 0,1-3-1,-2 2-1,-1-1 6,2-1-7,-1 1 4,2-3-3,-2 1-1,-1 1 1,2 0-5,0 2 2,-2-3 0,1 2 14,-2-1-16,3 1-10,-1-2 19,-1 1 9,1-1-1,-1 0 3,1 0-7,-1 0 3,1-1 2,0 2-2,-1 0 1,-1 0 3,2-1 2,-3 0-7,5-1-1,-1-1-6,-1 2 1,-1-1 2,-3 0 2,3 1-5,-1-2 2,-1 2-5,1 0 7,-2-1-3,4 0-4,-3-1-15,2 2 15,-2 2 0,-1-3 3,-1 1 2,4-1-2,0-1 1,-2 0 0,0 2 4,-1 0 1,3-2 9,-2 3-5,0-1 3,0-3-10,-2 0 0,0 2 3,4-4 0,-3 3-2,0 0 2,-1-1-6,2 1 2,-2-2-3,1 1-4,0 1 3,0 2-5,-1-3-1,2 2 7,-1-4-2,-1 3 1,-1 0-2,2-3 3,-1 2-2,0 1 2,-3 1 6,3-2-4,0-1-4,2 3 7,-1-5-1,0 3-18,1-2 13,-1 3 0,0-2 1,-2 3-2,3-1 3,-2 0-2,0-2 1,0 5-1,-1-5-4,2 4 6,-3-2-3,1 2-1,-1-3-4,2 2 9,0 1-6,0-3-5,0 1 7,0 1-5,0 0 3,0-1-1,0 1 7,0-1-7,-1 1-2,2-3-4,-1 3 4,2-1 0,-1 3 1,-1-2-1,0 1 3,1 0-1,-3-2 0,3 0-4,-1 0 7,0 1-2,0 2 4,0-3-19,0 1 12,0 2 1,0-2 5,-1 2-4,-1-3 2,1 2-5,1 1-11,0 4 15,-1-10 1,-2 6-1,2 0 3,1 0-4,-1-4-2,1 4 2,-2-1-16,0-2 20,2 7-1,-5-8-7,5 1 2,-1 2 4,-1-2-4,0 1 6,2 0-2,-4-1-1,4 2-4,-1-1 4,-1 0-4,1 0 8,-2 1-8,3 1 2,-1-2 2,1 2-3,-2 0-2,-1-1 15,2 2-11,-1-2-1,0 1-12,2-1 10,0 0-2,-2 1 4,0-2 3,1 3-1,1 3-1,-1-8 0,-2 5 2,3-1-4,0-1 1,0 5-3,-3-6 4,2 1 0,-1 0-3,-1 3 5,2-3-2,-2 2-9,3-2 11,-2 1-2,-1-1 0,2 0-1,-3 1-2,3-2 4,-3 2 6,3-1-5,-3 1 0,4 0-5,-3 2 6,2-2-3,0-3-8,-2 4 11,-1 1-1,4-1-2,-4-2-5,4 5 5,-3-5-3,3 5 5,-3-7-2,3 5 0,0 2-2,0 0 12,-5-5-16,5 2 4,-4-1 1,4 4 2,-5-3-6,1-2 3,2 3 2,0-3 2,-3 1-1,4 2-4,-3-2-6,4 4 6,-6-6 5,4 4-3,1-1-3,-3 0 5,3-1-2,-3 1-2,2 0-1,-2-2-1,0 2 6,0 0-2,0-1 1,1 2-3,3 2 1,-4-6 0,0 4 8,0 0-4,4 2 0,-8-5 1,5 4-4,3 1-1,-6-4-2,3 2 5,3 2-3,-6-2 0,6 2 0,-6-5 2,6 5 1,-6-3 0,3 2-2,3 1-1,-5-3 2,5 3 5,-3-2-5,3 2-1,-6-6-1,3 6 2,3 0-2,-8-4-1,8 4-3,-4-2 4,0 1-13,0-1 16,4 2 1,-5-2 3,0-1-7,5 3 6,-9-1 0,9 1-7,-5-3 4,5 3-3,-8-3 3,8 3-1,-4-1 3,4 1-4,-5-1 0,5 1 7,-7-3-4,7 3-3,0 0 3,-7 0-3,7 0-1,-4-1 0,4 1-3,-5-4 13,5 4-9,-5-1 2,5 1-4,-10-3 2,6 0-1,4 3 0,-8-2 3,4 2 0,4 0 2,-6-3-2,6 3-4,-8-3 0,5 2 3,3 1 4,-9-2-3,4 0-3,5 2-3,-10-1 8,4-2-7,0 1 1,6 2 6,-10-2-5,3 0 7,1 1-4,2-1-6,4 2 2,-9-3 1,4 2 4,-2-2-22,-3 1 22,4-1 3,0 2-5,2-1 11,-4 2-11,2-3-4,-2 1 3,-1 2 0,-4-3-2,3 0 1,1 0 1,-1 0-2,-4 1-15,3-1-1,0 0 12,0 3-24,-1-2-15,-1 0-8,1 0-15,-5-1-29,-1 1-7,-1-1-26,-3 3-17,-1 0-26,5 0-26,-3 0-36,1 0-36,4 2-28,-3-1-241,6 1-586,-2-1 260</inkml:trace>
  <inkml:trace contextRef="#ctx0" brushRef="#br0" timeOffset="5">6287 4311 53,'-4'-3'124,"4"3"-7,0 0-3,-3-5-5,3 5-3,-1-4 3,1 4 1,0 0-6,-4-3-5,4 3-4,-1-3-6,1 3 0,-3-3 0,3 3-8,-6-4-1,6 4 2,-4-2-9,4 2-2,-4-2-4,4 2-3,-6-3-7,6 3-7,-7-2-3,7 2-6,-6-4-5,2 3-2,4 1 4,-9-2 1,9 2 2,-6-3-1,1 2-5,5 1 0,-6-2-6,6 2-2,-6-3-2,1 2-2,5 1-1,-10-2-6,10 2 0,-9 0 1,2-1-3,1 0 0,6 1 5,-11 0-8,11 0 0,-11 0-1,6-1-1,5 1 1,-9 0 2,9 0 6,-9 0-7,3 0 1,6 0-4,-8 0 2,8 0 1,-12 0-5,8 0 5,4 0 1,0 0-3,-13 0 1,13 0-2,-13-2 0,9 2 1,4 0-3,-13 0 1,5 0-1,8 0 0,-12 0 1,5 2 0,0-2 1,-1 0 1,3 0 0,-1 1-1,6-1 1,-12 1-1,6-1 1,6 0-3,-9 1 3,1 1-3,3-1 1,0 0-1,5-1 0,-13 1 1,9 0-6,-1 1 4,5-2-1,-5 1 0,5-1 0,-10 1-1,1 2-1,5-2 4,-4 0-3,2 0 0,6-1 2,-8 3-1,3-2-1,0 0 1,-4 2-3,2-3 1,-1 2 3,5 0-3,-2 0 2,0-1 2,5-1-5,-11 1 4,5 1-3,3-1 1,-4 1 1,6-1 3,-5 2-3,6-3 1,-7 4-1,3-3 0,-2 3 1,2-1-1,-1-1 0,-1 1 1,-2-2 0,4 2-3,2 0 4,-2-1-2,-1 1 0,0 1 0,1-3-2,4-1-1,-9 4 2,6 1-1,-1-2 6,1-1-8,0 1 1,-2-2 4,2 3-1,1-2-2,-2 3 3,0-1-3,2-2-2,-5 1 4,7 1 0,-4-1-2,2 0 0,-3 2 1,5 0 0,-3-3-1,3-2 0,-5 7 1,2-4-1,2 1 1,-1 0 1,-1-1-4,0 1 1,2-1 1,-1 0-2,2-3 4,-4 5-4,4-2 0,-4 1 2,2 0-1,-1-1 0,-1 0-1,7 1-1,-6 0 4,2 1-2,-2-3 1,-1 3 3,3-1 2,-3 1-2,3-2 3,-1 2-5,0 0 5,0 2-1,2-2-1,-3-1-2,-1 3 0,3-2 5,-3 0 2,3 3-1,0-3 0,-1-1-1,1 1-2,0-1-1,-2-1-1,3 2 2,-1-2-3,1 3 0,-3 0 0,3-2 3,-3 0 0,1 2-1,0-1-1,2 1 0,-2-2-3,1 0 1,-1 1 5,2 0-4,0 1-2,-3-1 2,3-1-3,0 1 3,0 0-3,-1-1 4,1 4-1,1-4-2,-4-1 4,5 3-3,-4-2 2,2 0-2,-1 0 0,1 1 1,-1 0 5,1-2-3,-1 4-3,2-4 4,-1 1-6,0-4 2,-1 8 0,1-3 0,0 0 0,0-1 6,0 0-3,0 2 2,1-4-3,-1 3 1,0 0 3,0 0 3,1 0-3,0-2 0,1 1-1,-4 1-3,4-2 2,-2-3-1,0 7-2,1-2 4,-1 0-6,0-1 4,0-1-2,0 2-1,0-5-1,0 7 0,3-5 4,-3 3-5,1-1 2,0-1 1,-1 1-1,0 1 2,0 0-2,1-2-1,-1-3 3,-1 8-2,2-4 4,-1 1 0,0-3 5,2 3-8,-2 0 0,0-2 0,2 0 2,-2 1-2,2 0 0,-1 0 0,1 0 1,-2-1-1,0-3-3,3 7 3,-2-4 1,2-1-3,-2 2 2,0-1-1,2 2 2,-3-2-3,1 1 3,1-2-4,0 3-1,-1-2 5,2 1-5,-2 1 5,0-1-1,1 1-1,2-1 2,-1 0 2,0-1 0,-2 3-1,3-3-1,-1 0-1,-1-1-1,1 3 0,-2-1 0,2-1 1,-2 0-1,1-2 0,0 4 1,3-2 4,-3-1 0,-2-2 3,5 4-4,-1-1-2,-4 1 4,4-2-3,-4-2 2,5 5 2,-4-5-6,-1 0 0,2 4 2,3-1-2,-3 1-1,2-1-1,-4-3 5,0 3 3,4 1-4,-3 0 0,3-1-4,-4 0 2,4-1-5,-4-2 0,4 5 2,-4-5 3,2 3-1,1 0-3,-2-1 1,-1-2 1,5 4 1,-3 0-1,-2-4-3,6 4 5,-2-4 0,1 2 2,-5-2 1,4 6 12,-4-4-4,5 1 1,-1-2 0,-4-1-4,6 4-1,-3-1-2,-3-3 1,5 4 0,-4-3-5,6-1 5,-7 0-3,7 5-8,-4-5 4,-3 0 3,5 4-3,-5-4 0,5 3 0,-1-1 6,-2 1-5,-2-3-1,4 0 0,1 3 8,0-3-9,-5 0 0,8 4-1,-4-3 3,1 1-2,0 1 2,-5-3-4,8 2-1,-8-2 1,6 2 1,-2 1-2,2-3 1,-6 0 11,7 1-1,-2 0 4,1 1-4,-6-2 7,6 2-6,-2 1 6,4-3-11,-8 0 3,4 0-3,1 2-6,-5-2 9,9 1-1,-4 1-2,-5-2-5,8 2 4,-6-1-2,-2-1-4,8 0 8,-4 1-7,-4-1 3,6 5 4,-2-4-2,-1 1-5,-3-2 5,11 1 4,-6-1-11,-5 0 4,8 2 5,-8-2-8,9 2 3,-7-1 2,-2-1 0,9 0-2,-5 3-1,-4-3 3,8 1-7,-8-1-3,6 0 10,-2 2-8,-4-2 2,8 2 2,-8-2-6,5 3-2,-1-3 14,-4 0 0,7 1-2,-1 0-1,-2 0 5,-4-1-1,7 2-6,-7-2 5,8-2-2,-5 5 0,-3-3-5,8 1 0,-8-1 6,5 1-9,-5-1 4,0 0-10,9 0 13,-9 0-3,5 2 8,-1 0-10,-4-2 0,0 0 5,9 0-2,-4 2 2,-5-2 1,6 0-9,-6 0 4,7 0 6,-7 0-2,5 1-3,3-1-3,-8 0 6,0 0 3,11 0-12,-11 0 14,5 0 2,-5 0-10,8 0 4,-8 0 13,9 0-23,-9 0 7,5 0-7,-5 0-2,9 0 9,-9 0 0,5-1-1,-5 1 3,8 0 12,-8 0-18,9-2 19,-9 2-3,7 0-20,-7 0 15,6-2-10,-1 0 1,-5 2 18,6-1-25,-6 1 3,9 0-2,-9 0 5,6-1-4,-6 1 3,0 0 4,9 1 0,-9-1-4,9 1-1,-9-1 7,9-2-7,-5 1 5,-4 1 2,9-4-4,-5 3 1,-4 1 1,9-2-12,-9 2 16,7-1-1,-2 1-22,-1-4 18,0 4 3,-4 0 3,9-1-3,-9 1 0,6-2 1,-6 2-4,7-2 6,-2 0-3,-1 0-3,-4 2-5,6-1 3,-2-2 6,-4 3 1,6-4-2,-2 3 3,0 0-3,0-2 9,2 1-5,-2 1-18,-4 1 13,8-2 0,-4-2 7,-3 0-1,-1 4-3,8-1 3,-7-2 4,5 0-9,-6 3 1,7-5 0,-5 3 1,1-1 4,-3 3 0,5-4 2,-1 4 0,-2-3 0,-2-2-5,0 5 8,8-4-8,-6 2 10,1-1-27,0 1 20,-3 2 2,6-6-2,-6 5 7,4-3-10,-4 4-6,4-4 4,1 2 2,-3-1-10,-2 3 17,3-4 6,-2 1 4,-1 3-11,0 0 13,4-5-13,-1 3 5,-2-2-3,-1 4 0,5-6 0,-2 1-3,-3 5-19,1-3 15,1-1 3,-2 4-4,2-5 1,1 3-2,-1-2 10,0 1-6,1 0-4,-2-2-2,2 3 3,-1-2 0,-2 4-4,2-5 1,-1 1-2,1 2 1,0-1-1,-2 3 1,2-6-3,2 3 2,-4-1-1,4 1 0,-3 0-6,-1 3 6,5-6 7,-5 6-5,0-4 1,1 0 11,-1 4-16,3-4 2,-2 0 3,-1 4-4,0-8 3,4 4-2,-4 0 4,0 2 1,0 2 1,3-9-9,-3 5 1,0 0-1,2 0 4,1-1 1,-3 2-3,0-2 1,0 5 2,1-8-1,-1 4-4,4 0-2,-4 0 4,0-1 4,0 5-3,1-5-2,3 1 2,-4 0 1,0 4 6,0-8-3,0 3-7,0 0 5,0 2 1,0-2-5,0 0 2,0 1-1,0 4 2,0-5-3,0-2 1,1 5 3,-1 2-2,0-7 2,0 2-2,0 0 4,0 0-4,0 3-3,0-3 3,0 5 1,2-7 1,-2 2 0,2 2-4,-2-2 4,0 5-4,-2-7 3,2 2-3,-2 1 3,1 1-1,2-1-2,-1 4 2,-1-7-3,1 3 4,0 4 1,-4-7-4,4 4 2,0 3-7,0-9 6,0 5 1,0 4 0,4-7-2,-8 3 3,4 2 0,0 2-2,0-9 8,-1 2-10,1 3-1,-4-1 4,4-1 1,0 3 3,0-2-9,0-2 3,0 7 2,0-7-1,0 4 0,0-4-11,0 5 13,0-4 5,0 6-7,0-6-1,0 1 2,-1 1-4,1 4 4,0-8 2,-3 3 2,3 5 1,-2-7-6,4 3 5,-2 4-4,-2-8-3,2 6 4,0 2-2,-3-7-1,3 7 3,0-7-15,0 4 13,0-1 1,0 4-2,-2-7 6,-1 5 2,3-3-3,0 0-6,0 5 3,-4-7-1,4 2 0,0 5 2,0-5-5,-2 0 2,0 3 6,2 2-2,-1-7-5,1 4 4,0 3-2,-1-5-1,1 5 2,-4-6 4,4 2-7,-2 0-1,0 0 10,2 4-11,-4-5 11,3 2 3,-1-2 1,2 5-3,-2-5 0,0 2-2,-1-1 5,3 4 0,-3-6-7,1 2 4,-1 0 0,0 1-4,3-1 4,0-1 0,-4 2-6,1-3 1,1 2 3,0 1-1,0-1-1,-2-2 5,2 2-5,-1-1 8,-1 0-23,0 0 16,0 1-1,2-1-2,-2 0-4,1-2 15,0 4-8,-1-2-5,0 1-1,-2-1 3,4 1-4,-1 0 0,0 0 7,-1 0-1,1 1 0,1 1-2,2 2 2,-5-3-2,1-2-1,-1 4 2,5 1-3,-4-4 3,-1 2 4,1 0-8,4 2-1,-6-3 6,2 1-5,4 2 0,-9-2-2,4 1-11,-2 0 21,7 1-25,-10-4-9,1 2-18,3 2-14,-2-1-25,-1 2-26,-1-1-20,-3-1-24,1 1-45,0 1-36,0 1-51,1-2-60,-2 3-223,3-3-618,-4 1 273</inkml:trace>
  <inkml:trace contextRef="#ctx0" brushRef="#br0" timeOffset="6">5936 4579 157,'0'0'192,"-20"-4"-11,20 4-11,0 0-15,0 0-10,0 0-15,0 0-9,0 0-10,0 0-7,-8 3-5,8-3-6,0 0-11,0 0-9,0 0-6,-2 4 1,2-4 2,-3 4 8,3 0 3,0 1-1,-3-1-3,3 1-1,-1 0-6,1 2-8,0-3-4,0 1-3,0 3 2,-2-3-4,-1 2-6,3 0 1,3 2 9,-6 1-10,3-1-5,0-1-2,0 4 2,0-2 1,0 1-5,0 2-4,0-4 3,5 2-6,-5 1-5,0-3 2,0 3-6,0 1 7,0-4-7,1 3 4,-2 2-2,1-2-8,1-3-2,2 2 7,-3-1-6,0-1 8,0 0-1,3-1-2,-6 2-1,6 0-2,-3-5 8,0 2-11,2-1 1,-2-1-4,0 0-3,1-1 3,-1 0-4,3 0-1,-3 0 0,0-4-1,0 4 2,0-4 5,0 5-6,0-5 0,0 0 0,0 5 4,0-5-5,0 0-2,0 0 8,0 0-6,0 0 2,0 4-4,0-4 2,0 0 2,0 0-4,0 0-6,0 0-9,0 0-10,0 0-7,0 0-2,0 0-6,0 0-16,0-14-13,0 10-15,0-2-6,0 2-13,-3-4-21,3 1 0,-1 1-9,2-2-9,-1 0-2,0 1-3,3-3-8,-3-1 3,0 3 2,1-3 2,2 0 9,-3 1 1,1-1 6,-1 3 5,0-4 8,1 2 8,3 1 12,-8-1 8,4 1 4,0 1 7,-1-1 7,1 4 7,-1-3 11,-2 1 10,2 0 7,1-1 3,0 1 5,0 0 3,-3 0 9,2 2 3,1 0 13,0-2 2,0 2 1,0 0 6,-2-3 0,2 4 0,-3 0 6,3 0 8,0-2 10,0 6 3,0-6 9,0 6 3,0-2 4,0 2 6,-3-7 4,3 7-3,-1-4 8,1 4 1,0 0 5,1-5 2,-1 5 2,0 0 6,0 0-6,-1-3 3,1 3-1,0 0 2,0 0-1,0 0-3,0-5 1,0 5 0,0 0-6,0 0 0,0 0-1,0-5-3,0 5-5,0 0-6,0-7-5,0 7-1,4-2-3,-4 2-7,0 0 6,3-4-3,-3 4 0,2-4 5,-2 4-7,4-2-1,-4 2-5,5-5 0,-4 4-9,-1 1 3,9-6-4,-5 4-6,1 0 1,-5 2-2,4-3-2,-1 0 1,2 1-3,0 0 0,-4 0 4,7 0-3,-4-1-5,1 2 2,2-1-4,-3-1 3,4 1-2,-4 0 3,5 2 0,-3-2 0,-1 1 0,-5 1 1,12 0-2,-6-2 2,1 1-1,-2-1 3,3 2-6,0-2 0,-8 2 0,14 0-2,-5-1-1,-2 1 1,0 1-2,3 1 0,-3 0 1,3-1-1,-6-1-3,3 3 3,1-1-1,0 1-4,-3 0 3,4 0-1,0 1-3,-4-1 0,3 1 1,0 2 11,-2-3-5,0 1-6,1 1-5,-1 0 6,1 1 23,1 0-1,-1-2-8,-2 3 0,0-6 4,1 4-5,1 2-1,-1-2 5,2 2-2,-3-4-4,1 2 1,-1-3-2,-1 5 1,0-2-5,2-1 3,-2 1-2,1 0 1,-1-2-3,1 2 0,-1 2-3,-3-2 2,2-2 2,2 4-1,-5-2 4,4-2-9,-2 2 2,1 1 5,-2-4-5,3 3 1,-4-1 2,0 0-6,4 0-2,-4 1 3,0 0 0,0 0 2,0 0-1,0 0 2,0 0-2,-3 2 0,3-1 1,-1 0-5,-2 1 5,2 0-2,0-2 0,-4-1 0,5 2 3,0 1-6,-3-6 1,2 6 3,1-3-1,0 1 0,0-5 3,-2 7 2,-1-5 4,3 1 0,0-3-2,0 5 10,0-5-7,-3 6-1,2-3-1,-2 0 2,2-1 5,-3 2-6,3-2 2,-2 2-6,3-4 0,-7 5 4,4-2-4,2 0-2,1-3-2,-4 4 2,2-2 2,2-2-3,-7 6 0,3-4 1,2 2 2,-3-1 8,5-3-7,-4 4 0,-1-1 5,4-1-2,-3 2-1,4-4 13,-5 4-9,1-3 1,0 2 0,-2-1 0,3 1 0,-2 0-1,1-1 11,0 0-6,-1 0-7,0-1-12,-1 2 20,-2-1-5,2 0 5,2 1-2,-5-2-13,1 0 9,-1 2-2,3-1 8,-6 0-9,7-1-1,-5 0-4,0 0 0,-2 1 0,1 1 1,-1-3-5,1 1-1,-1 0 1,1-1 3,-1 4 0,1-1-13,3-3 12,-2 2 6,-2-2-4,2 0-1,2 0-1,2 1-1,-2-1 5,8 0-3,-15-1-7,10-1 7,-4 2-5,0-2 5,4 1 1,-4 2-7,0-2-2,1-1-9,2 0-13,6 2 14,-10-2-10,3 2-18,2 0-25,5 0-28,-5-3-28,5 3-31,-9-4-26,7 3-24,2 1-32,-4-5-36,4 5-36,-6-4-203,6 4-548,-2-5 242</inkml:trace>
  <inkml:trace contextRef="#ctx0" brushRef="#br0" timeOffset="7">6722 4795 58,'0'0'110,"0"0"-5,5 0-7,-5 0 6,0 0-14,0 0-2,0 0 7,0 0-2,5 2 4,-1 1 1,-4-3-6,6 1 0,-1-1-3,2 1-5,-2 2 1,5-1 4,3 0-10,-4-2-2,5 2 15,-2-2-3,7 3 3,-1-1-4,2-1-2,8 0-7,2 0-3,-1-1-1,-8 0 1,9-1-7,1 2-4,1-1-2,-2 2-1,4-4-1,-1 4-1,0-4 1,4 1-2,-1-1-6,2-2-2,2 3-4,-2-3-4,2 4 1,12-6 2,-12 5 3,12-4-7,-1 2 5,3-1-5,-4 2-5,3-1 1,-13-2 0,11 2 1,4 1 2,-6-2-4,-8 1-3,-2 0 7,2 1 1,13-5-17,2 3 0,-18 0-1,1 0-3,0 1-1,14-1-3,-16 4 3,0-1 2,1-2-6,3-3-2,-5 2-1,-3 1-2,2 0 0,-2 1-2,0-3-2,0 2 2,2 0-2,-2-1 3,0 1-4,0-1-1,-3 1-4,0 0 13,1-3-11,-3 5 1,-6-3 1,0 1 8,-3 3-13,0 0 3,-1-3 3,-7 2-12,1 1 6,-2-1 1,0-1-2,-1 1 4,-5 1-3,-4 0-1,10-2-4,-4 0 4,-6 2 4,8 0-2,-8 0-1,8 0 5,-8 0-6,0 0 3,8 0-5,-8 0 9,0 0-4,5-2 2,-5 2-2,0 0-3,0 0 11,0 0-7,0 0-4,0 0 4,5 0-3,-5 0-4,0 0 3,0 0 3,0 0-5,0 0 0,0 0-1,0 0-4,0 0-8,-4-7 0,4 7-3,-6-5 1,2 2-3,0-1-4,0 0 1,0 3 6,3-4-1,-4 2 2,1 1-3,0-1-1,4 3-2,-7-7 1,4 5-1,-1-3 2,-2 0 7,2 0 2,-2 1 0,3 1 0,-1-1 2,-1 3-1,1-5 7,-1 1-4,0 2-2,3 0 2,-1-2 2,-1 1 4,-1 1-6,4-2 4,-2 3-4,1-1 6,2 3-2,-2-7-4,2 7 2,-5-2 3,5 2-2,-2-2-2,2 2 5,0 0-6,0 0 3,0 0 1,0 0-2,-4 12 4,4-8 2,1 1 3,-2 0 4,4 2 1,-3 1-1,1-1 3,0 0 0,0 3 1,-1 0-3,2 1 2,1-3-2,0 2 3,-2 2-2,2-3-1,-2 3-3,3-2 1,-3-2-2,-1 3-1,3-1 4,-2-2 3,-1 1-3,0-2-2,1 0 3,1 1-4,-2-3-2,1 0 1,0-1 0,0 1-2,-1-3 3,0-2 2,2 5-6,-1-2 4,-1-3-1,0 4-1,0-4 3,0 0 1,-1 4-3,1-4 3,0 0-4,0 0 2,1 4 0,-1-4 2,0 0 1,0 0-5,0 0 4,0 0 2,0 0-9,0 0 2,0 0 1,0 0-1,-1-15-1,-1 11 2,1-1-3,-1 0 1,-1-3 0,2 1 1,-1 2 0,1-4-2,-1-1-4,-1 5 7,3-6-3,-3 1 3,2 0-3,0 2 4,0-2-5,-4-1 0,3 1 0,1 0 3,0 1-3,0 0-2,-3 1 4,1 0 0,0 1 3,1 2-5,-1 0-1,2-2-2,0 3 7,-2 0-1,2-2 1,1-1-3,-1 2-1,1 2 2,-3-2 0,2 1-6,-2 1 1,3 3 8,-1-7-4,0 5 0,1 2 3,1-6-1,-1 6 0,0 0-4,1-5 0,-1 5-3,0 0 3,0 0 0,0 0-1,0 0-2,0 0 1,0 0 0,0 0 1,0 0 2,0 0 0,0 0 0,0 0-3,0 0 3,2 16 3,-1-12 0,0 1-4,2-1 3,-2 1-1,0 0 1,2 0-2,-2 1 6,1 0-6,0-1 4,0 1-4,1-1 4,-2 1-2,2-1 4,-2 0-4,2 0 0,-2 0-1,-1-2 0,3 2 2,-3-1 2,5-2 0,-4 2-2,0-1-4,0 1 6,-1-4-1,3 4-4,0-2 4,-3-2 0,1 4 1,-1-4-2,2 1-2,-2-1 14,0 0-13,0 0 0,4 5-3,-4-5 2,0 0 6,3 2 0,-3-2 0,0 0-7,0 0 7,0 0-5,0 0 2,0 0 3,0 0-4,0 0-2,0 0 2,0 0-3,0 4 6,0-4-2,0 0-3,0 0 1,0 0-5,0 0 3,0 0 2,0 0-1,0 0 0,0 0 1,0 0-4,0 0 0,0 0 2,0 0 1,-3 8-2,3-8 1,-2 3-1,2 1 4,0-4 0,-2 7-1,4-4-2,-2 2 0,0 0 6,-2 0-7,2-1 4,2 3 0,-2-1 2,0-2-4,1 3 1,-2-3-1,1 2 4,1-1-1,-1 0-3,0-2 3,0 2-6,1-1 3,-1-4 0,0 7 5,0-4-5,0-3 2,-2 5 1,2-5-2,0 0 5,1 2-1,-1-2-4,0 0 7,0 0-1,3 4-4,-3-4 8,0 0 4,0 0 3,0 0 5,0 0-6,0 0-1,0 0 3,0 0-6,0 0 2,1-10 2,0 5-8,-1-1-2,-1 0-3,1-1 0,-1-3 2,-1 2-2,2-2 0,-1-1 2,0 0-3,-1 0 4,1 3-4,-1-2-11,-1-2 1,3 2 3,-1-2-5,-2 3 4,3-2 1,-1 2 3,2 2-1,-2 1-8,0-4-1,1 3 6,-2 2-2,-1-1-1,3-3 2,-2 4 2,1-1 0,0 1 0,1 1 6,-1 1-3,-1-2 0,2 5-2,0-6-1,0 3-1,0 3 4,0 0-1,0-5 3,0 5-3,-1-4-3,1 4 3,-1-6-2,1 6 4,0 0-6,0 0 1,0 0 1,0 0 4,0 0-4,0 0 1,0 0 3,5 12-2,-3-9 2,0 0-1,5 2 0,-3 0 1,0-1 1,1 1 0,0-1-2,5 2 1,-4-1 6,1 1-5,2 0-2,-1-1 4,1 2-3,-2-3 4,6 2-3,-4 1 3,-4-3-3,0 1 1,3 3 0,-2-5 1,1 3-2,-2-1 12,-4-2-14,7-1 3,-5 4 2,3-5-1,-3 4 0,-1-3 2,3 0-9,-5-2 2,4 3 0,-2-2 4,-2-1-2,4 4 3,-4-4-1,0 0 2,0 0-4,4 0 0,-4 0 8,0 0-5,0 0-6,0 0 4,4 4 2,-4-4-1,0 0-3,0 0 3,0 0-4,0 0 3,0 0-4,0 0 4,0 0-6,1 3 3,-1-3 4,0 0-4,0 0-1,0 0 5,-5 7-1,4-5 3,-2 2 0,-1 0 4,2 1-8,-2-4 2,-1 5-1,1-1-2,-1 0 3,0-2 2,1 3 0,-1-2-2,0 1 4,-2 1-4,1-1 2,-4 1-2,7-1 0,-2 1-1,-3-1 1,2 0-3,2 0 2,-4-1 2,5 0-1,0 0 0,-3 1 1,-1-1-7,2 0-15,1 0-12,3-4-15,-3 2-15,1 2-11,3-4-14,0 0-9,-6 0-14,6 0-14,0 0-14,0 0-11,0 0-11,0 0-10,0 0-7,0 0-17,0 0-26,16-4-122,-10 2-370,-1-3 164</inkml:trace>
  <inkml:trace contextRef="#ctx0" brushRef="#br0" timeOffset="8">9668 4078 129,'0'0'129,"0"0"-13,-2-4 5,2 4-10,-2-3-9,2 3-7,0 0-2,-8-3 6,2 2-3,6 1-7,-7-3 0,7 3-6,-5-2-5,1-1-8,4 3-8,-9 0 3,9 0-8,-10-2-1,5 2 1,-3-1-2,8 1-4,-11 1-1,3 1 1,3-2-3,-3 1-3,0 2 5,0-2-6,-1 1-7,-2 0 3,3 1 1,-1 2-2,0-2 0,-2 3-3,4-3-2,2 2-4,-3-3 1,2 2-2,1 0 2,-1 0-5,0 0 5,1 1 1,-4 0-4,6-1 2,-3 3 1,2-1 6,-1 1-11,0-2 0,1 2-2,-2-1-5,-2 2 1,3-1-3,-3-1 2,2 5 16,-2-5-13,3 2 3,0 0-9,0-1 2,0-1 4,-1 2-7,2-2 2,-3 2 0,3 0-2,-1 0 3,0 1 2,-1-1 7,3-2-1,-2-1-3,3 6-5,-2-2 1,0-1-1,3 1 6,-2-3-12,-1 2 2,1-1 1,0 3 1,2-3-3,-2 2-3,2-1 3,-2 1 7,2-1 2,1 0-3,-1 2-5,-1-4 4,2 0-4,-2 4 0,0-3 0,2 0-2,2 0 0,-2 0-5,-2 2 3,2-3 2,-1 5 11,1-4-10,-2 4 2,2-4-2,0 2-3,0 0 3,0-1-2,-3-3 3,3 0-3,-1 5 0,1-5-3,1 2-1,-1-2 1,3 3-4,-3-1 11,1 0-9,-2 0-1,3 0 3,-1 0-2,1 1-1,-1-1 0,0-1 1,2 2 3,-1 4-8,0-5 2,2 1 1,-3-3 2,0 4-3,1-4-2,1 3 3,1-3 2,-3 1-4,2 2-1,-1-1 3,5 0 0,-2 1-1,0-1 16,-2 1-15,2-2 0,0-1-5,-1 2 2,2 1-1,-1-2 5,0 0 0,0 1 1,3 0 1,-3 2 5,-1-1-1,1-1-2,1 0 3,2-2-1,-4 5-1,1-5 4,0 0-4,-2 0 1,3 0-2,2 2 0,-3-2 0,-1-1-3,1 1 3,0 0-4,3 0 1,-2 0 2,-3 0 0,3-3-5,-2 5 9,3-3-7,0 0 2,-1 2-2,1-2 3,-2 0 0,2-1-4,-1 3 4,-1-3-4,2 1 0,1 2 6,0-2-8,0-1 3,-1 0-1,3 3-1,-3-3 0,-1 2 3,3-3-1,-4 4-1,4-2 9,-3-1-11,3 2 6,0-1-8,-4 1 3,3-4 0,-3 1-1,2 3 3,-2-2-4,1 0 2,-1-2 8,2 1-4,-2 0 6,4-1-5,-3 3-1,-1-3 0,0 1 2,2-2-3,-1 2-3,0 1-3,0-3 7,-1 2-3,0-1 6,1 0-9,2 2 1,-8-3 1,13 2 3,-7-2-1,2 3-3,-1-3-1,-7 0 0,9 0 7,-1 1-3,-8-1 1,14 1 1,-9 1-7,-5-2 2,13 0 1,-13 0 5,11 3-8,-4-3 1,-7 0-1,10 1 7,-10-1-6,14 0-2,-14 0 4,12 0 0,-12 0 2,10-1-5,-10 1-2,10 0 6,-10 0-3,10 0-2,-10 0 1,12 1-1,-12-1-3,8-4 11,-8 4-8,8-2 4,-8 2 0,9-2-1,-9 2-3,12-3 6,-7 3-5,-5 0 5,8-2-5,-8 2-2,6-4 2,-6 4 3,10-3 3,-10 3-8,9-2 7,-9 2 5,7-1-7,-7 1 9,7-2-6,-7 2-7,10-4 3,-6 1 0,-4 3-4,9-2 10,-9 2 0,5-3 0,-5 3-3,9-1 3,-9 1-5,5-4-3,-5 4-1,9-5 3,-2 2 5,-7 3-1,10-2-7,-5-1 5,-5 3 2,9-6-6,-4 4-6,-5 2 3,10-3 4,-10 3 1,5-3-2,-5 3 5,8-4-3,-8 4-9,5-3 14,-5 3-11,0 0 10,9-3-1,-9 3-8,8-3 3,-4 1-2,-4 2 7,6-2 0,-6 2-12,7-3 14,-3-1-6,-4 4-3,7-5 5,-1 3-3,-6 2 4,4-5-4,3 3-2,-7 2 21,7-5-26,-2 2 7,-5 3 1,5-3 2,-1-1-6,-4 4-6,5-3 6,-5 3 7,7-6 4,-7 6-7,6-6 0,-1 4-4,-4-3 8,3 3-8,-4 2 2,8-5 4,-7 0-4,-1 5 5,9-5-2,-5 4-6,-4 1 6,5-5-4,-4 2 3,3-2-1,-4 5 2,7-5-12,-6 1 7,-1 4 7,4-6-3,1 2-2,-5 4 8,4-5-12,-2 2 4,2-1 2,-1-1 5,-1 1-2,-2 4 2,4-8-5,0 2-2,-2 4 2,2-3-6,-1 0 8,-2-1-3,2 1-5,0-1 4,0 2 0,-3-1 7,0 5 2,8-10-10,-7 6-1,2-1 4,-2 0-5,-1 5 6,5-8-2,-3 3 7,0 1 0,0 0-3,0-1 1,0-1 2,-1 2 6,2-2-3,-2 3-1,-1-5-6,3 3 4,-2 2 10,2-4-8,-2 1-9,0 2 2,0-3-2,3 2 3,-4 5-1,1-8 4,1 4 2,-2 4-3,1-8-4,-1 3 1,0 5-3,0-9 6,0 9 2,1-8-1,-1 2 4,0 1-6,0 5 1,0-10-6,2 6 3,-2 4 2,0-10-2,0 6-2,0 4-4,0-13 2,2 6 8,-2 2 7,-2-2-14,4 1 3,-2 2 0,0-3-7,-2 2-2,2-1 6,0 6 14,0-11-13,0 5-2,0 1 9,-2 1-11,2 4 8,-1-10-9,1 3 2,0 7 2,-1-8 3,2 2 3,-2 0-5,2 2-5,0-2-3,-2 0 5,1 1 0,-1-1 1,1 0-5,0 1 9,0 0-2,0 1-1,0 4 3,0-8-4,0 3-3,-2 1 5,2-1-1,-1 2-2,-1-1-2,-1 0 2,1 0-4,0-1 11,1 1-1,-2 1-11,1 0 2,1-1 10,-3 0-2,3 1 4,-1 0-10,2 3 4,-1-5 5,0 1 0,1 4-3,-3-8-2,2 5-3,-4 2 3,5 1-9,0-5 7,-1 0-1,1 5-1,-3-6 10,2 4-3,1 2-3,-1-7 0,-1 3 1,2 4 1,-2-5 0,-1 2-1,3-2-7,0 5 8,-3-4-3,3 4 0,-1-4 3,-4 3 2,5 1-8,0-7 1,-1 4 3,-2 0 3,3 3-7,-4-8 4,2 5 0,1 0-3,1 3 2,-4-7 3,3 3-4,-2 0 0,2 1 4,-2-2 10,-1 1-15,3 0-2,-3 1 3,3 0-6,-4-1 11,2 0-4,3 4-1,-2-5 0,2 1 4,0 4-8,-5-2 1,3-3-1,-2 2 7,3-1-1,-3 1-2,3-1 2,-3 1-6,3-1 6,-3-1 5,-1 4-16,1-3 11,0 2 2,0-4-1,1 2-8,0 2 8,-4-1-2,3 1 4,1-2-2,-1 0 3,0 0 1,0 1-3,4 3-2,-7-4 2,3 1 0,-1 0-5,1-1 5,-1 1-6,0-2 3,2 3-1,-2-3-2,-1 3 3,0-2 1,3 1 3,-1 1-4,4 2-3,-6-6 3,2 3-6,0 0-2,2-1 9,-2 2-1,-1-1 3,1 0 0,0-1-2,0 2-2,0 0 3,4 2-2,-5-6-1,3 6 2,-2-4-4,0 1 4,-1 1 4,-2-1-2,5 1 11,-1-1-18,3 3 5,-9-2-2,7 0 9,2 2 0,-7-4-8,7 4 6,-5-1-13,0-2 4,0 1 2,5 2 6,-8-2-7,5 1-9,3 1 8,-10-1-4,7 0 3,3 1 1,-8-3 0,8 3 1,-6-1 2,3-2 2,3 3 0,-6 0 4,6 0-11,0 0 10,0 0-2,-10-4 11,10 4-15,-7-4 8,2 4 0,0-1 0,5 1-13,-9-1-4,4-1 7,-1 2 2,6 0 2,-8-2-8,2-1 7,6 3-4,-8 0-1,1-3 5,2 2 0,0 0 3,5 1 0,-12 0 1,5 0-5,7 0-2,0 0 6,-10-2-3,10 2-4,-9 0 7,9 0-1,-8-1-7,8 1 6,-11 1-10,3-2 15,8 1-5,-10 0 2,6-1-2,4 1 3,-13 0-8,5 1 7,3-2 0,-6 1-5,4 1 7,7-1-4,-14 0-4,4 0-12,1 1-4,-1-1-8,-1 2-8,-1-2-12,-2 1-8,1-1-14,2 1-3,-3 2-18,2-3-1,-2 3-21,1-3-30,-2 2-29,2 0-5,-1 0-14,3-1-37,-2 2-14,0-2-26,-4 5-160,3-5-464,4 3 206</inkml:trace>
  <inkml:trace contextRef="#ctx0" brushRef="#br0" timeOffset="9">9934 4266 114,'0'0'187,"0"0"0,-2-5-11,2 5-12,0 0-12,-3-5-13,3 5-8,0 0-10,0 0-9,0 0-10,-1-3-8,1 3-11,0 0-5,-6-1-12,6 1-9,-8-2-4,8 2-2,-9 2-7,9-2-3,-16 1-4,4 1-4,1-2-3,-2 2-5,-8 1-1,3-1-3,-1 3-2,-2 0-3,0-2-1,1 4 0,-2-4-1,3 1-5,0 0 1,1-1-1,1 2-1,4-2 1,3 1-3,-1-1 3,-1-3-2,4 2-2,2 1 0,-2-2 0,3 0 1,-4-1-2,9 0-1,-9 3-2,5 0 2,4-3-5,-5 1 7,5-1-2,-6 0-1,6 0 3,0 0-4,-6 3 2,6-3 5,0 0 2,-3 2 2,3-2 2,0 0 1,0 0 5,0 0-1,0 0 2,0 0 1,0 0 0,0 0-3,0 0 0,0 0 0,0 0 4,0 0-3,0 0-2,0 0 4,0 0-4,0 0 0,0 0-4,0 0-1,0 0 8,0 0-2,0 0-7,0 0 6,0 0 4,0 0-2,0 0 0,1 4-1,-1-4 4,3 5 8,-3-5 4,4 6 0,-1-2-5,0-2 0,0 1-1,-1 2-2,1-1 8,0 1 3,2 1-10,-3-1 3,0 0-5,1-1-1,-1 3 1,1 0 2,0 1 3,1 2 2,-1-2-3,0-1 6,0 3 1,0 1-9,0-1 8,2 2-1,-5-1 0,2 1-4,1 1 3,-2 6 4,2-4 11,-2 2-4,-1-2 5,2 4-12,0-5-4,-2 1 2,0-3-8,1 3 9,-2-2-12,1 0-2,0-5 0,0 3 3,0-3-8,0 2 3,-2-3-7,4 0 1,-2 0 4,0-1-3,0 0-2,0-1-6,1 0 5,-1-3-6,0 4-1,0-6-2,0 6 3,3-3-5,-3-3 7,0 4 2,0-4-5,0 4 2,0-4-11,0 0 12,0 0-1,0 5-8,0-5-11,0 0-9,0 0-19,0 0-11,0 0-18,0 0-12,0 0-7,0 0-14,0 0-6,0 0-21,0 0-15,0 0-11,0 0-20,0 0-21,0 0-15,0 0-16,5-13-1,-5 10-17,0 3-136,0-7-411,0 7 182</inkml:trace>
  <inkml:trace contextRef="#ctx0" brushRef="#br0" timeOffset="10">9638 4625 208,'-4'-5'202,"4"5"-7,0-3-7,0 3-10,0 0-5,0 0-8,0 0-9,0 0-8,0-4-9,0 4-6,0 0-11,0 0-6,0 0-10,0 0-3,0 0-8,0 0-8,0 0-3,7-2-2,-7 2-2,9 0-2,-2-2-5,1 1-5,1 0-5,0 0-8,1-1-5,0 1-7,-2 0-4,3-2-2,0 0-1,-4 3-1,1-1-9,0-1-3,-2 1-3,-1 0-3,0 0 4,-5 1-8,10 0 3,-10 0 2,7-1-7,-2-1 2,-5 2-5,0 0 2,0 0-4,4-1 4,-4 1-7,0 0 4,0 0-8,0 0-16,0 0-10,0 0-18,0 0-19,0 0-14,11 1-25,-11-1-30,0 0-24,0 0-32,0 0-34,0 0-198,0 0-455,0 0 202</inkml:trace>
  <inkml:trace contextRef="#ctx0" brushRef="#br0" timeOffset="11">10305 7536 102,'-1'-5'128,"1"5"2,0-4-5,0 4-5,-3-5-3,3 5 2,0 0 1,0-4-4,0 4-7,0-8 2,0 8-1,0-4-8,0 4 2,0-7-7,0 7-9,0-7-8,0 4-5,0 3-7,0-6-6,0 6 0,-2-8-4,2 5-3,-3 1 0,3 2-12,-6-6 0,6 3 0,-4-2 9,4 2 0,0 3-1,-4-4-2,-1 0-6,1 0-8,0 0 0,0 0-1,-2 0-2,1 2 0,1-1-4,-1-1 6,-3 4 1,1-5-5,4 3-2,-4-3-2,0 4-3,1-3 1,-2 3-8,2-3-1,-1 0 8,1 0-11,1 4 1,-1-1-1,-1-2 2,3 0-2,-2 2-2,-2 0 4,-1-3-3,3 4 1,1-3-1,-2 3 1,7 0-1,-15-2-1,9 2-2,-2-1 0,8 1-1,-13 0 2,13 0 9,-9 0-11,9 0-1,-9 0-1,0 1 1,4 1 2,-2-2-5,0 3 1,-2-3-1,0 0 2,2 0-8,0 1 7,-1 3 0,0-3-5,-1 2 5,1 0-2,-1-2 2,0 0-2,1 1 3,2 1 1,-3 0-2,1-2 9,1 1-11,-2-1 2,1 2 0,-1-2-4,0 0 5,-1 2-2,4-1-2,-2 0 10,0 3-7,-2-2-4,2 1 2,-1-2-4,-1 2 4,0 0-1,2 0 0,-1 0 1,-1 0 1,1 0 0,3-1 0,-4 2-1,2-1-1,-1 2-1,1 1 5,-1-3-2,3 0 0,0 2-1,-2 2 2,-2-1-4,2 0 5,-1 0 3,4 1-5,-5 2 1,2-5-3,-2 4 7,5-1-2,-4 1-7,1-2 4,0 1 0,1-1 3,-1 3-4,3-4-1,1 1 0,-2-2-1,-2 3 4,4 0 3,1 1 1,1-3-6,-6 0 5,3 1 3,-2 0-5,0 2 4,1 1-1,0-2 1,-1 0-1,-1-2-3,2 4 5,1-4-6,0 1 3,-2 2 0,0-1 0,3-2 1,-2 2 2,0 1-4,0-2 8,0 1-6,2 1 0,-1-1 4,-3 3-1,3-2-3,-5 3-4,6-4 5,-2 1 0,0 0-1,0 1-3,1 1 6,1-1-6,-1 1 7,1-2 2,-1 0-4,-1 4 12,-1-4-13,4 1 3,-1 1-1,-3-1-2,3 1-2,0-2-3,1 0 1,-2-1 2,2 4 3,1-3-8,0 2 5,0-2-2,2 0 1,-3 1 0,2-1 4,0 2-3,-2-3-1,2 2 4,-1-1-6,0 1 3,2-1-3,0-1 5,0 1-1,0 1-5,0 0 2,0-1 1,0 1-4,2 0 1,-4-1 0,4 1 6,0 1 1,-2-2 6,1-1 1,0 3 21,-2 0-22,4-1 1,-3 2-1,1-2-2,0 2-5,-1-1-4,0 2 8,4-1-3,-1 0 3,-2-2-8,0 2 1,4-2-3,-4 1 0,3-2 6,-4 3-1,1-1-5,3-1 2,0 0 13,-2 1-15,1 0 4,1 1 2,0-3 7,0 0 7,0 4-7,-3-1-9,4 0 4,0-1 0,-5 1-1,4-1 17,0 1-16,-1 0-5,1 0 1,0 1 0,0-1 0,0-1 0,1-3 1,-1 4-5,0-2 4,3-1-3,0 1 5,-1-2-5,1 2 3,-1 0 8,4-2-7,-3 0 4,-1 0-8,4 1 7,-2 1 4,0-3-2,-1 2-4,3-2 10,-1 3-8,-2-5 2,2 5 1,0-1 3,-1-1-2,0-2 14,2 2-13,-1-2-4,3 2 2,-2-3 1,-1 3 1,0-3 8,1 0-2,-1 2 2,0-2 1,4 0-3,-3 2-3,-1-3 1,3 1 0,-2 0-2,0-1 0,1 3-2,2-3 2,-4 1 0,3 0-2,-2-1 7,0 0-10,2 1 1,-2 0 1,-1 1 1,1-4-8,0 2 6,-1 1-2,4-2 3,-4 1-1,0-1-2,4 2 9,-4-5-8,0 3-5,3 1 3,-3 1 1,2 0-1,0-5 0,-2 2-1,1 1-1,2-2 5,-2 1-3,1 0-6,0 0 4,-2 0 0,-2-1 8,6-1-6,0 2 2,-3-1 2,0-1-1,2 1 0,-1-1-3,-2 0-4,2 0 0,-4 0-2,5-1 0,-1 1 4,1-1 1,-1-1-3,2 1 1,-4-1-4,4 2 2,-1-2 0,-1-1-1,-4 1-1,6 0 1,-4-1 2,0 1 0,2 1-2,-2-1-1,3 0 1,-2-2 0,2 1-3,-3 0 1,2-1-3,-3 1 4,2-3-1,0 2-2,0-1 3,-1 2-2,-2-1-2,-1 1 6,3-3-3,0 2-2,2 0 2,0-1-3,-1 0 3,0 1 1,-1-1-3,0-2 6,1 2-4,-2 1-2,-2-3 0,2 3 4,-3 0-5,4 1 4,-4-4-2,2 3-2,-1-2 3,2 1-1,-2-1-5,0 2 5,0 0-2,-1 1 1,0-3 0,0 0 1,3 1-4,-3-4 1,0 4 4,0-2-2,1 1 2,-1 0 1,-1 1-4,3-5 0,-2 3-1,2-1 2,0 1-1,-3 1 0,1-2-9,1-1 10,-2 3 1,2 0-2,-2-1-2,1-1 7,-2 2-3,2-1 1,0-4-4,1 1-5,-2 4 8,0-1 1,1 0 1,-2-2 1,-1 1-11,4-2 9,-4 1-6,7-1 6,-5 1-6,-3 0 6,3 1-3,0-1 1,-3 1 1,3-1 0,-3 0-4,3-1 0,1-1-2,-4 3 7,3-3-6,-1 3 2,-2 0 2,1 0-1,2-2 0,-2 0 0,-1 1-1,2-1 2,0 1-2,1 1-1,-3-1 2,1-1 6,-1 3-9,2-1 3,-2-2 3,1 0-6,0 3 0,-1-2 3,2 3 0,-2-1-2,0 0-1,2-5 2,-2 5-3,-1-3 0,1 2 5,1 2 1,-2-2-5,3-1 5,-3 1-3,3 1 2,-3 1-1,0 0-2,0-1 2,0 1 3,0-1-5,0 0-1,1 0 3,-1 0 2,1 0-1,0 1-2,-1-1 4,-1 2-6,1-2 3,0 1 0,0 0-1,-1-1 4,1-1-1,-4 2-4,4-1 0,-2 3-1,2-2 3,-1-1 1,1 2 0,-2 1 3,1-2-5,1 1-1,-1-1-1,1 1 1,-3-1-1,3 0 0,-1 0 2,1-1 2,0 1-1,0 2 0,-1-4-1,1 2-4,0-1 3,-3-1 5,3 3-7,0-3 7,0 1-2,-1 1-2,-1-2 1,1 1 1,2 1-2,-2 0-3,-1-1 3,2 0 3,-3 2-2,3-2-3,-3 1 3,2 0-3,1 0 6,-1 0-5,-3 0-1,2 0 1,2 0 3,0 1-2,-3-2 2,3-1-1,-3 2-3,2 0 2,0 0-1,-1-2 1,0 3 0,1-2-1,-2 0 2,2 2-1,-3 0-4,-1-1 3,4 0 1,-2 1-2,1-1 3,-1 0 1,-2 3-1,5-4 1,-1 0-3,-2 3 0,2 0 4,-2 0-4,2-3 4,-2 2-3,2 0-2,0 1 0,-3-2 5,4 3-8,-2-4 6,0 3 1,2-1 1,-4 0-1,3 0 0,0-2 0,-2 3-1,3-2 0,-1-1-2,-3 2 1,0 1 1,3 1-3,-3-2-2,-1 0 4,3 1-2,-1-3 1,0 2 2,1 0-4,-1 1 6,-1 0-3,3-3 1,-3 3-3,2 0 3,-2 0-2,1-2-1,0 2 0,0 1 0,-1-1 4,4-1 3,-4 2-3,-1-1 1,4 1-4,0-2 2,-4 1-1,1 0 2,3 0-5,-3-1 1,0 0 4,0 1-4,0 1-2,0-2 12,-2-1-5,2 3-4,-2-4-2,1 5 4,-2-5 2,1 1-2,-3 2 1,2 0-1,-3-3 2,6 3-5,-2 1 3,0 0-1,-2-2 2,0-1-1,1 2-2,0 1-1,2-1 2,-4-2-1,-1 2-1,1 0-3,1 0 1,-1-1-7,1 0 4,-3 3-4,3-3-1,-4 2-7,3 0-6,0 1-6,-4-1-14,3 2-2,0 1-23,-8-3-16,5 3-8,-1 0-9,0 3-18,-4-3-19,0 1-16,1 3-13,0-2-12,4 0-27,0 3-26,-2-2-18,3-1-32,-3 2-37,-3-2-166,5 2-528,2-3 234</inkml:trace>
  <inkml:trace contextRef="#ctx0" brushRef="#br0" timeOffset="12">10476 7900 19,'0'0'151,"0"0"-18,0-4-6,0 4-14,0 0-2,0-6-7,0 6-5,0-5-2,0 5-9,-1-7-5,2 3 1,-1 4 4,-1-6 3,-3 0 0,4 2-6,0 4 1,-1-5-5,-2 1-1,2 0-5,-4-1-4,2 4-7,2-5-7,-3 2-4,2-1 1,-1 2 3,-1 0-1,-1-1-3,2 1 0,1-1-4,-2 0-2,0 2 7,3-2-4,-4 2-4,2-1-2,0-1-4,-2 1-7,1-3-2,-1 2-1,1 0 2,-1 0-1,2 1 0,-3 0-8,1-1 1,-1 1 8,1-1-4,0 3-5,0-2-4,-2 1 4,3-2-2,-1 1 0,-1 1 2,0-1-5,1 0 4,0 2 1,0 0-6,5 1 1,-12-3 0,7 1-8,-1 0 1,1 0 1,0-1 0,-1 3-1,1-3 4,5 3 0,-11-2 0,3 2-5,3-2 10,5 2-6,-9 2-2,2-4-3,7 2 0,-11-2 11,3 2-5,8 0-7,-11 0-4,7-3 4,4 3 3,-10 0-4,5 0 2,0-1-5,5 1 0,-13-2 6,9 0-10,4 2 8,-10 0-7,1-2 2,9 2 2,-9-2-5,9 2 0,-8 1 5,8-1-2,-7-1-2,7 1 4,-10 1-2,3-1 2,3 1-2,4-1-4,-9 0 5,9 0-3,-10 0 1,4 2-1,6-2 0,0 0 3,-9 0-3,6 2 2,3-2 1,-11 2-2,11-2 1,-10 0-4,7 1 3,-5-1 2,3 3-1,5-3 0,-9 1 1,5 0-2,4-1 3,-7 0-2,7 0-3,-7 2 5,7-2-3,-7 1 1,7-1-3,-5 1 2,5-1 1,-4 3-4,4-3 2,-8 3-2,8-3 2,-6 2 2,-1 1-8,5-2 5,-3 0 0,5-1 2,-7 3 1,3 1-3,4-4 0,-5 3 4,3 1-3,2-4 0,-8 3 1,4 0-4,2-2 2,-2 2-1,4-3-1,-5 4 5,3-1-3,-2-1 0,1 1-3,-1-1 3,3 1 2,-4 0-3,2 1 1,-1-2-1,3 2 1,-3 0-1,0-1 3,0 0 1,1 0 0,0 1-2,-1 0 1,-1-1 5,0 0-8,5 1 7,-4-1-3,0 1 2,0 0-3,-1-1 2,4 0 2,-3 0 0,0-1-1,4-2 1,-5 8 2,0-7-1,1 2 3,-1 0-1,4-1-5,-4 1 0,5-3 5,-4 4-4,-1-2 4,4 1 3,-3-1-9,-1 3 3,3-3 4,-3 1-5,1 1-2,1-3 3,-3 3 2,3-1-3,-1 1-2,0-2-2,0 1 6,2 0-1,-2-1 3,4-2-3,-5 5-1,0-3-5,5-2 6,-3 5-1,2-5-4,1 0 0,-5 5 2,5-5-4,-3 2 3,-1 3 4,2-3 2,-2 2 3,3 1-2,-3-1-6,1 1 4,2-2-2,-3 2 3,1-2 4,1 3-5,-1-3 8,0 1-10,-1 1 3,4-3-2,-2 3-5,1-2 4,-1 1-2,-1 0 0,3-1 3,-2 1-6,0-1 3,2-3-1,-1 8 0,0-5-2,-2 1 5,3 1-1,-4-1 1,4 0 1,-1 0 1,1 0-3,0-4 1,-4 8 1,3-5 0,1 2-2,0-5-2,-1 6-1,2-1 12,-1-2-12,0 1 1,-1 1-4,-2-2 1,6 1 6,-3 0-14,0 0 15,-3 1 1,3 0-2,0-5 7,0 8-4,0-4 6,0-1-5,0 2 2,0 0-14,0-1 11,0 0-2,-1-1 3,1-3-1,-3 8-2,3-4 2,0-4 3,0 8-3,0-4 1,0 0-2,0-4-5,-1 6-1,1-2 4,0-4-11,-1 7 11,-2-3 3,3-2-5,0-2 0,0 7 5,-1-4-5,1 2-1,-3-3-3,3-2-1,0 7 5,-1-3-5,-2 0 4,3-4-2,0 7 2,-2-4 0,2 1 1,0-4-2,0 7 6,0-2-11,0 0 10,0-2-4,0 1 3,0-4-3,0 8-4,0-4 1,0 1 5,2-2-2,-2 2-1,3-1 1,-3 0 0,0-4-4,1 7 22,-1-3-19,0 1 2,3-3-4,-3 1 6,1 1-8,-1-4 9,0 7 0,0-7-3,0 6-1,3-3 7,-3 1 5,1 0-8,0-1 1,2 1 5,-3-4-6,1 3 0,2 2 3,-2-1-4,0-1 6,2 4 0,-2-4-2,0 2-4,2-2 4,-2 1-6,2-1 4,-2 1 5,0 1-10,1 0 11,0-1 0,-2 0 1,4-1-4,-3 1-3,2-1 1,-3 1 0,4-2 2,-3 1-14,3 1 10,-2 0-3,1 2 5,-1-4 1,2 2 0,0 0-2,0-2 6,-2 1-5,2 1 0,1 0 4,0-3-8,-2 4-2,2 0-1,-1-2 9,0 0 1,1 1-10,0-2 8,-1 3-7,0 0 3,-1-3-3,3 1 1,-1 2 6,-1-1 3,3-2-7,-4 0-2,2 1 2,0 2-5,-1-2 7,1-1-6,1 1-3,-2 1 10,1-2-5,-1 3 1,0-2 0,0-1-7,1-1 12,-1 4 0,1-3 3,-3 1-7,1 1 0,5-2 3,-6 2 11,7-1-12,-8 0-5,3-2 0,2 1 8,-3 1-4,1-1 1,2 1 1,-3-2 3,3 2-1,-1-2-7,1 0 7,-3 1-3,1-1 1,0 3 9,1-3-8,0 1-4,0 0 1,-1 1-3,-4-3 2,9 2 1,-5-1 0,1 0 0,0 0 1,-1 2-5,1-2-1,-5-1 3,9 3 4,-5-1-2,2 0 1,-6-2-10,7 2 7,-5 2-6,3-4 5,-3 3 10,-2-3-8,11 4-2,-6-3-2,-1 0 0,-4-1-3,9 4 5,-5-4 3,1 1-3,0 1 2,-5-2-4,8 3 1,-3-3-3,-5 0-1,10 2 5,-5-2-4,3 2 11,-8-2 6,9 1 0,-4-1 2,-1 1-10,-4-1 3,9 4 3,-6-3-9,-3-1 7,6 3-2,-6-3-2,6 0 1,-6 0 1,7 3 0,-5-3 6,7 0-2,-4 1-2,1-1-1,-6 0 0,10-1-1,-10 1-8,11 1 7,-11-1-2,9 0 0,-9 0-2,8-1-3,-8 1 5,7 0-4,-7 0-2,0 0 5,8 0 1,-8 0-1,8 0 0,-8 0 1,7 1 1,-7-1 0,0 0-4,9 0 3,-9 0-2,6-1-4,-6 1 2,0 0 2,8 0-2,-8 0-3,0 0 6,0 0 1,9 0 1,-9 0-1,5 1 1,-5-1 1,0 0-4,7-1 4,-7 1 3,6-3-4,-6 3 3,8 0-3,-8 0 0,10-2 2,-6 1 3,-4 1-8,6-1 2,-1-2 2,-5 3-6,8-1-1,-8 1 8,6-1-9,-2-2 1,-4 3-1,6 0 5,-6 0-3,8-2-1,-4 2 2,0 0-1,-4 0 0,10 0-1,-10 0 0,6-3 0,-2 1-1,-4 2 4,8-3-3,-6 1 1,-2 2 3,8-2-7,-8 2 3,5-3 0,-1 1 1,0 0 1,-1-3-4,0 2-2,-3 3 4,10-2-2,-6-1 2,0 1 3,-4 2-4,6-3-4,-3 1 0,2 0 3,0-1-1,-1 1 5,-1-1-2,3-1-1,-2 3 3,-4-1-7,5-3 7,-1 4-2,1-2-3,-5 3 4,5-6-3,-1 4 4,-3-3-8,4 3 7,-2-2 1,2 1-3,-2-2 7,-1 3-7,3-5 0,-1 4 3,-1 0 1,-1-1-4,2-1 4,0 2 1,-1-1-4,-2 0-1,3-1 0,-1 3 1,0-3-3,-2 1 2,3-1 6,-4 3-5,4-3 3,-2 0-7,-2 5 9,6-6-7,-5 3 1,3-3 4,-4-1-2,2 3-2,1-1 2,-1 0-2,1-2 2,-2 2-4,-1 1 2,3-1 0,-2 0 1,0-1-5,1 1 6,-1 1-3,0-2 0,0 2 3,1-1-3,-1 0 0,2 0-2,-3-2 5,1 3 0,-1-1-7,1-1 10,-1 0-7,1-2 3,1 5 0,-2-3 0,1-2-2,1 3 0,0 1-1,-2-4 2,0 4-2,1 0 2,0-2-3,-1 2 4,1-1-1,-2-1 0,2 3-3,0-1 7,1 0-5,-1-1 0,-1 0 4,0 5-7,0-7 4,0 1-2,2 2 1,-2 1 2,0-2-1,0 0-2,0 1 2,1-1-4,-1 0 2,0 2-2,0-1 6,0 4-3,1-7-2,-1 3 3,0 4 3,0-6-5,0 3 0,0 3 3,0-8-4,0 4 2,0 0 0,0 0-3,0 4 5,0-9 2,0 5-4,0 1 1,0-2-2,0 1-2,0-1 2,2 1 6,-2 0-6,0-1 1,-2 0 2,2 5-4,-1-7-2,0 5 4,1 2 0,0-6-1,-2 2 2,2-1-3,0 5 4,0-6-6,-1 3 4,-1 0-2,2 3 2,-1-7 1,1 3-2,0 4-1,-1-6 4,0 0 0,1 3-5,0 3 4,-1-8-3,-1 3 1,0 1-1,1-1 5,-1 0-3,1 3 1,1-5 1,-1 2-2,-2 0 0,1-1 3,-1 2-4,1-2 3,-2 1-1,1-2-3,-1 2 1,-3-1-1,5-1 1,-1 2 1,-3-2-2,0-1-1,0 1-2,-2-2 2,3 2-1,-3 1 2,2-3 0,-4 2 0,3-1-6,-2 0-12,2-1-24,-4 2-11,1 2-16,1-4-29,-3 4-16,1 1-21,0-3-23,-3 2-18,2 4-21,-1-2-21,1 3-34,-2 3-30,-1-3-28,-1 0-44,2 1-180,0 2-581,1 1 258</inkml:trace>
  <inkml:trace contextRef="#ctx0" brushRef="#br0" timeOffset="13">10388 7940 216,'0'0'221,"0"0"-15,-1-5-11,1 5-14,-5-2-10,5 2-16,-4-2-4,4 2-14,0 0-12,-5-3-3,5 3-9,-5-3-13,5 3-6,-7-2-12,5-2-5,2 4-10,-9-1-8,3 0-6,-1 1-4,1-1-4,-1 0 1,-3 1-6,1-2-2,0 2-12,-2 0 0,-1-2-6,3 2 2,-5-3-5,-6 3-2,8 0 1,-6-2-2,4 2-2,1 0-1,-1 0 0,0 0-4,2-2 9,-1 2-10,-2 0-1,2 0 4,1 0-2,-2 0-2,1 0 0,3 0-3,1 0 1,0 2-2,-3-2 2,5 1-1,7-1 4,-13-1-4,13 1-1,-9 0 1,9 0-2,-6 0 3,6 0 0,0 0-2,-6-2 2,6 2-2,0 0 2,0 0 1,0 0 1,0 0-2,0 0 5,0 0-5,0 0 2,-9 3 1,9-3-3,0 0-3,0 0 5,0 0-2,0 0-1,0 0 2,0 0 2,0 0-1,0 0-2,0 0 0,0 0 2,0 0-1,0 0 4,0 0 0,0 4 3,0-4 1,0 0-2,0 0 0,1 4-1,-1-4 7,0 0 3,0 0 0,1 6-1,-1-6 10,3 3-9,-3-3 5,0 4-3,0-4 4,1 4 0,-1-4-6,0 3-3,0-3 2,0 0 1,0 5-4,0-5-3,3 3 1,-3-3-2,1 4 4,-1-4 16,0 6 3,1-2 2,0-1-2,1 0-4,0 2 2,2-1 2,-3 3-4,1-1 0,1-1-3,-2 3-4,2 2 13,1-3 0,-4 0-4,3 3-8,-1 0 4,0 0-2,0 2 3,-1-1 3,1-1-11,0 0 5,2-1 7,-3 2-5,3-1 1,-4 1-1,5-1-3,-4 1 5,-1 0-3,3-4-2,-2 3-1,-1 1-4,4-4 7,-4 1 12,0 2-18,4 0-2,-4-3-10,0 0 11,0 0-3,0-1-3,0 4 3,0-4-3,0 0-3,0 0 3,1 0 0,2 1 0,-6 1-2,3-4-8,3 3 3,-2-2 1,-1 0-5,0-1 2,0-1 7,0-3-8,0 9 5,3-6-3,-3-3 0,0 6-1,0-6-1,0 5 0,0-5-4,1 6 13,-1-6-5,0 5-9,0-5 5,0 5 1,0-5-4,0 0-1,0 0 1,0 0-2,1 5 12,-1-5-11,0 0 0,-1 6-5,1-6 0,0 0 9,0 0-1,0 0 5,0 0-4,0 5-2,0-5-4,0 0 4,0 0 1,0 0-4,0 0 4,0 0-3,0 0-3,0 0-5,0 0 12,0 0 1,0 0-4,0 0 1,0 0 2,0 6 0,0-6-2,0 0-4,0 0 3,0 0-1,0 0 9,0 0 0,0 0 7,13-1 8,-13 1-12,15 0-1,-15 0-7,17 0 10,-7-2 2,3 2-6,0 0-3,-2-1-2,3 1 4,-1-2-1,0 2-3,-2 0-3,2 0 4,-2 0-3,0 0 3,-3-2-1,4 1-6,-7 0 8,8 0-6,-7-1-3,2 2 3,-3-1 3,0 0-4,-5 1 3,9 1 4,-4-4-4,-5 3 0,0 0-2,8 2-6,-8-2 8,0 0-4,0 0 5,0 0-2,0 0-1,8-2 3,-8 2-12,0 0-8,0 0-10,0 0-14,0 0-13,0 0-15,0 0-14,0 0-11,0 0-7,0 0-8,0 0-19,0 0-15,0 0-10,0 0-14,0 0-11,0 0-8,0 0-14,0 0-11,0 0 0,-16 8-14,14-7-3,2-1-180,0 0-438,0 0 193</inkml:trace>
  <inkml:trace contextRef="#ctx0" brushRef="#br0" timeOffset="14">10075 8219 193,'0'0'212,"0"0"-16,0 0-12,0 0-9,0 0-10,0 0-6,0 0-2,14-4-10,-7 4-1,-1-1-3,2 1-1,0-1-15,0 1-6,-1-2-12,4 2 4,-3 0-15,-2-3-6,1 3-4,1-1-3,-1 0-9,-2-1-11,-5 2-1,9-1 6,-4 0-15,-5 1-7,6-1-8,-6 1 1,8-2-7,-8 2 1,0 0-8,7-2 4,-4 2-9,-3 0-3,0 0-12,7-1-22,-7 1-13,6-1-25,-6 1-31,0 0-39,0 0-45,0 0-44,0 0-59,0 0-151,0 0-458,0 0 203</inkml:trace>
  <inkml:trace contextRef="#ctx0" brushRef="#br0" timeOffset="15">7066 8092 45,'-4'-6'160,"0"2"-7,2 0-13,-1-1-10,-2-1-1,2 2-9,0-2-11,0 0 3,-1 0-3,-1 0-3,1 2-9,0-3-2,2 2-6,-6-3-11,3 3-1,0-3-1,-1 0 1,-2 3 0,0-4-9,3 1-6,0 1-6,-1 0 5,0 1-3,1-1-3,-4 0-4,2 0-3,-2 1 2,4-2-1,-4 4 6,0-3-6,0 0-5,-1 0-1,1 0-1,-2-1-5,0 1-1,5-1-7,-6 2 4,3-2-3,0 1-4,0 1-2,-1 0 2,1-1-6,-2 3-5,0-2 1,5 0-2,-7 1 0,4 0 1,-1 2-3,4-2-1,-2 0 14,-3 0-12,0 1 2,2-2-3,-2 3-1,2-1-1,-1 0 0,0 1-2,2 1-2,-4-1 2,2 0 1,0 1-3,5 0 0,-6 0 1,4-1 5,-1 2-9,-1-2 3,4 3-2,-4-1-3,3 1 2,-2 0 0,0-3 1,8 3-2,-15 3 0,6-3-3,3 1 2,-3-1 1,2 2-2,-1-1 3,2 2-6,-5-1 3,2 1 2,1-1-4,1 1 2,0 0 2,-3-1 1,1 1-2,0-2 2,3-1-3,-3 3-3,5 0 6,-5 0-5,1-1 3,2 4-3,-2-3 3,-1 1 4,3-1-4,-4 2-4,-1 2 4,5-2 0,-4 0 7,1 2-11,0 0 3,0-1-2,0-2 4,0 4-2,1-4 1,1 2-2,-2 2-3,0-3 5,3 3 0,-3-3-2,2 2 2,0-2-3,0 3 2,-2 0 3,4 0-4,-4-1 3,4 3-4,-4-2 1,4 2 2,-3 0-2,-2 1 1,2 0 1,1 0 0,1-3 0,-3 2-2,3-2 2,1 2 2,-1 0-3,-2 1 2,3-1-1,0 0-1,-2-1 0,1 4 1,0-3-2,-2 2 0,3-3 9,-3 5-7,3-1-2,-2-3 0,1 2 0,-1-1 0,3 1-3,0-1 7,-4-2-1,5 1-2,-4 1-1,5 2 1,-5-1-1,2-5 4,0 5-2,1-2 0,-1 2-3,1 0 2,-1 1 2,1-4-2,0 8 0,3-8 2,-5 4 0,2 1-3,0-3 5,-1 4-3,-1-6 1,0 7 0,1-3 0,4 3 4,-4 0-3,1 0 0,1 0 3,2-3-1,-1-1-1,0 5-1,1-1-2,-4-1 5,1 2 0,2-2-1,1 2 4,-1-1-5,2 1 2,-4 0-3,4 0 4,0-2-5,-2 0 3,-2 0 4,4-2-1,0-1 1,2 1-3,-4-1 0,2 2-2,4 1 1,-3 1 0,-1-4 1,0-2-4,0 2-1,0 1 0,0-1 3,1-2 9,1 1-10,0-1 1,-2 1 3,0-1-4,2 2 11,1 1-8,1-3-4,-1 2-1,0-4 10,1 3-8,0-4-6,1 3 7,3 5 0,-3-6 0,0 0-1,-1 2-2,1-2 3,3 1-1,-2-2 2,-2 1-1,1-1-2,0 3 2,-1-6 0,-1 5 1,3-2 0,-1 3 5,3-5 2,-2 3-1,1 0 0,-2 1 9,4-4 2,-4 0-5,2 4-2,0-4 5,2 1-10,-2-1 8,2-1-7,-1 2-3,2 1 7,-2-3 1,2 2-2,2-2-3,-1-1 7,3-1-4,-4 3-4,2-1-3,2-1 5,1 0 0,-1-1-3,-1 1 0,5 1 5,-1-3 0,-3 1 8,-2-1-12,2 1 1,2-1-4,-2-2 2,0 1-3,1-1 2,2 0 1,-3 1 0,0-1-8,-2 1 5,4-1-3,2-1 5,-5 1-4,0 0-1,6-1 6,-3-2-4,-3 1 0,-1 0-2,2 1 9,-1-1-8,0 1 0,-2-1-4,4-1 6,-2 1-2,-3-2-4,4 2 2,-1-2 5,-3 3-7,4 0 3,-3-2-2,1 1 3,0 0 4,-1-1-7,1 1 6,-5 0 3,1-1-1,1 0-1,1-1-2,-1 0 2,1 0 3,-1-1-5,0 1-1,0 2-1,0-4 3,0 0 8,-1 3-4,-1-2-3,4 1-2,-2-1 3,1 1 15,-1-2-20,-2 1 4,1 1-1,1-1 0,-3 2 4,0-4-2,3 0-6,-2 4 2,-1 0-12,2-4 7,-3 3 1,4 1-3,-4-1 10,0-1-6,3 0-1,-4 2 4,4-1-1,-3-1-2,2 0 2,-1 2-13,0-1 13,0 1-2,-1-4 0,3 2 6,-4 3-4,1-3 1,0 2 20,3-2 5,-3 1-23,0 1 10,0-1-7,-1 0 7,0 0 4,1 2-8,0-5 2,-1 2 0,1-2-1,0 2-4,-1 2 1,2-4 0,-1 3-16,-1 0 19,0-2 3,1 1-6,0 0 4,0 0-5,-2-2-5,2 4-1,0-2 4,0-2 2,-1 2-4,0-3 4,1 2-5,-1 0 6,0 1-4,-2-2 4,0 0 0,4 3-1,-5-4 4,2 1 1,1 0-7,-2-3 8,3 3-5,-2-2 3,-1 0-6,2-1 0,-2 2-2,0 0 3,-2 1-1,3-4 2,-2 3-3,0 1-6,0 0 3,2-2 0,-3 0 1,0 2-1,1-1 4,3-1-7,-4 2-1,0 0 6,1 0-4,-1 2-1,0-2 1,0 0-2,0 1-1,0-1 12,0 2-9,-1-4-6,1 2-1,0-1 6,0 3-4,0-3-1,0 0 5,-4 0 2,3 2 3,1 0-9,0-2 3,0 4-3,-4-4 5,4 1 7,-1-1-6,-2-1-6,3 3 4,-1-2 3,-1 1-3,0 2 1,2-2-7,0 1 3,-4-3 1,2 2-1,-1 1 5,3-1-2,-2 2-1,-2-1-4,1-2 6,1 3 1,1-3-1,-2 1 1,2 0 1,-2-2-2,1 2-1,-1 0 1,0-1-6,0-1 6,-2-1-4,2 1-2,2 3 5,-2 0-1,1 0-1,-2-3-2,1 1 3,-1 1 6,2 0-7,-2 0 9,3-1-6,-6-1 2,4-2 0,0 2-9,-3 0 4,3-2 1,-1 2 0,-1-1 0,0 1 3,-1-3-2,-1 3 9,2-3-10,0 2 2,-1-1-6,-1 1 14,2-1-11,1 0 1,-2 0-4,-3 1 6,4-2-3,-5 4-1,2-2-4,-1 2 6,1-1-4,-2-2-8,-5 3-20,4 0-18,-4 0-13,1-2-17,-1 3-15,3 0-10,2 1-16,-4-1-17,1 3-19,4-1-18,-2 2-16,-1 1-37,1-1-10,2-1-17,1 3-24,-1 1-187,-1 0-505,2 0 225</inkml:trace>
  <inkml:trace contextRef="#ctx0" brushRef="#br0" timeOffset="16">6881 8358 47,'-4'-7'160,"4"5"-11,0 2-11,-3-7-11,3 2-2,-1 0-6,1 5 3,-3-5-6,3 1-9,-1-1-10,-2 1-7,2-2-4,1 6-4,-3-7 3,1 3-1,-1 0-9,1 0-6,-2 0-2,2-1 6,-1 0 3,-1 2-8,2-2-7,-1-1-1,-2 2-2,0-1-4,0 0-5,0 1-5,1-1 0,0 1 1,0-1 7,-1 1 3,1 0-3,-1 1-4,1-1-4,-1-2-9,0 2-1,1 2-4,-1-3 1,0 0-2,1 2-5,-4-1 0,3 0-1,0 0 1,-2-3-2,0 2-1,-1 1-5,1 1 10,-1 1 0,3-3-4,-1 1-4,-3 0 1,0 1-2,4-1-2,-2 1 0,1 0-4,-1-1 1,1 2-1,0-2 1,-2 2-1,3-2 0,0 2-4,-4 1 0,4-3 4,0 4-2,0-4 2,-2 3 0,2-1 0,0-1-4,-3 2 4,3 0-3,5 1-4,-10-2 9,6 1-7,4 1-2,-11-2-1,8 0 3,3 2-5,-10-2 4,10 2-5,-9-1 4,4 0-1,5 1-1,0 0-3,-11-1 4,6 1 1,5 0 4,-8 0-8,8 0 3,-9 1-2,9-1 0,-8 1-3,8-1-1,-9 1 5,5 1-3,4-2 2,-8 2-3,8-2 1,-11 2 0,5-1 3,1 1-1,0 0-5,0-1 1,-1 1 11,2-1-9,-2 2 3,6-3-2,-6 3 1,2-3-2,0 3 1,-1-2 1,-2 0-2,2 1 1,0 1-1,0-1 2,0-1 1,-2 1-1,5 1 0,-7 0-5,4-1 5,-2 0 0,2 2 0,-4 0-2,3-1 1,-2 1-1,3 0 3,-3 1-4,1-3 5,2 4-3,0-2-2,0 1 1,-2 0 1,0-2-1,0 1 3,1 1-3,2-1 0,-1-1 1,-1 2-2,0 0 3,0-1-1,3-1 1,0 2 2,-1 0 0,-2-1 5,2 1-5,-3-1-3,5 2-4,-5-2 2,2 2 6,0-1-6,1 0 0,0-3 1,3 5 3,-3-2-5,-1 1 2,1 0 3,-1 2-2,-1-4-2,-2 3 7,8 0-5,-5 2 0,-2-1-1,4 0 1,0-1 2,-2 0-3,-2 3 4,5-1 4,-3 0-7,1-4 1,0 4-3,-1 0 0,4-2 9,-3 1-1,2-1-8,-2 2 2,0 2 0,3-5 0,-3 5 1,4-5 0,-3 4-1,1-4-2,0 5 1,-1-2 0,3 0 0,-3 2 2,1-1-5,0 1 4,1-1 2,-1 0 0,1-1 0,-1 1 0,2 2-4,-1-1 4,1-2 1,0 3 11,0-1-15,0-3-3,0 2 4,0 0 0,0-1-5,0 1 4,1-2 0,-1 1 5,1-1-1,1 3 1,0-5-3,-2 2-3,1-2 3,2 3 0,-2-1-1,1-1 0,-1 3 1,1-6 1,1 4-2,0-1 3,-1-2-3,2 4 10,-1-5-6,0 2-1,2 1-4,-1 0 11,-3 0-7,6 3-1,-2-4-3,1 3 2,-4-2 0,3-2 3,-1 2-1,0-2-2,0 1-2,4 1 5,-3-3 1,-1 2-3,0-1 4,2 1 2,-2 0-1,1-2-2,-4 1 3,5 2-2,-3-5 9,1 2-9,0-1-4,1 2 3,0-1 6,2 0-1,-2 0 2,-1 1 1,2-2-4,-1 1 0,0 1 2,2-1 11,-1 0-11,1 1 0,0-1 0,-1-1-1,-1-1 13,2 2-14,0-1-2,-1-1 1,0 1 4,2-2 12,-3 1-19,4 1 11,-2 3-4,1-4 5,-2-1 14,3 1-5,-1 0-18,-1-1 5,1 1-1,0-2-6,1 1 7,0 0-2,-3-1-2,1 1-1,2 1 1,-3-2 6,3 0-2,-1 0 0,0 0 3,0-2-2,2 2 1,-1-1 1,-1 0 2,4 0-2,-2-1-5,1 1 4,1-1-6,-3 0 5,1 1-8,0-1 6,-1 2-5,-1-2 2,-3-1-5,5 1 2,-1 0 0,-4 2 4,4-1-8,-2 0-3,-7 1 10,10-1-10,-2 1 1,-8 0 2,7-2 5,-2 1-5,-1-1 8,4 2-5,-2 0-6,3-2 2,-4 1 2,0-1-4,2 1 0,-1 0 5,0-1 7,-6 2-9,11-2 10,-8 1-13,1-3 2,-4 4 2,12 0 1,-8-1 1,1-1 1,-5 2-8,7-2 7,-1 2 1,-6 0 1,8-3-6,-5 1 7,-3 2-6,5-1 3,-5 1-3,7-5 1,-4 3 4,3 0-2,1 0 17,-3-3-13,-1 2-4,-1 0 2,6 1 7,-6-1-6,5 2 6,-1-5 1,-1 4-8,-1-2 5,-1 1 9,-1 1-10,5-2-2,-5 0-3,6 0 0,-4 1 6,-4 3-7,6-2 2,-1-2 1,-2 0-8,0 1 6,0 2 8,2-4 0,-3 0 0,1 0 0,1 0-6,-1 0-9,3 1 5,-2-3 2,0 1 4,1 1-3,0-1-2,-1 1 2,-2 0 5,1 0 1,1 0-10,-1 2 13,0-4-9,1 3-2,-2-1-1,0 0-3,0 2 5,1-1 2,-1 1 3,0-4 0,2 2-2,-2 3-5,-2-5 7,3 3-3,-2-1-7,2 2 3,0-3 2,-1-1 0,0 2-6,-1-2 5,1 3-2,-1-1 3,2 0-6,-3-2 5,0 1 0,2 1-4,-2-1 5,1 1-1,1 0-7,-2-2 13,1 2-9,-1-1-4,1 1 7,-2-1 1,1-1-3,1 2-9,-1-2 12,0-1-3,2 1 6,-2-3-2,2 0-2,-2 6-1,0-4 4,0 1-4,0 1 4,1-1-4,-1-1 2,-1 1 3,1-3-5,0 2 3,-2-2-3,-4 1-1,5 0 2,-1 0-2,-1 3-2,0-1 0,0-3 1,-2-1 5,-1 5-7,1-4 0,3 5 2,-2-1 1,-1 0-2,2 1 1,-3-1-4,1 0-5,1 1-1,-1 0-17,1-1-6,-1 1-21,0 0-6,1 2-12,-1-3-18,0 2-17,0 2-10,-1-1-11,0 1-14,1-1-16,5 3-18,-5-5-27,1 2-33,3 0-10,-3 0-20,4 3-30,-4-8-161,4 6-492,0 2 218</inkml:trace>
  <inkml:trace contextRef="#ctx0" brushRef="#br0" timeOffset="17">6985 7960 106,'0'0'116,"0"0"-7,0-6-10,0 6 7,0 0-1,3-3 3,-3 3 0,6-1-9,-6 1 8,0 0-5,0 0 2,0 0-11,0 0-5,0 0-7,0 0-2,0 0-7,0 0-2,0 0-8,0 0-6,8 7-3,-8-3 5,1 0-1,3 1-1,-4-1-4,4 7-9,1-3-4,-4 2-1,3 2 1,0-2-4,1 2-5,-1 0 1,4 2-3,-2-2 2,-1 3-9,0 2-2,2-2-3,-2-4-5,1 4-22,-1 2-27,2-4-29,0 4-24,-2-4-28,2-1-39,-1 3-183,-1-4-368,2 4 163</inkml:trace>
  <inkml:trace contextRef="#ctx0" brushRef="#br0" timeOffset="18">6638 8424 59,'-2'-5'197,"2"5"-12,-2-5-13,2 2-13,0 3-13,-4-7-13,4 3-2,-4 0-3,4 1-10,0 3-4,-2-7-7,-1 4-6,2-1-11,-3 1-7,-1 1-9,0-1-8,2 0 1,1-1 2,-3 1 0,2 0-5,-6 2-1,4-2-13,1 0 2,-5 1-8,4 0-2,-4 1-6,1 1-2,2-2-2,-3 2-3,0-2 2,0 2-6,1 0-5,0 0 3,0 2 1,0 0-2,-1-1-1,0 1-3,0 2 1,2-3-4,-3 3 0,0 1 2,2-3 1,-5 6-7,4-2 3,-1 2 1,3-2-3,-3 2-2,2-2-2,2 0 3,-2 3-4,2 0 2,-2-1-11,3 2 2,0 0-1,1-1 4,-1 1-2,3-1 0,-1 1 3,0 1 1,2 2 1,1-1 0,0 0 0,0 0 3,1 0-1,2 0-2,0 0 7,0 1-3,2-1 0,1 1 0,0-2-1,-2-2-2,2 1 2,3 2 3,0-6-2,-4 3 8,3-2-2,5 1 3,-4-3-2,1 1 0,0 1 0,4-3 2,-2 0 0,0-1-1,0 0-1,0-3 2,0 1 4,1 1-9,-1-2 3,-1-2 0,0 4-6,0-5 4,-1 0-1,0 3-3,-1-1-1,-4 0-4,4 1 4,-4-3 0,3 2-1,-8 1-6,9-2-1,-5 2 1,-4 0 0,9 0-3,-4-2 0,-5 2-25,4-3-6,-4 3-15,6-5-19,-6 5-26,4-1-25,-4 1-25,5-3-29,-1 1-23,1-1-26,-1 0-198,1-2-451,0 3 200</inkml:trace>
  <inkml:trace contextRef="#ctx0" brushRef="#br0" timeOffset="19">3667 8272 34,'0'0'160,"-1"-8"0,-1 5-6,1-1-7,-2 0-9,2-1-16,-1 2-11,-2-4-11,0 2 5,0 0-2,-2 0-5,1-2-17,-2-1 2,1 4 3,-3-3-9,4 0-6,-3 2-5,3-1 2,0 2 1,-4-3-4,3 4-7,-1-1-3,-2 0-8,-1-2-5,1 3-3,-3-1-4,2 0-4,0 0-1,1 0-5,-5 2 1,4 0-2,0-1-2,-2 2-3,2-1 2,-3 0-6,2 2-2,-1 0 0,2-1-2,0 1-1,-3 0-2,0 0-1,3 1 3,-3-1-3,3 2 4,-3-2-2,-1 2-6,2-1 2,1 2 1,-3-1 0,4 0-4,-2 1 4,1 1 1,-2-2-3,1 3-1,0 0 0,1 0 5,-1-1-5,3 1-2,-4 2 2,3-1 1,-3-2 0,3 3-1,-2-1 1,1 0 0,-1 0 3,3-2-3,-1 3 3,-3 0 2,3 0 0,-6 3 0,3-1-1,-1 0 1,1 0 1,-2 1-4,2 0 3,0 2 0,0 0-1,4-5 0,-5 4 1,4 0-2,-4 0 0,6-1-2,-1 0 1,2-1 1,-4 4 0,5-4 0,-2 1 0,3 1-4,-4 0 1,2 1 6,3 0-10,-1-2 4,-1 2-2,0 3 3,2-1-2,1-2 3,-3 0-3,3 1 1,-3 4-4,4-5 4,-4 4-2,3 0 0,2-5-1,-1 5 8,-1-3-6,3 3-3,0-3 0,0 4 0,0-5 3,0 1-3,2 3-1,-2-4 1,3-1 4,1 5-2,-3-1 3,-1-3-6,5 1 3,-3 0-2,1 2 3,1-4 2,-2 0-5,2 1 3,-1 1 1,-1 0-2,3 2 1,-1-3 3,0 1-1,-1-2 1,4 4-1,-1-2-1,-1 2 3,2-2-6,-4 1 4,3 0-1,-2-3 1,1 0 0,0 1 0,4 1-2,0 4 3,-4-3-1,3 2 0,1 0 0,-4-4 2,0-1-2,4 4 2,1-3 2,-3-1-4,-1-2 4,3 5-1,2-4-4,-3 0 2,-1-1 0,0 1 1,3 1-5,1 1 4,-2-3-2,1 2 3,-3-3-2,3-1 1,0 0-2,-1 0 3,2 1-1,-1-1-6,-2-1 4,2 1-1,0-2 3,3 1-2,-4 0 5,1 0 0,1-1 4,-1 1 1,3-1 1,-3-1 1,1 0-4,3 1 10,-3-2-11,0 2 1,-2-3 9,5 1-4,-2-2-1,-1 2-3,3 0 1,-1 1-1,0-4 0,-1 2 8,1-2-6,0 1 0,0 2-2,6-3 2,-7 0 1,1 0-1,2 0-5,-1 0-1,-2 0 2,1 0-3,4-1 4,-2-1-6,-1 1 2,-1 0 2,1 1-5,-1-3 3,-2 1-5,2 2 5,-1-3 0,2 0-1,-4 2-3,2 0-2,-1-1 4,-1 0 3,2-1-2,-2 3 1,0-4 0,1 1 1,0 1-1,-1-2-2,0 3 0,-1-3 5,0 1-5,3 1 9,-7-1-9,5 0 0,-2 1 6,2-2-5,-5 0 0,4 0 3,-4 1-3,4 1-3,1-3 15,-6 1-9,5 1-6,-1-1 4,-2 0 1,0 0-7,1-4 6,3 2-1,-1 0 2,-4 1-7,4-2 19,-1 0-19,-2 0 4,0 0 6,1-4-6,2 4 4,-3 3-3,3-6 7,-5 5 0,1 0 0,4-3-2,-6 4 9,4-5 0,1 1-10,-4 3 3,1-1 6,0-2-2,-1 1-3,2-1 3,1 1-9,-2-1 6,1-1-14,-3 4 8,-1-2 8,2 2 6,0-2 1,0 0-1,1-1-11,-4 4 8,4-6 1,-2 4-4,1-3-3,-1 0 6,-1 4-11,3-5 9,-4 4-1,2-5-7,-2 4 6,2-2-9,-1 2 1,3-1 0,-5-2 1,3 0-1,-1 3 4,1-3-10,-2-1 0,2 3-1,-2-4 2,-1 3 7,3-1-3,-2-1-6,0 2 6,0-3-4,2 5-1,-3-3 5,0 2 0,0-2-9,1 4 2,1-4 7,-2 1 1,0 2-2,2-5-1,-2 7 1,0-2 4,0-3-6,1-1-5,0 5 5,-3-4-1,2 4 1,-2-5-3,0 2 5,1 1-10,1 2 3,-1-1 8,-2-1-2,2 0-2,-3 3 0,4-4 11,-1 3-15,-3-2 4,2 2-5,0-1-1,1 0-2,-1 2 7,1-1 1,0 0-2,-3-1-2,2 2 1,2-1-3,-2 0 5,1 1-1,0-2 3,-1 2 4,2 0-10,-1-2 3,-2 2-1,1 0 4,1-1-6,1 6 2,-3-13 0,2 10-5,-3-4 11,4 2-9,0 5 4,-3-8 5,2 2-2,1 6-4,-5-8 3,5 1 2,-1 2-10,-3 1 7,4 4-2,0-9 0,0 9 3,-3-8-5,3 8 4,-2-8 1,1 6 0,1 2 5,-3-7 6,2 2-11,1 5 6,-3-7 0,3 7 2,-5-6-4,4-1 0,1 7 5,-3-6-8,-2 0-2,4 2 0,1 4 6,-4-10-2,3 6-8,-3 0 6,3-1-3,-3 1 4,0-3 3,0 3 1,3 0-3,-4-3-6,-2 2 1,5 0-2,-5 0 1,4-2-3,0 3 11,-1-2-8,-3-1 1,0 2-2,1-2 2,-1 2-1,-1 0-3,1-2 9,-1 2-12,2 0 11,-4-3-5,2 2-5,2 1 1,-3-1 9,-1-1-1,1 2-7,2-1-1,-2 2-3,2-1 1,0 0 2,-3-2 3,0 1-2,-2 0 14,3 2-13,-1-3-9,0 1 3,-2 3-13,-1-2-1,2 0-14,-2 0-10,2 2 3,-1-1-16,-2 1-30,-1-2 9,0 1-28,0 2-17,-5-2-25,1 3-37,1 1-14,0 0-45,0 0-18,0 1-43,-2 3-170,2 0-515,1-2 228</inkml:trace>
  <inkml:trace contextRef="#ctx0" brushRef="#br0" timeOffset="20">3271 8561 81,'0'0'197,"-5"0"-16,5 0-7,0 0-16,-13 2-13,10 0-10,-2 2-9,1 1-6,-2 0-4,1 2 2,-2 3-6,-1 0-3,0 4-16,1 2-3,0 1 2,0 3-2,1-1-12,-1-1-4,1 7-7,-4-1 5,5-1-14,-3-3-2,2 6-3,-1-2-5,1-7-2,1 0-4,1 1-4,0-2-2,0-4-6,3 3-2,0-6-3,-2 0 5,2 2 0,-2-2-3,2-6-2,1 2 2,-4 0-2,4 0 2,0-1 2,-2-1 0,2-3 3,0 0 4,0 6 7,0-6 3,0 0 5,0 0-1,0 3 12,0-3-8,0 0 4,0 0-15,0 0-3,6-14-5,-6 8 0,0 0-6,1-2-5,2 1-2,-2-5-4,2 2 7,-2-2-11,4 0-1,-2-5-4,-1 1-2,5-2 6,-2-1-7,-1 1-1,5-7 1,-3 3-1,0 3 1,6-6-7,-7 8 20,3 1-16,-2-4 2,2 5-5,-1-2-2,0 1 10,-2-1-13,1 2 1,2 4-1,-3-4-1,-3 6 4,4-2-2,-2 1 3,-1 1 2,4-1-5,-5 3-2,2-3 5,-1 5 1,-2-3 0,4 1-3,-2 0 0,-1 3 13,2-6-9,-4 5-2,1 0-3,3-2 1,-3 2-2,3 3 5,0-2-5,-3 1 3,-1 3-2,3-5-1,-3 5 0,0-4 3,0 4-3,0 0 2,0 0 1,5-3 0,-5 3-2,0 0 1,0 0 0,0 0-3,8 12 6,-5-9-1,4 2 0,-6 1 0,7 2 10,-3 0 5,5 3 0,-2 3-2,2 0-1,1 3 2,1-2 8,0 2 3,3 3 2,-2 1 7,2 3 0,0 1 5,-1-4 0,-1 4 5,1-1-6,0-2-11,-5-5 2,4 7-1,-4-10-2,0 3-4,1-1-2,-2-2-2,-3-3 0,3-1-1,-2 1-4,2 0 14,-2-3-18,-2 1 4,0-4 3,1 2 7,0-2-14,-3 0-2,1 2-3,-2-3 7,2-1-8,-1 1 1,1 2-2,-2-5 5,-1-1-8,2 4 21,-2-4-14,2 4-3,-2-4-1,0 0-14,3 2-13,-3-2-12,0 0-20,0 0-8,0 0-26,0 0-19,0 0-27,0 0-31,0 0-32,0 0-32,0 0-14,0 0-34,-12-9-204,8 7-524,0-4 232</inkml:trace>
  <inkml:trace contextRef="#ctx0" brushRef="#br0" timeOffset="21">3092 8759 186,'-8'0'222,"-1"0"-8,3 0-15,6 0-15,-12 0-24,12 0-11,-7 0-13,7 0-15,0 0-22,0 0-1,0 0-9,0 0-12,-7 1-1,7-1 6,0 0-4,0 0-2,0 0 3,19 5 2,-6-2-9,-4-1-7,-1-2 2,7 2-8,-2-2-6,2 0-2,-2-2-6,6 2 2,-2-2-7,2 2-1,-6 0-7,4-3-4,-4 6-3,1-6-1,-5 3-2,4 0-3,-8 3-2,3-3-1,-2 2-2,1-2-3,-7 0 0,10 0 2,-10 0-5,5 0-2,-5 0-6,5 2 3,-5-2-15,0 0-10,8 1-15,-8-1-14,0 0-17,1 5-18,-1-5-21,4 4-28,-3-1-26,1-1-29,-2-2-198,2 7-419,2-4 185</inkml:trace>
  <inkml:trace contextRef="#ctx0" brushRef="#br0" timeOffset="22">1823 8920 88,'0'0'227,"0"0"-13,-9-1-22,9 1-15,0 0-17,0 0-7,0 0-17,0 0-13,-4-1-11,4 1-12,0 0-6,0 0-9,0 0-7,0 0-4,0 0 2,0 0 11,22 2-2,-9-2-1,6 0 4,2 3-7,6-1 1,2-2-12,0 0-6,3 1-5,-3-2-7,2-4-1,-2 7-1,2-4-6,-2 2-4,1-2-1,-2 4-6,1-2 0,1-2-6,-1 2-1,-10-3-3,9 3 1,-9 0-4,1 0-2,-1 0-7,-3 0 5,-4 0-1,-2-1-1,3 0-2,-3 1-2,-1 0-3,-1 0-1,-2-2 0,2 2-1,-8 0 2,9 0-1,-9 0 0,6 0 1,-6 0-3,4 2-1,-4-2 0,0 0 0,8-2-1,-8 2 0,0 0 0,0 0-1,0 0 3,0 0-2,7-1-1,-7 1 3,0 0-2,0 0-2,0 0 2,0 0-2,0 0 0,0 0 3,0 0 4,0 0-10,0 0 1,0 0-1,4-2 0,-4 2 0,0 0-5,1-4 0,-1 4-1,2-5-4,-2 5 7,0-6-2,0 3 3,0 3-2,0-6-5,0 2-2,0-1-1,0 1 0,0-2 2,0 6-1,-2-8-1,1 3-1,-2-1 8,1 0-8,-2-1-1,2 2 2,-2-3 2,0 3 0,-2-2 2,-1-2 1,3 4 0,-3-3 1,3 4 2,-1 0-3,2-4 7,-2 6 0,1-2-1,-1 0-2,0 0 0,5 1 2,0 3 2,-5-4 2,5 4 1,-4-2-2,4 2-5,-4-3 0,4 3 1,0 0 1,0 0-1,0 0-1,0 0 0,-1 12 2,-3-8 4,4 1 3,0 3 2,0 0 7,0 1 2,0 2-2,0 2 1,0-2 0,4 2 0,-3-1 0,-1-2-2,4 4 1,-3 2 2,2-3 3,-2 2-4,3-3-2,-4-2 1,1-1 1,3 0-2,0-2 2,-3 1-4,-1 0-2,2-6 0,0 3-2,-2 0 3,4-1-2,-3-2 11,-1-2-9,0 6 1,3-4 5,-3-2 8,0 0 6,0 0-2,0 3-4,0-3 5,0 0 13,0 0-16,0 0-7,0 0 2,0-12-5,0 6 14,0 0-14,-3 1-2,3-7-3,0 4-1,-1-4-1,-2 0-3,2 2 2,1-2-4,-2 0-3,2 1 8,-2-1-11,1 1 1,-2 0 1,3 2 12,-1 2-14,1-4 0,0 4 0,0-1-2,-4 3-1,3-3 11,1 2-9,0 3 2,-1-2-1,1 1 2,0 0 1,0 4-3,0 0 0,-3-6-6,3 6 6,0 0-1,0-5-1,0 5-2,0 0 2,0 0 1,3-5-4,-3 5 6,0 0-3,0 0 1,11 8 3,-6-5 1,2 2-4,-1-1 2,5 0 3,0 4 0,-2-3 0,2 4 2,-1-1-7,0 4 8,3-3-3,0 1 0,-1-2 0,-1 6-4,2-4 3,-3-2 0,0 0 2,0 0-3,0 1 5,0-2-3,-4 2 0,3-3 0,0 1 1,-4-2 5,2 0-8,-3-1 4,3-1-1,-3 1-1,1-1 2,-1 0 1,1 1-7,-1-1 13,-4-3-11,5 4 1,-3-3 1,-2-1 0,3 4 1,-3-4-4,2 3 2,-2-3-2,0 5 1,0-5-1,0 0-1,-2 7 1,-2-4 4,-2 2 4,2-2-1,-1 3-4,0 1 1,-3-2-1,-3 2 4,3-2-18,-4 1-17,1-1-15,-1 2-29,2 0-26,-4-2-32,3 2-38,1-2-27,-1 0-44,1-1-187,1 1-463,4-3 206</inkml:trace>
  <inkml:trace contextRef="#ctx0" brushRef="#br0" timeOffset="23">3102 5326 38,'0'-4'136,"0"4"-11,0 0-16,0-5 13,1 1-5,-1 4-4,0-5-6,0 5 5,0 0-4,3-5-6,-3 5-8,0 0-2,-3-5-5,3 5 2,0 0-10,0 0-6,0 0-11,0 0-3,0 0-1,0 0-9,0 0-1,0-5-9,0 5 1,0 0-7,0 0-6,0 0-1,0 0-1,0 0-7,0 0 2,0 0-5,0 0 1,0 0-2,0 0 7,0 15 3,0-11 0,0 2-1,-1 2 13,1-2 4,1 3-3,-2-1 0,1 4-6,0 0 1,0 0 9,-3 3-4,2-2-5,1 2 1,0 3-1,0-6 6,1 6-11,2-1 2,-2 1-1,2-4-2,-3 3 0,1 2 0,-1-2-2,0 0-1,0 1-4,4-2-1,-3 3 7,-1-1-7,4-2-1,-4 0-2,-1-5-1,2 6 3,-1-5-4,1 4-1,2 2-1,-3-6 8,0 0-9,1 2-3,2-1 0,-3 2 2,1 1 1,-1-3-6,0-1 4,4 4-2,-3-3 1,-1-1-1,1 0 0,3 0-1,-4 0-1,4 0 1,-4 0 1,0-1-2,3 5 2,-2-2-5,0-1 2,-1-1 0,0-1 0,0-1-1,3 2-1,-3 2 1,0-2 1,-3-1 1,6 1 0,-3 2-3,1-3 4,-1 1-7,0-3 2,0 3 6,0 0-1,0-2-2,3-1 2,-3 1-1,1-1 1,-1 1 0,0 3-2,0-6 2,0 5-1,0-1-2,2-2 1,-2 0 4,0 0 0,2 1-7,-1 0 6,-1-2-4,-1-2 1,1 2 3,0 1 0,0 0 2,0 1-4,0 0 2,1-1 5,-1 2-4,0-2 10,0-2-10,0 3 0,5 0 2,-6-1 5,1 1-5,1-3 2,-1 1 1,-1 2 1,-3-1-4,8 1 2,-8-3-3,8 0-1,-3 2-2,-1-2 5,0 3-3,0-1 1,0-2-3,3 3-1,-3-3 3,0 3-4,0-1 0,0 1 3,-3 0 1,3-1-4,0 1 3,-1-2-5,1 0 2,1 1 8,-2 2 12,1-1-6,-4-3-5,4 3 3,0-1-6,-1 1-2,1-1 6,-2 2-3,0 0 3,2-3 0,0 2-6,-1-1 0,1 3 0,-3 0 0,3-1 0,-1 2 2,-2-1 1,3 0 4,3 0-14,-6 0 3,3-4 4,-1 5-4,1-1 3,0 0-1,0-3-3,-1 3 1,2-2-1,-2-1 0,-2 3 5,3-2 1,0 0-4,0 1-4,0 0 2,-1 0 4,1-3-4,-3 3-5,3-5 7,0 6 4,0-4 0,0-1-10,0 3 3,0-1 3,-4 0 0,3-1 1,1 1-1,-1 0-1,1 2-1,0-4-4,-4 2 2,4 0 1,0 1 1,0-4 10,0 5-10,-1-2 0,1 0 3,-3-1-3,3 1-2,0 0 11,0-1-11,0-1 2,-1 3-1,1-3 3,0-1-3,0 2 2,-4-3-1,4 4 4,0-1-3,0 0-3,0-1 4,0 0-5,0 1 8,0 1-4,-1-4 1,1 5 1,0-3 2,-3 4-5,3-6-2,0 3 3,0 1 3,0-1-6,0 2 5,0-3-6,0-2-3,0 2 7,0-2-7,0 2 5,0 0 2,0-3-7,0 2 3,0 0 1,0 1 17,3 2-11,-3-2-5,1 1 2,-1 0-1,-1-2 1,1 1-2,0 2-1,0-1 3,0-3-2,1 2-2,-1-2 3,0 2 5,0 0-6,0 3 0,0-3 0,0 1 1,0 2 0,0-4-1,0-1-2,0 2 1,-1-1 2,2 1 12,-1-2-13,0 1-6,0 0 8,0 0-6,0 0 6,0 1-6,0-2-1,0 0 6,0 2-6,0 1 4,1-4 3,2 4 0,-3-3-4,0 0 22,0 2-21,0-1-2,0-1 1,0 2 3,0-2-5,1 3 1,-2-1 5,1-2-2,0 0 0,0 1 1,0 1-6,0-1 1,0-1 15,0 2-10,0-2-3,0 0-1,0 1 6,0 3 0,0-5-4,0 2-4,-3 1 0,3-2 4,-1 4-3,1-4 8,0 5-3,0-5-3,0 2 4,-1-1-3,2 2 18,-1-3-17,0 3 0,-1-1-4,1-3 0,0 4 0,-3-4 4,6 1 1,-6 0-1,3 1-2,0-1 2,0-1 5,0 2-7,0-3 1,-1 2-1,1-1 4,0-4 0,-3 8-7,6-6 6,-6 4 6,6-2 9,-6 0-15,3 2-6,-1-2 4,1 0-3,0 0 3,0-4-2,0 7 2,0-5-4,0-2 2,0 8-4,0-8 15,-1 4-4,1-4-7,0 4 0,0-4-1,0 4 5,0-4-1,0 5 2,0-5-1,0 4-7,0-4 8,0 5-7,0-5 2,-3 6 14,2-3-22,-2-1-13,3-2-4,-1 9-6,-3-8-15,4-1-3,-2 6-11,2-6-13,0 5-19,0-5-16,-4 4-19,1-3-19,3-1-18,-3 2-24,3-2-34,0 0-34,0 0-168,-11-4-461,11 4 205</inkml:trace>
  <inkml:trace contextRef="#ctx0" brushRef="#br0" timeOffset="24">3092 5320 90,'0'0'112,"0"0"-4,-3-3-7,3 3-8,0 0-12,0 0 1,0 0-13,0 0-9,0 0-6,0 0-2,0 0-1,0 0-12,0 0-1,0 0-10,-5 9 10,5-9 10,-2 8-1,0-6-10,1 3 2,-3 2 2,0-1-2,-1 3 0,0-2-4,0 4-1,-1-1 5,-1 1 4,-2-2-5,2 5-1,0-1-2,1-3-5,-6 4-3,5-4 3,-2 3-4,3-2 1,-1-3-4,1 1 2,0 1-4,0-5 1,3 0-7,1 0 0,-2-1 2,-1 1-3,4-3 1,-1 2-3,2-4 1,-6 4-1,6-2-2,0-2 3,0 0 2,-1 4 8,1-4 0,0 0 2,0 0 1,0 0 2,0 0-4,0 0-2,0 0-4,0 0-1,0 0-5,6-13-1,-5 8-3,2 0 1,0-2 0,2-1-1,-2-1-3,0 4-2,2-7 3,0 3 0,0 0-10,3 2 3,-4-4 0,2 3-2,-2 0-2,1 2 4,-1 1 1,-1-3-5,3 4 3,-1-3-2,-1 1-2,-1 2 5,0 0-3,1 0 3,-1 0-3,-1 1 2,3 1 0,-1-1 1,-3-1-2,2 2-1,-3 2 1,5-3 0,-5 3 0,7-3-2,-7 3-1,6-1 5,-6 1-6,6 0 7,-6 0 1,8 4-3,-3-2-2,-1 1 5,0 0 0,2 1-2,-1-2 2,-1 4-2,4 0-2,-2 1 5,3 2-2,-4-3-1,4 1 3,-1 1-1,2-2 2,-2 2-1,-2-1-2,2 1-2,1-2 2,0-1 0,-2 1-2,-1 1-1,1-3 1,-1 0 6,-1 0-2,1 0-3,-2-1 2,-2 0 0,1 1-7,2 0 7,-5-3 5,5 2-2,-4 0 6,-1-3 1,3 4 4,-3-4 4,0 3 7,0-3 5,0 0 4,-3 4 10,3-4-3,-6 3 1,6-3-4,-16 2-2,6-1-3,-4 0-2,1 2-8,-5-3 0,2 1-3,-3 0-3,1 2 3,-3-1-7,1-2 14,1 2-3,0 0-5,1 2-12,1-2-13,3-1-16,4 0-17,-2 2-19,1-2-24,2 0-27,1 2-27,1-2-25,3 0-34,1 2-149,3-3-373,-5 4 165</inkml:trace>
  <inkml:trace contextRef="#ctx0" brushRef="#br0" timeOffset="25">3466 8768 8,'0'0'154,"-9"2"-17,4-2 7,0 2-8,0-1-3,5-1-9,-19 2-18,8-1 2,-2 1-13,0 1-8,0-2-10,-1 2-7,-3 1-11,-2 1-14,-1-2-14,0-3-14,3 4-30,-4-1-26,3 1-29,4-1-32,-6 0-119,0-3-236,3 0 104</inkml:trace>
  <inkml:trace contextRef="#ctx0" brushRef="#br0" timeOffset="26">3710 5187 105,'1'-3'93,"-1"3"-3,0 0-6,0-5 6,0 5-10,0 0-11,0 0-4,0 0 8,0 0-3,0 0-6,0 0 1,0 0-8,-6-2-3,6 2 1,0 0-15,0 0 8,0 0-3,0 0-1,0 0-5,0 0-4,0 0 2,0 0-11,0 0 2,0 0-5,0 0 0,0 0-2,0 0-1,0 0-7,0 0-2,0 0 7,-4 9 0,4-9-4,2 10-2,-4-7 9,2 4-3,2 3 10,-4-3 4,4 2-3,-2 1 10,2 2-4,-2 0 3,0-2-7,3 2 0,-1 2 2,-2 1 3,1 3-10,2-4 1,-3 5 2,1-4-8,1 2 12,0 0-2,-1-1-1,2 1 0,-1-2 4,1 4-1,-2-4-5,2 2 5,-2-1 11,3 0-3,-3 3 0,-1-2-4,2-1-3,0 4-2,-1-4-1,1 1 0,-2-1-2,0 0-1,2-4-3,-2 0 1,3 0 0,-2 5-2,0-5 10,2 0-8,-3 1-2,0-2-1,5-1-4,-5 4-3,3-1 2,-2-3 7,-1 4-3,2-4 1,1 2-2,-2 0 1,-1-1-1,0 1-3,0-1 2,4 3-3,-4-4 0,3 0 1,-3 2-2,1 0 1,-1-2-6,0 2 1,0 0 7,5 1 1,-3 3 4,0-2-6,-2 1 0,3-3-4,-3 2 2,0-2-2,0-1 0,1 6-4,-1-3 0,1 1 1,-1-4-3,0 1 1,0 0 2,0-2-3,0 2 2,4 0 0,-4 1-4,0-6 2,0 5 1,0 0 6,0-2-2,4 2 4,-3-3-5,-1 3 1,1-1-2,-1 0 1,0 0 1,3 0-3,-3 0 1,0 2 1,0-2-1,0-1-2,0 1-2,0 1 1,0 3 6,0-2-2,0-3-6,0 3 11,0-2-9,0 2 1,0-3-2,0 1-1,0-1 2,0 1-2,0 2 0,0-3 0,0 2-2,0-2 1,0 2 0,4 0 3,-4-2-2,0 0 2,1 1 0,-1-2 11,0 2-12,0-1-1,-1 1 4,2-1-3,-1 0 2,0 1 1,1 0-5,-1 0 5,3-1 0,-3 3 3,0-1 6,0 0-14,1-2-1,-1 2 4,0 4-5,0-6 4,0 6 0,0-5 1,0 0 1,3 1 0,-3-1-5,1-2 8,0 3-9,2-1-2,-2 0 3,-1 0-6,4-2 4,-4 0 6,0 2-5,-3-1 1,3 1-2,0-1 1,0 3 5,-1-1-6,2-1-1,-1 0 2,3 2-2,-3-1 2,-3-2 0,3 2-2,-1 0 5,2 0-2,-2-2 0,2 2-4,-1 0 7,0-1 0,0 1-3,0-1 1,-1-2-1,1 2-3,0-2-1,0 3 6,0-3 11,0 2-22,0-2-1,0 3 11,0-3-3,-1 1 4,1 1-2,0-1-4,-2 1 1,2 0 0,0-3-1,-1 2 3,1 2-1,0-4-3,-1 4 7,1-2 0,0-1-5,0 0 2,-1 1-2,1-1 4,0 0-2,-3 0-5,3 0 9,5 0-10,-5 1 3,0-4 1,-1 3 6,0 0 0,-2 4-8,3-5-4,0 1 5,0 0 5,0 2-3,-1-2-3,1 1 3,-2 0 3,2-1 2,0 1-3,0 1-9,0-1 0,-1 0 8,1 0 4,-1-4-8,1 4 0,-1 0-2,1-3 3,-4 4 9,4-2-9,0 1 4,0-3-2,0 0 2,-3 0-3,3 3-1,0-3 3,0 3 1,0-3-5,0 3 1,0-4 14,0 3-15,0-2-3,3-1 3,-3 0 1,0 2-1,-3-2 4,6 2-4,-3-1 5,0 2-10,0-1-1,0-3 4,0 5 0,0-4 6,0 2-2,0-3-1,0 2 2,4-2 1,-4 3-3,1-1 1,-1-2-3,0 4 3,0-3 1,0 2 1,1-3-2,-1 1 0,0 1 0,1 0-1,-2-2 6,2 1-4,-1-1-7,0 2 8,2-1-5,-2 0 6,0 0-2,0-2-1,0 2-1,0-6 6,0 10-9,0-3 5,0-2-2,0-5 7,-2 9-6,2-9 0,0 7 1,0-7-2,0 5 12,0-5-9,2 5 4,-2-5-13,0 7-1,0-7 11,0 0-5,1 5 6,-1-5-8,0 0 2,0 0-2,0 0 6,-3 4-1,3-4-2,0 0 3,0 0-7,0 0-12,0 0-17,0 0-20,2 2-23,-2-2-25,0 0-30,0 0-37,0 0-43,0 0-45,0 0-286,0 0-587,0 0 259</inkml:trace>
  <inkml:trace contextRef="#ctx0" brushRef="#br0" timeOffset="27">3658 7862 50,'0'0'163,"0"0"-10,0 0-10,0 0-4,0 0-15,-3-4-4,3 4-2,0 0-13,0 0-4,0 0-3,0 0-5,0 0-7,-1-2 0,1 2-11,0 0 2,0 0-2,0 0-8,0 0 0,0 0 0,0 0-5,0 0-3,0 0 1,3 12 5,-3-8-1,1 2 2,-1 1-5,2 2 1,1 1 1,-2 0-8,3 1-2,-3 2 4,3-1-1,1 3-5,-1-1-2,1 1 2,-1-1-4,1 5 6,0-4-8,2 1-2,-4 0-4,1 0-6,0-4 9,0 3-2,2 0-14,-3-4 0,2 2-5,-2-4 1,-1 3-5,1-4 2,-1 2-5,2-2 1,-3-3 1,2 1-6,-3-1 3,5 0 1,-2-3-2,-2 1-2,-1 0 2,0-3-3,2 6 1,2-4-2,-4-2-4,0 0 1,0 3 4,0-3-3,4 3 0,-4-3 2,0 0-2,0 0 4,0 0-4,0 0 3,0 0 2,0 0 0,3 2 0,-3-2-2,0 0 0,0 0 2,0 0-3,0 0 3,5-8-2,-4 3 0,1 1-7,3-1 7,-3-2-4,2 1-2,2-4 1,1 2-7,-1-5-3,3-1-3,0 2 1,1-1 1,-1 0 0,1-2 0,-3 4-2,4-3 2,1 2 0,-5 1 3,-1 1-4,3 0 2,-1 2 3,-1-3-5,0 5 5,-3-4-2,5 4 1,-5-2 0,-1 1 0,0 5 1,4-5 2,-7 3 0,5 0 3,-4 0-5,2 1-1,-3 3 4,0-6 1,6 3 2,-5 1-6,-1 2 1,3-4 4,-3 4-1,1-3-1,-1 3 2,0 0 9,0-4-9,0 4 0,0 0-4,-1-5 15,1 5-12,0 0 2,-4-6 3,4 6-2,-6-5 7,6 5-10,-7-4-1,5 0 2,-5 1 1,2 1-3,-4 0 3,0-1-4,-1 0 1,-1-1 2,0 3-2,0-2 1,-3 2 2,-3-1-7,-1 2 0,6-1 5,-6 2-2,0-1-2,0 0 4,0 2-1,1-2-4,3 1 2,2 1-16,-2-1-21,1 0-16,1 2-20,-2-2-26,4 2-24,-1-1-20,2 0-38,3-1-26,0 0-48,1 0-155,-1 2-444,6-3 197</inkml:trace>
  <inkml:trace contextRef="#ctx0" brushRef="#br0" timeOffset="28">2556 6490 109,'0'0'147,"0"0"-12,0 0-22,-6-2-3,6 2-1,0 0-10,0 0-11,-5-2-6,5 2-2,0 0-1,0 0-3,-8-2-3,8 2-9,-5-2-1,5 2-4,-6-1-8,6 1-6,-10-2-6,3 1-3,7 1-4,-10 0 0,2-1 3,8 1-9,-14 0-1,9 1-2,-4 0 4,3-1-5,-2 3 1,-1-1-7,4 0-4,-4 0 0,0 1 1,0 4-7,3-2 3,-2-1-3,-2 4 0,1-2 2,0 2 3,2 2-6,4 0-3,-4 2 6,2-2-1,3 1-1,-1-1 0,1 0-4,4 3 2,-2-1 2,1-1 2,3 1-5,0 1 7,1-2-3,4 3 0,-1-2 3,1-2 1,1 2 0,1-4 0,-1 0 0,1 1 0,0-4-2,6 4 0,-7-4 2,3-1 4,1-3-5,0-1 15,-2 3 2,2-6 2,-2 2 3,0-3 2,2-1-2,-2 0-6,2-1 3,-4-1 3,4-2 4,-4-4 3,-1 7 5,1-5 1,-3 0-1,-4 0-3,0-1-7,-2-5-3,2 2 1,-6-2-3,2 0-5,-4 0-2,1 1-1,0-2-8,-5 2-1,0 1-8,2 1 4,-1 4-1,-2-2-11,1 3-10,2 1-8,-1 0-12,0 3-11,-2-2-9,-2 3-17,6 4-9,-2-3-13,2 3-10,-3 0-17,1 1-7,3 1-7,0 1-3,1-1-12,0 2-20,-1-1-98,5 2-288,0-5 128</inkml:trace>
  <inkml:trace contextRef="#ctx0" brushRef="#br0" timeOffset="29">4056 6387 140,'0'0'149,"-7"-3"-21,3 3 0,4 0-7,-9 2-10,1-1-8,2 0-9,0 2-7,2 0-14,-4-1-2,3 3-4,0 0-5,1 0-3,-1 0-8,-5 4-4,6-2 0,-1 2 3,5-2-8,-3 2-1,2 1 6,-3 1-3,4-1-6,0 0-5,0 1-5,1 0 5,2-2-12,1-1 8,1 0-6,-1 1 4,2-2-4,-1-3-7,2 3 6,-1-2 0,2 0 1,1-4 4,0 3 0,2-2-4,-2-1 7,5-2 1,-1-1 3,-2-2-1,1 1 0,1-3-4,-5 2 4,4-2 6,-3-3 0,0 0-2,0 0 4,-3-2-4,2 0 1,-3 0-5,-1 0 3,1-4-4,-2 1-2,-3 2-5,0-5 0,-3 7 1,-2-5-9,1 1-2,-4 2-9,-3-2-9,-2 3-5,-1 1-8,-1-1-15,0 1-12,-1 1-17,0 1-6,5 4-20,0-3-8,-2 2-13,4 2-31,3-2-6,-1 1-30,1 3-144,-3-1-344,1 0 152</inkml:trace>
  <inkml:trace contextRef="#ctx0" brushRef="#br0" timeOffset="30">4611 4045 31,'0'0'163,"0"0"-6,0-7-3,0 7 4,0 0-13,0 0-8,0 0-7,0-4-6,0 4-11,0 0-5,0 0-7,0 0-6,0 0-10,0 0-7,0 0-6,0 0-3,0 0 6,0 0-1,0 16-8,0-10 8,-1 0 3,-2 3 2,2 4-6,1 2 3,-3-3 3,2 6 3,-3-2-6,0 2-2,3-1-5,-3 2-5,3-1-6,-4-1 3,3-1-5,2 0-8,-3 0 2,3-5 2,0 3-9,0-4-4,0 3 4,0-4-2,3 3-7,-1-7-2,-2 3-2,1-1-5,3-3-2,-4 2-4,0 1 1,3-4-3,-1 1 1,-2 1 0,0 0-4,1-3-4,2 3 4,-3 0-3,0-1-10,0 2-20,0-3-26,-4 3-39,4-1-43,-5 0-57,5 3-58,-5-1-264,0-2-548,5 0 242</inkml:trace>
  <inkml:trace contextRef="#ctx0" brushRef="#br0" timeOffset="31">4060 8590 28,'-15'-4'176,"15"4"-11,0 0-15,0 0-6,0 0-8,0 0-9,0 0-6,0 0-8,0 0-8,0 0-2,0 0-7,0 0-4,0 0-3,0 0-4,0 0 0,0 0 4,0 0-1,0 0-1,0 0-1,0 0-4,0 0 2,0 0-5,0 0-2,0 0-2,0 0 4,0 0-9,0 0-2,0 0 1,0 0-3,0 0-5,0 0 2,15-2 4,-9 0-4,7 1-4,0-1-1,4 0 1,2 0 0,-1 1-4,5-1-8,-4 1-2,4-1 0,3 0-7,-2 0-4,4 0 1,-7 1-4,8-1-2,-1 0 1,-5 1-11,4 1 0,1-3 5,-6 3-9,7-2 3,-2 2-3,1-4-5,2 3 5,-1-1-7,-1 2 1,2-2-2,0 1 3,2-1 4,-4 2-6,-7-3-1,1 2-1,-1-2-1,6 1 5,-7 0-5,1 1 3,-2 2-3,-5-2-5,2 1 5,-3 0 2,0 0-4,0 0 2,-2 0 0,0-2-2,1 2-3,-1-1 3,0 1 0,3-1-2,0 0 3,0-1-1,-1 1-6,6-3 15,-2 3-10,-3 0 1,0 1-3,1-1 0,-3-1 6,4 2-3,-3-3-3,-3 3 11,2-1-6,-4 0-4,-1-1 0,2 2 3,-4-2 4,3 2-10,-8 0-1,10-3 2,-1 3 5,-5 0-2,-4 0-3,14 0 4,-5-2-2,-3 2 0,1 0 2,-7 0-4,10 0 1,-4 0-2,-6 0 7,10 0-2,-10 0-4,11 0-1,-5 0 6,0 0 1,-6 0 0,9-2-5,-9 2 3,8-1-9,-8 1 5,7 0-3,-7 0 7,0 0-4,10 0 1,-10 0 1,6-2 3,-2 1-5,-4 1-2,0 0 4,6-4 1,-6 4-3,0 0 2,8 4-5,-8-4 4,0 0 3,0 0-5,0 0 3,8 1-3,-8-1 3,0 0 2,0 0-4,0 0 1,6 0-1,-6 0 1,0 0 1,7 2-2,-7-2-1,0 0-3,0 0 8,6-2-3,-6 2-1,10 2 1,-10-2 2,9 0 1,-9 0-6,9 0 4,-9 0 2,9 0-5,-5 0 4,-4 0 1,15 1-3,-8-1-4,0 0 2,-1 0-1,-6 0 4,12 0 1,-3-1 8,-1 1-14,-2 0 7,0 0-6,0-3 3,1 3 1,-7 0-2,8-1 10,-6-2-3,-2 3 1,9 0-4,-3-1 3,-6 1 2,7-1-2,-7 1 1,8 0-3,-8 0 3,8-3-4,-8 3-3,12 0 7,-11-1-4,-1 1-1,12 0 5,-7 0 9,3 0-7,-8 0-3,13-1 0,-7 1 1,-6 0-2,9-2 6,-9 2-7,10 0 5,-10 0-6,8 0-3,-8 0 4,0 0 0,5 0-3,-5 0 3,0 0 0,4-3-3,-4 3-3,0 0 5,0 0-2,0 0 2,0 0 2,0 0-2,0 0-3,10 0 5,-10 0 0,0 0 4,8 0 2,-6-3-1,-2 3 0,7-2-3,-7 2 3,6 0 4,-6 0-3,5-2-5,-5 2 5,5-3 12,-5 3-17,4-1 4,-4 1-10,0 0 2,4-1 8,-4 1-6,0 0 7,0 0-9,0 0-2,0 0-2,0 0 4,6-3 9,-6 3-10,0 0 4,0 0-3,0 0 0,0 0-6,0 0-1,3-1 1,-3 1 7,0 0-3,1-3 2,-1 3-2,0 0-7,0 0 9,0 0-2,0 0 0,0 0-4,0 0 6,0 0 3,0 0-12,0 0 5,0 0-1,0 0-1,0 0 3,0 0 2,0 0-2,0 0 3,0 0-4,0 0 2,0 0-8,0 0 2,0 0 1,0 0 5,0 0 3,0 0-5,0 0 5,0 0-4,0 0-4,0 0 4,0 0-3,0 0-1,0 0 3,0 0-2,0 0-2,0 0-1,0 0-1,0 0 2,0 0-6,0 0-6,0 0-2,-11-3-6,8 1-6,3 2 5,0 0 0,-6-4 0,6 4-10,-8-3-2,4 2-8,-1-3 1,0 1 4,0 2 3,0-4 7,0 0 1,-2 2 1,1-2-2,3 0 0,-2-2 2,0-1 8,-3 3-5,3 0 6,0-1 2,0 0 2,-1 1 0,-1 0 0,3 1 3,1 0 1,1-2-3,-2 2 10,3 2-3,-3-1 1,4 3-2,-4-3 4,4 3 1,-1-4 0,1 4-2,-5-3 1,5 3 0,0 0 5,0 0 0,0 0 1,0 0-1,0 0 7,-6 7 10,6-2-3,0-2 7,0 3 1,1-1 3,0 2-3,1 6 8,-1-1 6,5-1 15,-5 5-18,2-4 1,2 2 1,-5-1-7,4 1 3,-1 2-5,-1 0 3,-1-3-4,1 3 1,-2-2-3,5 1-6,-5-4 3,0-2-4,2 1 3,2-3-1,-4-1-6,0 0 5,4 0-2,-4-1-4,0-1-2,0 0 1,1-1 3,1 1-3,-2-4 1,0 0-1,0 6 5,0-6 6,2 3 13,-2-3-9,0 0 6,0 0-3,0 0-3,0 0-4,0 0 3,-2-17-6,2 10-4,-2-4 4,1 0 2,1-1-11,-4 0-2,4-4 11,0 1-10,0-2 6,0 5-11,0-5-8,-2 2-3,2-2 0,-2 0 8,0 4-4,2 2 14,-3-1-18,1 2 4,2 0-2,0 1-4,0 2 9,0 2 2,0-1-12,0-1 12,0 3 4,0-1-11,0 5 7,0-5-2,0 2-6,0 3 6,0 0-5,0-6 2,0 6 1,0 0 0,0 0-6,0 0 0,0 0 5,0 0-6,0 0 17,0 0-5,0 0-7,15 11 0,-10-6 4,3 2 1,-3 4-6,5-2 7,-2 3-4,5 0-1,-6-2 2,2 0 4,0-1 0,3 1-1,-6 0 3,4-1-9,2-1 7,-3 2-1,-2-3 11,1 3-4,0-3-8,-1 2-2,-2-5 3,1 1 3,-2 0-6,-2-1 5,2 0-1,0 0-1,-2-1-1,1 0 3,-2-1-2,-1-2 11,2 5-14,1-2 3,-2-1-1,-1-2 2,0 0 2,0 0-1,3 5-5,-3-5 10,0 0-11,0 0 6,0 0 9,0 0-12,0 0 2,-3 4-2,3-4-3,0 0 7,0 0 1,0 0 0,-4 4-4,4-4-2,0 0 11,0 0-8,-10 1 9,4 1-11,-2-2-18,-2 3-13,-3-2-25,-3 1-15,-2 2-29,-1-1-20,-3 2-29,-1-2-34,-5 4-43,5 0-18,-3 0-56,-3 0-200,-1 1-541,0-1 239</inkml:trace>
  <inkml:trace contextRef="#ctx0" brushRef="#br0" timeOffset="32">5098 8884 145,'2'-3'325,"-2"3"-13,3-5-18,-3 5-16,0 0-11,0 0-16,0-2-15,0 2-12,0 0-9,0 0-14,0 0-15,0 0-15,0 0-9,0 0-8,0 0-25,0 0-19,0 0-6,0 0-9,0 0-12,0 0-9,0 0-1,0 0 8,0 15-3,4-6 1,-3-1-6,3 1-9,0 3 1,0 0-5,0 0-4,-2 1-1,2 4-6,1-6-8,-3 4 0,2 0 10,2 1 0,-3-5-5,0 0-4,-2-2-2,1 2-8,0-4 2,0 3-5,1-4-3,-2 2-1,3-1-4,-3-2-1,-1 0-7,2-1 2,-2-1-2,0 0 2,2 1-1,-2-4-6,0 5-1,0-5-26,2 5-33,-2-5-27,3 1-29,-3-1-25,0 0-35,0 0-36,0 0-35,0 0-41,0 0-48,0 0-293,0 0-672,0 0 297</inkml:trace>
  <inkml:trace contextRef="#ctx0" brushRef="#br0" timeOffset="33">8279 4241 27,'0'0'150,"0"0"-5,0 0-12,2-6-2,-2 6-7,0 0-8,0-4-2,0 4-4,0 0-7,0 0-3,0 0-8,0 0-1,0 0-5,0-5-5,0 5-4,0 0-10,0 0-1,0 0-7,0 0-5,0 0-3,0 0-1,0 0-3,0 0 0,0 0 0,0 0 0,0 0 4,0 0-5,0 12 5,0-12 10,-2 10 10,4-3 5,-2-2-4,0 2 0,0 0-11,1 1-5,-1 2 29,0 1 2,3-1-6,-3 2-9,1 0-5,-1 0 0,0-2-7,0 2-4,5 0 2,-5-1-1,1 0-1,-1 1-7,0-1 2,3-2-8,-3 3-3,0-2-2,1-1-5,2 1 1,-2-1-3,-1-1-7,0-2 3,1 2-8,-1-1 1,2-2-3,-2-2-6,0 3 3,0-6 2,2 8-4,1-5-5,-3-3 9,1 6-7,-1-6-4,0 5 9,0-5-26,0 0-17,0 8-24,0-4-27,0-4-31,0 0-30,0 0-33,0 0-39,0 7-39,0-7-43,0 0-163,0 0-497,0 0 220</inkml:trace>
  <inkml:trace contextRef="#ctx0" brushRef="#br0" timeOffset="34">10129 4068 151,'0'0'163,"0"-8"-16,-1 5-8,2-3-13,0 2 9,-1-1-3,3-3-10,-3 4-3,4-6-2,-2 2-15,6-5-8,-5 3 3,3-2-12,1-3-3,2 2-3,1-1-9,1 0 2,0 2 2,1-5 0,-1 3-8,3-1-8,0-2-2,5 0-1,3-3-5,-4 3-6,4 0 1,-2 1-3,-3 4 6,5-3-5,2 0-2,1 4-6,-3-2-2,5 0-17,0 3-2,0-3 1,-2 2 4,5 0-4,-2 2-1,2-2 0,-3 1 1,-2 2-3,4 0 1,-4 3 0,-3 1 1,0 1 0,-2 1-5,1 0-3,-1 0 2,2 2 1,-3-1-3,0 1-1,2 1 0,-3 0 0,-6 2-2,6-1 0,-1 4 3,1-1-1,-2-1-1,-3 0 1,-1 2-3,0 1 4,5-1-2,-6 3-3,5-1 4,-5 1-4,-2-1 0,-1 2 2,1-2-1,-4 4-2,4-3 1,0 6 0,-3-5 1,3 7 3,-5 0-1,-1-5-1,-1 6-2,1-3 3,-2 2-1,-2-1 2,-1-3-2,2 4-2,-1 1 5,-4-2-5,1 1 3,-2 2 3,2-1-6,-1 1 12,-1-1-12,-6 1 3,6-1-1,-6-1 0,-1 8 1,2-8-1,-2 5 2,3-6 0,-3 0 0,0-1 2,-2 2-2,1-1 1,-5 1 5,-3-1-5,7-3 3,-7 2-4,3-2 3,-3-1-5,4 1 1,-1-2 2,1-3 1,-5 5-6,-4-4 1,9 3 5,-2-4-2,0 0-2,1 0 1,-2 0-1,3-2 0,1 1-2,-2 2 1,3-5-3,-4 1 3,3 0 0,4-1 1,1 0-1,-2 0 0,0-1-3,1 2 2,3-2 2,-1 0-2,-1 0-3,2-1 4,-5 1 6,7 0-8,0 1-1,-2-2-3,1-1 4,4 2 3,-5-2-4,7 2 3,-1-3-3,4 0 11,-10 3-13,10-3 4,-6-2-2,6 2 6,0 0-3,-3 4-6,3-4-1,0 0 0,0 0-9,0 0-7,-8 2-6,8-2-9,0 0-4,0 0-10,0 0-7,0 0-18,-2-7-9,2 7-5,0 0-7,-1-4-10,1 4-17,-3-4-14,3 4-6,4-6-6,-4 3-5,2-1-13,0-1-124,-2 0-316,0-1 140</inkml:trace>
  <inkml:trace contextRef="#ctx0" brushRef="#br0" timeOffset="35">10557 4268 137,'0'0'189,"0"0"-12,0 0-13,0 0-13,0 0-18,0 0-15,0 0-8,0 0-6,0 0-5,0 0-2,0 0-6,0 0-9,-15 10-6,11-6-6,-4 0-7,-1 2-7,0-2-7,-2 0-6,3 2-1,-4-1-4,2 1-3,0 1-7,0-3 0,3 1-4,-3 0-1,1 2 0,-1-3-5,2-1-3,2 1 3,2-1-5,-2 2 1,0-1-2,0-1-7,2 0 3,0-1-3,2 1 2,-2 1 0,0-1-3,2-1-2,2-2 5,-5 6-5,1-5 4,4 4-5,0-5 3,-3 5 1,3-5 7,2 3-3,-1 1 2,3 2 9,-2-1 7,3 0 0,0-1-1,0 0 0,3 5-3,1-5 0,0 4 2,0-2-2,4 2-1,-3 1 0,0-4 1,6 6-5,-5-3 0,-1-1-3,2 0 2,-2-2-1,0 2-3,2-3 6,-2 0-2,0 1-3,-2-1-6,0-1-7,-3 0 4,4-1 3,-3 0 2,2 1 1,-4-2 7,1-1-2,-5 0-2,11-1 5,-11 1 2,8-3 9,-3 1 3,-2-3-5,0 2 9,1-2-10,-1 1-3,-1-1 4,2-7-9,-3 2-1,3-1 1,-4-2 0,0-3-1,3 1-1,-5-1-2,1-1-3,1 0 1,-4-1-6,-1 1 1,4 2 1,-3 0-4,-2-1-1,3 2 0,-1 3 2,1 1-1,-3 2-1,1-1-1,-1 0-2,1 3 7,0 0-14,0-1-11,-2 4-9,5-1-14,-2-1-7,-1 0-17,3 2-14,2 3-22,-6-4-18,4 1-28,1 1-23,1 2-28,0 0-14,0 0-156,0 0-399,0 0 177</inkml:trace>
  <inkml:trace contextRef="#ctx0" brushRef="#br0" timeOffset="36">11533 4020 118,'-4'-3'177,"0"-1"-8,3 4-15,-4-3-15,1 0-13,4 3-15,-10-2-8,10 2-9,-8 3-6,2-1-7,-1 1-4,1 1-7,-3 4-5,2-1-6,0-1-7,2 5 1,1-1-10,-2-1-1,3 4 6,1-1-4,0 1-5,4-2-3,-2 1 0,0 0-4,4-2-2,-1 2 2,5-3 1,0 1-1,1-3-2,2 4 0,-1-7-2,3 3 1,-1-2 2,-1-3-6,3 3 2,-1-4 0,-3 0 7,4-1-4,-1-1 1,-3 0 3,-2-4 3,5 3-3,-7-2 3,2 1-3,-2-4-6,-2 4-3,1-4 2,-2-1-6,-1 2 4,0-6-7,-2-1-4,-2 0-1,0 1-4,-1 0 4,-2-4-4,2 4-4,-3 1 5,1 2-8,-4-2-5,0 3-11,0 1-13,-1-1-8,-2 4-6,2-1-15,1 1-13,0 0-16,2 3 0,0 1-18,-2-3-7,9 3-22,-10 0-5,10 0-9,-8 3-15,2-3-122,4 2-306,2-2 135</inkml:trace>
  <inkml:trace contextRef="#ctx0" brushRef="#br0" timeOffset="37">11947 4205 97,'0'0'218,"0"0"-5,0 0-10,0 0-15,0 0-9,0 0-14,0 0-10,0 0-13,0 0-7,0 0-12,0 0-7,0 0-8,0 0-3,-10 8 0,9-4-12,-1 0-7,-3-1-6,1 1 1,3 3-4,-3 1-5,-2-1-7,-2 3-2,1 0-10,-2-2-5,1 0-3,1 2-2,1 0-5,0-3-5,-1 3-3,0 0-2,-1-2-3,-1 1-6,0-2-10,0 2-24,-1-1-23,2-1-20,-1 0-19,3-1-21,-3 0-24,3-1-24,3-2-32,-1 0-21,-1 0-10,2 0-141,3-3-380,0 0 169</inkml:trace>
  <inkml:trace contextRef="#ctx0" brushRef="#br0" timeOffset="38">12275 3878 81,'0'-5'259,"0"5"-12,0-6-10,0 6-14,-2-4-17,2 4-12,0 0-16,-1-1-16,1 1-11,0 0-16,0 0-14,0 0-11,0 0-9,0 0-4,0 0-3,-4 9 0,4-2-4,0-2-2,0 1-13,0 4 5,0 0 2,0 2-2,1 0 4,4-1-14,-4 1 8,1 4 3,-2-1-15,1 1-1,-1-1-9,0-1 0,0 0-5,0-1 0,-1-1-8,2 1 1,-1 3-1,-1-5-6,1 0-2,-2-1 1,1-2-6,1-2-4,-1 1 0,1 3-1,-1-7 2,-2 3-11,3 0-4,-1-1 5,1-3-8,-4 5-23,4-2-12,-1-1-17,0 2-27,-3 0-25,1-1-30,2 0-39,-2-2-41,3 1-42,-1 0-40,-1 0-213,0-1-539,2-3 238</inkml:trace>
  <inkml:trace contextRef="#ctx0" brushRef="#br0" timeOffset="39">10188 5037 6,'-8'-1'171,"8"1"-11,0 0-16,0 0-6,0 0-20,0 0-7,-4 3-3,4-3-6,0 0 0,0 0-7,0 0-1,3 7-3,-3-7 4,1 5-1,-1-2-11,2 4-2,1-2-6,-3 0 0,0-1-3,1 3-8,2 2 8,-2-1-5,2 0-2,-2 3-7,2-3-3,-1 4-5,-2-3-5,4 2 4,-4 1 2,1 2-5,-1-2 3,1-1-3,-1 2-2,2 3-2,0 1-5,-2 1-1,3-1-2,-2-1-2,-2 0 0,2 0-1,2 1-5,-1-1 0,-2 2 2,0-6-5,2 5 2,0 1-3,-2 2 7,1 0-7,-2-2 7,1 3 2,0-3-3,0 1-1,0 2-2,0-1-2,0 4-5,-2-5 6,0 0-5,2-2-1,0 1-4,-2-2 3,2 1-2,0 0-3,0-1 2,2 1-1,-2-2 3,0 2 4,4 0 0,-4-2-1,1 0 1,1 2-5,0 2 5,-2-2-1,2 1 0,-2-1 4,1 1-9,-1-1-1,0 0-1,0 0 7,0 0-1,3 1-5,-6-1 0,3 1 2,3 1 0,-3-4-6,3 2 2,-3-2 0,0 2 1,0-2-1,0 1 0,0 0-1,1-1-5,3 2 8,-4 2 2,1-4-6,2 1 5,-6-1-4,6 2 3,-3 0-3,0-1 0,1-3-4,2 2 6,-3-2-7,0 0 3,1-1 1,-2 1-2,-2-1 2,3 0-2,0 0-7,4 0 2,-4 0-1,0-1 7,0 2 1,0-1-4,0 0-1,0 0-2,0 0 3,0 1 2,0 2-4,0-5 4,0 4-1,0 1-6,0-3 7,0 1-6,-1 2-4,-2-3 4,3-2 1,0 2-2,0-2 0,3 2 14,-6-2-15,6 0 3,-2 1 1,-1-1-6,0 0 1,4 2 8,-4 0-1,0 0-3,1 1 2,-2-2 0,1 5-3,0-6-1,0 0 2,0 2 3,1-1-2,3-2 0,-4 3 0,0-2 1,4 1 3,-3-2 2,-1 2-12,0-1 6,1-1-1,3 0 2,-4 2 8,2-1-13,0-1 1,-1 1 0,2 1-1,-2 0-1,1-4 21,0 5-15,-2-3-2,4 1-4,-4-3-1,4 4 3,-4-4 2,0 3 19,5 1-5,-4-1-1,-1-1-1,4 1-1,-3 0-8,3 1 8,-1-3-3,-2 2 0,-1-1 2,1 0-10,2-1 1,-2 0-1,-1-3-2,3 3 2,-3-1 1,1-1 0,1-1 0,1 1 4,-2 0-3,2 2-2,-3 0-3,0-4 6,1 3-3,-1 0 1,3 0 3,-1 1-1,-1-1-3,1-2 14,-1 4-15,-1-4-4,3 2 2,-3 1 2,1-3-4,0 3 2,1-1 9,-1-2-6,-2 3 0,2-3-6,-1 1 3,0 1-2,1 0 0,-1-2 4,0 0 1,0 3 4,0-3-2,0 1-12,1 2 16,-1-4-13,0 3 10,-1 0-10,1 0 18,-1 0-9,0-1-7,1-1-9,1 1 18,-2 1-6,-1-3 3,2-4-6,0 11 2,0-7-1,0-4 6,2 9 0,-1-4-1,-1-5-6,1 5 4,-1 0 2,0-5-4,0 0 7,3 7-9,-3-7 6,0 0-9,0 0-9,0 0-6,1 4-11,-1-4-7,0 3-19,0-3-17,0 0-14,0 0-17,0 0-17,0 0-17,0 0-24,0 0-23,0 0-22,0 0-24,0 0-27,-4-14-198,3 8-497,0-2 220</inkml:trace>
  <inkml:trace contextRef="#ctx0" brushRef="#br0" timeOffset="40">10112 4991 68,'0'0'121,"0"0"-4,0 0-6,0 0 1,0 0-11,0 0-2,0 0-6,0 0 4,0 0-8,4 0-1,-4 0 1,0 0-5,-1 6-2,1-6 1,-3 7-2,-1-2-9,2 0 6,-2 1-3,0 3 3,2 1-8,-2 1 2,-3 0-5,2-1-4,-6 5 0,2-2-3,1 0-7,-1 3 0,2-2 4,-3 3-6,4-3-1,-1 0-3,0 5-1,1-9-10,-1 2-1,0-2-2,4 1-7,-3-3 1,2-2-3,0 5 5,3-6-9,-3 2-2,0-2-2,4 0-1,-4-1 0,3-1 1,0 1-4,1-4 4,-1 2 0,1-2-1,0 0 5,0 0 0,-2 4 0,2-4 3,0 0-2,0 0 6,0 0-12,0 0 2,0 0-6,0 0 4,0 0 1,12-13-8,-9 6 2,0 2-2,5-4-3,-2 1 1,0-2-2,0 1 2,1-1-6,0-1 0,0 1-1,2 0 4,0-5-9,-1 5 0,-2 0 0,3-1-7,0 1 3,-4 0-3,4 1 0,-1-1 0,0 4-4,-3-5 4,4 4 4,-4 0 2,-2 3 0,3-1-2,-4-1 1,1 4 0,1-2 2,-3 1-1,3 1 4,-3-1-1,-1 3 1,6-5-2,-4 3-6,-2 2 8,0 0-3,0 0 0,0 0 1,0 0 2,7 0 5,-7 0-4,0 0-2,6 4 5,-6-4-1,9 5 3,-2 0 0,-1-3 0,2 5 0,1-1 2,1 1-1,1 1 0,-1-2 0,1 5 1,2-2 2,1 3 0,-2 0-1,-2-6-1,4 5 0,-4-2 2,-1-1-2,1 1-1,1-2 1,0 1-1,-2-1-2,1 0 2,0 1-4,1-3 4,-1 2 1,-1-2-1,-4-1-2,1 1 0,-2-5 2,3 4-3,-5-1 0,4 2-1,-4-5 1,-2 0 0,5 3 1,-3-1 3,-2-2 0,0 0 5,4 4 3,-4-4-2,0 0 6,-2 5 0,2-5-2,-7 3 4,0 0-1,-3-2 2,2 3 1,-6-2-1,1 2 3,-6-1 0,-1 0 2,-1 1 0,-7 2 2,-3 0-1,4-3-3,-5-3 1,0 5-9,2-3 2,2-2 3,-2 0-1,12 2-5,-2-2 2,3 1 2,3 1-7,1-1 1,1-1-1,3 0-4,-3 0 8,3-1-13,3-1-16,6 2-18,-9 0-14,9 0-24,-10-2-20,10 2-29,0 0-27,-7 2-16,7-2-10,0 0-15,0 0-13,0 0-8,0 0-161,0 0-399,0 0 177</inkml:trace>
  <inkml:trace contextRef="#ctx0" brushRef="#br0" timeOffset="41">10692 5828 183,'0'0'177,"0"0"-12,0 0-12,0 0-11,0 0-8,0 0-9,0 0-2,0 0-5,0 0 0,4 9 9,-3-3-1,2 0-5,-2 2-3,2 1 3,-2 0 0,-1 4-2,0-1-6,0 5 2,0-5-5,0 5-5,0 1-3,0-1-3,0 0 4,-1 2-19,1-2-2,-3 2 4,3-2-2,-1 1-13,-2-5 2,2 4-9,-3-4-6,3-2-8,-2 0-4,2-2-6,1 0-2,-5-1-6,5 1 1,0-1-6,-4-1-4,3-1 2,1 0-5,-3-1-8,1 0-16,2-1-23,0 1-11,-1-1-19,1 1-21,-2-2-19,1 0-18,1-3-29,-3 6-29,2-2-31,1-4-30,0 0-32,0 4-160,0-4-460,0 0 205</inkml:trace>
  <inkml:trace contextRef="#ctx0" brushRef="#br0" timeOffset="42">6970 8133 109,'0'0'111,"0"0"-4,0 0-7,0 0-2,0 0 0,0 0-14,0 0 0,0 0 6,0 0 3,0 0-6,0 0 5,0 0-3,0 0 2,0 0-4,0 0 2,0 0 1,0 0-5,0 0-3,9-8-2,-9 8-2,3-3-1,-3 3-2,3-7-3,-3 5-5,0 2-2,3-6 1,-1 3-3,2 0-6,-2-3 1,0 1-6,2-2-3,0 2-2,-3-4-1,4 1 3,4-1-9,-4-1-3,-1-3 0,1 7 3,2-6 11,-1 3-13,2-3 4,-3 2 1,0-2 1,0 2-5,2-1 7,-1 0-1,1 3-9,-1-5-2,0 4 0,1-3 0,0 0-1,2 0-3,-1-2-1,3-2-2,-2 3 4,1-2-1,0 2-6,-1-2 3,4 0 1,-3-1-8,-1 4 7,5-2 6,-1-1-14,-4 3 2,4-2-7,-3-1 8,3 1-4,-3 3-4,-1 3 7,1-5-6,3 1-2,-3-2 0,2 1 0,-2-1 3,2-1-2,0 1 4,1-1 9,-2 1-3,2-1-5,0 0 4,6-5-11,-6 5 9,8-5-5,-2-1 4,-1 2 5,1 1-2,-6 3-9,-1-1 0,2 1 0,-1 3-3,-1-2-1,-1 1 5,0 1-3,1 0-2,-4 3-3,2 0 1,-4 0 1,5-2 0,-4 2-2,2-2-7,0-3 12,3 1 3,-2-1-7,3 0 20,-1 1-15,0 0-4,1-4 8,3-3-1,0 5-1,-5-2-4,8-2 9,-6 4-3,6-3-4,-1 0 13,-1 4-9,-7-2 0,8 2-9,-8-2 4,4 2-5,0-1-2,-2 0 4,2 0-2,-4 3 1,3-2-5,0 0 2,-3 1-5,5 1 6,-2-2 2,-2-1 1,1 3 1,6-2-3,-8 0 1,4-1-5,0 1 8,2-2 2,-3 2-2,0 0-1,0 0 5,1 1 3,1-2-2,-2 1 0,1 0 0,0-1-2,-1 3-7,1-3-3,-2 3 6,3-2 2,-2-2-7,0 2 0,6-5 4,-5 5-1,3-3 11,-1 4-9,-2-3-5,1 0-3,0 3-4,1 1-1,2-8 4,1 2 7,-6 6 0,2-4-2,-2 4-1,1-2-1,2 2-2,-3 1 3,0 0 0,1-2-4,-2 2-1,-3 1 8,2 0-2,-3 2-3,-1 0-3,1 1-1,1-3 1,-4 2 1,3-1-1,-2 2 6,3-3 1,-4 2 3,3-1-6,-3 2 0,3-5 3,2 3-1,-2 0-2,-2-3-3,3 3 5,0-4-6,0 4 10,5-3-12,-5 3 2,4-3 5,-3 2 0,-1 0-2,-1 4 1,2-3-5,-4 1-2,4 1 4,-2 0 4,-2 3 3,2-4-5,-1 3-3,-4 2 2,3-3-7,1 1 9,-2-1-3,-1 0 4,1 2-4,-1-2 6,1 1-2,1-4-5,2 1 3,-4 2-5,0-2 5,1 1-3,-1 2 3,2-2-2,-2 2 2,0 0-3,0-2 1,-1 2 2,0 0-1,1-2-2,2 0-3,-3 3 8,-2-1-4,3-2-2,-4 3 4,5-1-3,-1 0 2,0-4-5,0 1 3,1 1-4,0 0 2,-2-3 3,1 3 0,2-3-1,-1 3-2,-1-3 3,1 4-2,0-2-1,-1 0 1,-1 2 2,3-1-3,-3 1 1,0 1 5,0 2-7,2-3 4,-3 1-2,0 0 0,1 0-3,1 0 14,-4 0-15,3 0 5,3-2 0,-3 0-1,2 5-3,-2-6 0,0 0 8,2 3-3,3-3 0,-5 3-1,0-4 1,6 1-1,-5 1-4,1-1 3,-2 2 0,3-2-6,3 1 6,-5 2 6,-3-1-16,4-1 13,-1 0-5,3 2 1,-5-2 2,6-2 0,-3 1-6,1 4 14,-3-1-8,2-5-1,0 4-3,3 0 7,-3-4-2,1 3-2,2 0 1,-2-1 0,2 1 6,0 1-4,-2-2-5,-1 5 2,5-4 2,-6 0 0,3-1-6,-2 2 4,-1 2-6,-1-1 7,5-1 1,-3 3 2,0-6-6,-1 4 6,1-1-4,5 0-4,-6-2 5,0 4 0,1-1-5,0 0 8,4-5-5,-5 5 3,1 3 10,0-4-10,-1 2-4,0 0 0,1-2 2,0 2-1,0-3 4,-1 2-4,1 2-1,-1-2 4,3 0-3,-3 1-2,-1 3 9,2-6-10,-1 1 5,0 3 2,1-3 2,1 0-5,-1 3 1,1-4-1,-3 5-1,1-3-1,1-1 3,1 1-1,0 4-3,-2-5 4,1 0 1,-3 2-1,4 0 0,-4 1 5,3-2-5,0 3 2,-4-2-6,3 1 16,0 1-10,-4 2-5,4-6 1,-1 5 2,-3 1 0,6-4 0,-6 4-2,0-4 2,0 4 0,5-2-2,-5 2 1,0 0 4,5-2-4,-5 2 6,0 0-7,0 0 0,0 0 1,0 0 0,5-3 2,-5 3-3,0 0 1,0 0 2,0-5-7,0 5 6,0 0 2,0 0-3,4-1-2,-4 1-2,0 0 7,0 0-10,1-4-1,-1 4-2,0 0 1,0 0-8,0 0-8,0 0-3,0 0-12,0 0-10,0 0-5,0 0-9,0 0 0,3-2-13,-3 2-7,0 0 18,0 0-9,0 0-10,0 0-8,0 0-8,0 0-2,-13 5-3,8-4 2,0 0 4,-4 2 0,5-3 0,-4 1 3,-3 0 1,3 2 27,-1-1-3,-2-2-6,1 1 9,-1-1 8,2 0 8,-1 0 1,3 0 6,-2 0 4,0-3 6,-2 3 3,5-3 2,-2 2 3,2 0 6,1-2 8,-4 3 11,5-1 11,4 1 7,-9-1 7,8-2 4,1 3 9,0 0-1,-9-2 1,9 2 5,0 0 0,0 0-1,-5 0 1,5 0 2,0 0 0,0 0 1,0 0-3,-7-2 2,7 2-1,0 0 1,0 0 2,0 0-5,0 0 0,0 0 3,0 0-2,0 0 1,0 0 13,0 0 6,3 8-3,-3-8 1,5 5-7,-1-1 3,-3 1 10,3-1-13,0 3 7,0 1 5,2-1-4,-2 3-1,5-3 1,-4 3-9,4 1-6,-1-3-1,-2 2-8,2 1 2,0-2 3,-1 0-18,1 1 4,-3 0 5,1-1-4,2 3-6,-2-2-9,-1-1 8,1 1-6,-1-3-1,0 3 11,1-5-6,-2 2-6,-2-1 5,2-2-2,0 1-4,-1-4-3,-1 3-11,-1-2 11,2 2 3,-3-4-4,5 2 0,-5-2-4,0 0 4,3 3 2,-3-3 2,2 3-2,-2-3 2,0 0-1,0 0-4,0 0-5,0-12 5,0 9-2,0-4 0,0 2 5,-2-7 4,2 4-13,-3-3-1,3-2-3,-5-3-1,1 0 1,1 5-10,1-1-2,-2 0 12,0 0-4,1 0 8,-1 1-3,-2 2-2,2 0 3,0 2-3,1-1 0,-1 3-4,2-2 9,-3 0-1,3 2-2,0-1 3,-2 2-5,1-1 0,1 0 0,1 2 5,-2-1 0,-1 0 3,3 2-4,1 2 16,-3-5-18,3 5 5,-1-5-2,1 5-1,-2-3-1,2 3-1,0 0 3,-3-3 3,3 3-6,0 0-2,0 0 1,0 0-2,0 0 5,0 0-2,0 0 0,0 0-2,0 0 6,0 0 7,0 0-15,0 0 2,15 5 0,-11-2 9,1-1-7,2 1-3,0 0 5,1-1-13,-1 1 21,0-2-10,3 3 5,-1-1-3,1 1 7,2 0-2,-7-2 1,4 1-3,1-2 1,-1 2 3,-1 0-1,1-1 8,-3 1-18,3-1 2,-1 0 8,1-1 1,-3-1-4,-2 1-16,1 2 9,-2-1 4,1 1-3,-4-3 4,8 0-1,-8 0-2,6 3-1,-4-1 5,1 1-3,-3-3 2,4 7 3,-4-2-1,0-5 2,-2 5 3,1 2-5,-3-2 0,2 2 4,-4 0-5,-2 0 7,2 0-7,0 3-1,-3-3 0,3 1 1,-3 0-2,-3-2-20,3 2-30,-1 0-40,-3 3-35,2-4-44,-2 5-53,3-3-55,-1 4-44,-1 2-224,3-6-592,0-1 261</inkml:trace>
  <inkml:trace contextRef="#ctx0" brushRef="#br0" timeOffset="43">8254 5763 101,'0'0'226,"0"0"-21,0 0-12,0 0-17,0 0-13,0 0-10,0 0-9,0 0-2,0 0 7,0 0-11,-2 14-8,2-9-6,0 2-11,2 0-7,-2-1 6,-2 5-7,2-1-8,0 0-4,0 2-4,0-3-10,-2 4-4,2-2-9,-1 2 1,0-4-17,1 3 2,0 0-9,-1-4-8,-1 2 4,2-3-7,-1 3-3,0-5-5,1 2 2,0 0-10,0-2-14,0 3-18,0-2-21,-2-1-18,2 0-19,2 2-27,-4-1-23,1-2-28,0-3-29,1 5-19,0-6-31,-3 3-140,3-3-401,-4 4 178</inkml:trace>
  <inkml:trace contextRef="#ctx0" brushRef="#br0" timeOffset="44">6425 5382 88,'0'0'122,"-6"10"1,6-10 7,3 7-8,-3-7-4,1 5-7,1-2 3,1 1-8,1-1-10,-1 2 12,2-3-6,1 3-8,-2 0-2,1 2-8,0-4-5,3 4-6,-3-1-6,3 0 16,-1 1-2,0 2-8,1-1-5,0 0-3,3 1-8,1 0 6,-3-1-5,1-1 3,7 8-2,-4-6-2,2 1-1,1 5-3,-1-5 5,0 3-6,2-1-1,-2 3-2,8 4 1,-1-2-3,-2 1 0,-4-4-6,4 3 1,2 2-3,-2-1-4,3 1-1,-3-2 0,2 3-3,1-2 1,0 2 7,4-1 7,-2-2-6,0 2-2,7-1 5,0 1-5,-3 0-1,1-1-2,2 4 1,2-6-2,-6 3-7,3 1 4,1-1 0,-3-2-2,-1 4-2,3-1-3,-4-2-2,2 0 1,2 0-6,-5-2 0,-1 3-1,2-2-7,-2 1 8,-1-1 14,1 1-17,-5-1-3,6-1 6,-3-2-6,-1 1 3,2-1 3,-2 4-3,2-3 0,-6-5 2,6 3-4,2 1 2,-10-4-1,2 0 0,1 1-7,1 0 12,-4 0-11,2-2 5,0 1-4,0 1-2,-2-1 2,0 3 2,-2-3 3,1 1-3,-1-1 2,0 3-2,3-6 0,-8 3-12,6-1 10,-2 4-2,0-2 4,1-1 1,-2-3 8,2 2-12,4 2 7,-3-2-5,1-1 2,0 1-5,0 0 4,2 0-7,0 0 5,0-2 4,0 2 3,0 0 2,0 0-4,-2-1 4,5 2-3,-4-2 2,0 0-2,-2 1 9,2-1-16,-7 1-2,4 1 7,0 0-4,3-1-2,-2 0-1,-2 1 0,1-2 0,-2-1 19,-1 2-13,2-1-3,3 2-2,0-5 5,0 5-2,-5-3 2,5 2 2,2-1-1,1 0 4,-5 0-6,3 0 3,-4-3-7,2 4 6,-2-4-6,-1 2 5,3 2 3,-4-3-7,5 1 2,-6-2 2,2 1-4,-1-2-4,-4 2 6,4 0 0,-2-1 0,0 2-3,-2-3-3,3-1 0,-2 4 0,2-2-1,0 1-2,2-1 5,-3-1-4,0 1 3,1 0 1,-1 2-7,4 0 5,-4-2 2,0 1-8,0 2-1,6 0 7,-7-1 6,3-2-6,-2 1 1,3 0-3,-2-1 2,1 1-2,-2 1 4,0-1-7,0-1 6,-4 0-1,4 2-3,1-2 6,1 3-5,-1-2-1,-1-5 5,-4 6-5,4-1 1,-4-2 3,-1 1-4,3-3 0,-1 2 1,-1 2 4,1-2-4,2-1-7,-3 1 10,0-1 2,1 1-6,-2 1-3,0-2 7,1 1-3,-1 1 0,0 0-4,1-2 5,-1 2-1,1-1-1,-2 1-2,-1-1 4,6 1 0,-3-2-1,-1 1-1,2 0 0,-1-1 3,3 1 7,-4-1-10,-1 1 1,3 0 1,-4-1-5,7 3 4,-3 0-6,1-3 8,-2-1-15,0 4 12,0-2 0,3 1-3,-3-1 6,0 0-1,3 1-3,-3-1 0,0-1 3,4 2-1,-1 1 2,-3-3 2,0 0-12,1 2 8,-2-4 2,1 5-3,2-1 4,-2-3-2,-2 2-7,1 2 8,1-4-1,1 2 2,-3-1-4,-3-3-1,7 4 1,-5-2 0,-2-2-4,7 6 6,-6-4 1,-1-2 6,8 6-11,-8-6 3,3 3-8,-3-3 15,3 5-7,-3-5 4,5 3-12,-5-3 8,3 5 0,-2 0-1,-1-5-2,2 5-1,3-2 5,-5-3-2,4 4 3,-2 1-6,4-3 1,-6-2 6,4 6-3,1-4-7,-5-2 8,4 7-2,0-4 1,-4-3-5,6 5 5,-5 0-1,-1-5 0,4 4-1,0 0 2,0-1-2,-4-3-1,5 5 5,-5 0-8,0-5 16,4 3-6,-4-3-2,6 6-6,-6-6 4,0 0 0,0 3 0,0-3-2,0 0 1,5 4 1,-5-4 1,0 0-6,0 0-5,0 0-1,0 0 0,0 0-2,4 5-15,-4-5-5,0 0-7,0 0-10,0 0-7,0 0 0,3-14-13,-2 9 6,-1-2-8,0 0 2,0 2 4,0-4 1,0 1-2,0-1 0,-4 0 3,4 1 5,0-2 4,0 2 6,-1 1 3,1 1 3,-3-1 5,3 0 3,-2 0 3,2 2 4,0-2 4,0 3 8,-3-1-2,3 0-1,-2 2 0,-2-1 2,1 1 1,2-2 3,1 5-2,-1-2 6,1 2 2,-7-3 2,7 3 1,-5-1-1,5 1 1,-8 0 6,8 0 0,-10 4 1,4 1 3,-4-2 7,4 3-2,-2-2 4,0 3 0,-1-1-1,-1 1 6,2 1-2,-1-1 0,-1 3 3,-4-3-1,4 3 1,0-5-2,1 5 0,1 1 0,-2-4 0,-2 4-2,6-5-2,-3 5 3,0-6-1,0 4 0,1-4-1,2-1-1,-2 4-1,3-4-3,0 0-7,0 0 5,5-4 0,-8 5 0,8-5-1,-5 7 1,5-7-4,-5 3-1,5-3-3,-6 3 2,6-3-1,0 0 4,0 0-3,0 0-1,0 0 5,0 0-9,0 0 0,0 0 7,0 0-5,0 0 2,-4-13-4,4 4-4,2 4 0,2-2-6,-2-1 4,1-2-5,3 2-2,0 0-3,-1-2 1,1 0-2,-2 2-1,4-3 1,-3 3 2,4-4 1,-3 4-4,2-1 3,-4 0 2,6-1 4,-5 2-5,3-2 6,-3 2-3,0-3 2,5 2-1,-3 0-1,-1 0 4,-2 2-1,3 1 5,-1 0-2,-1 2-1,-1-3 5,-1 4-4,1-1 5,0 2-1,0-2 1,-4 4 1,2-5-4,0 3 1,-2 2 0,4-2 2,-4 2 12,0 0-18,5-4 4,-5 4-2,0 0 4,0 0-4,10 4 13,-5-2-10,1 0 2,-2 1-3,2-1-4,-1 2 8,2-2 0,-2 2 0,-2 0 0,3 2-2,-2-2-2,1-1 1,-1 1 2,3 3-3,-3-2 17,0-2-16,1 4 2,-1-4-3,1 2 3,-1-1 5,4-1-6,-8 2 0,5-3-1,-4 1 0,3 1 3,0-1 0,-4-3 1,4 4 10,-3-3-12,-1-1-4,5 4 1,-2-1 1,-3-3 1,2 2 1,-2-2-1,0 0 0,0 0 1,0 0 0,0 0 6,0 4-7,0-4 1,0 0-3,0 0 5,0 0-2,0 0 14,0 6-11,0-6 4,-6 2-1,2 1 9,4-3 1,-10 5 9,1 0-3,0-1 2,-3 2-3,2-2 7,-9 1-1,3 1 8,0 1-9,-3 0 5,2-2-3,-3 1 3,-3 0 0,5 2-3,-4-4-14,2 2 14,3 1-11,-2-2-1,0 1-1,4-4 2,0 3-13,3-1 3,1-1-2,1-1-16,4 1-8,-1 0-11,0-1-19,7-2-26,-13 2-16,13-2-19,-13 0-16,13 0-24,-8-3-24,8 3-20,0 0-22,0 0-20,0-7-235,0 7-509,0 0 225</inkml:trace>
  <inkml:trace contextRef="#ctx0" brushRef="#br0" timeOffset="45">9186 6817 131,'-4'0'195,"-4"3"-15,-1-3-5,4 1-15,-4 0-16,4 1-8,-1-1-10,-1 2-8,2 1-8,0-2-9,1 3-6,0 2-6,-1 2-5,2 1 0,-1-1-2,0 4-4,1-2-6,2 1-1,0-1-5,-1 2-3,2 3-1,3 1-4,0-2-4,0 2-4,1-3-5,5 0 2,0-1 1,0 0-7,1-2-3,0-1-3,2 0 4,2-1-10,-4-3 1,4-2-7,3 1-1,1-2 2,0-1-4,1 0 1,1-4 5,-7-1-5,6-1-4,-1 1 1,0-6-4,-4 1 2,0-4-1,-4 6 0,2-5 5,-7 4-3,4-8 1,-4 4 7,-2 0-4,-3 0 2,1-2-2,-5 1 0,0-5 2,-2-2-2,-2 5-1,-6-9-2,1 8-4,-1 0 2,-1 1-2,-5-4-4,2 8-1,0-2-3,1 3-12,0-2-5,1 6-6,-1-2-16,1 2-14,0 1-19,5 2-25,-2-1-19,-1 0-24,2 2-27,2 0-27,3 1-26,0 0-191,7 0-438,-12 0 193</inkml:trace>
  <inkml:trace contextRef="#ctx0" brushRef="#br0" timeOffset="46">7298 8649 16,'0'0'138,"-4"0"-8,4 0-7,0 0-18,0 0 8,0 0-14,0 0 5,0 0-13,0 0-2,0 0-2,0 0 3,0 0-2,13 5-1,-7-5 0,-6 0-2,11 3-2,-3-3-1,2 1 0,1-1-6,2 0-6,6 0 4,-2 0-7,3-1-1,11 1 1,-4-4 3,6 0-7,-2 2 0,-1 2-3,6-3-2,-4-2-5,0 2-1,4-1 2,1 3-8,-1-2 1,1 2-3,-1-2 2,3-1-4,-2 2 0,-1-1-6,1 1 0,-1 0-5,3 1 8,0 0-4,0 1-1,-1-1-4,2-1-1,-1-1-2,-2 3-1,4 0 4,-3 0-3,-1 0-3,-2 0 2,4 3-7,-7-3 2,0 0-1,0 0-3,0 0 0,-2 0-4,1 0-4,-1 0 4,-1 0 3,-1 0-7,-1 2 0,2-4 3,-2 4-1,-6-2-5,-1-2 1,1 4-1,-1-1-3,0-2 4,0 2-3,-4-2 0,-3 2 2,1-1-3,-2 0 0,0 0 6,0 1-4,-2-1-2,1 0 2,-2 1-3,-1-1-2,2 0 2,-6 0 2,1-2 1,-5 2-4,13 1-1,-5-1 6,-8 0-6,11 0 4,-7-1-2,-4 1 0,7-1-2,-7 1 0,12-2-1,-8-1 2,-4 3 0,8 0 1,-8 0-2,9 0 1,-3-2 1,-1 2 1,-5 0-3,9 0 1,-1 0-2,-3-2 0,-5 2 5,9 0-7,-9 0 0,9-1 3,-9 1 2,6-1-2,-6 1 4,8 0 0,-8 0-3,0 0-1,7 0-1,-7 0 2,0 0-4,0 0 0,8 0 5,-8 0-1,0 0-1,0 0-2,0 0 4,0 0-1,0 0-2,5-1 9,-5 1-5,0 0-2,0 0-1,0 0 6,0 0-6,0 0 2,0 0-2,0 0 1,0 0 1,0 0 1,0 0 0,2-4-4,-2 4 3,0 0-1,0 0 0,-3-6 1,3 6-6,-1-6 4,1 6-1,-4-6-7,3 3 7,-2 0-7,-1-1 0,2 1 10,-2-1-5,-1 2-2,1-1-2,-1-3 0,1 3 3,-1 0 0,5-2 1,-4-2-2,-1 3-2,3-2-8,-1 3 5,-1-1-1,0-1 0,0 0 2,2 1-3,-1 1 1,-1-1 3,-2 0 0,6 4 2,-4-5-2,3 2 2,1 3 2,-5-4-2,5 0-1,0 4 8,0 0-6,0 0 0,-3-2 3,3 2 1,0 0-1,0 0 2,0 0-8,0 0 5,0 0-2,0 0 0,0 0 3,-9 6-2,9-6 2,0 7 5,0-2 5,0 4 1,0 0 4,0 1 2,0 1 1,0 0-5,0 0 1,-1 2 0,1 3 5,-3 2 1,2-1 12,-4 0-17,5 0-7,-2-1 5,0 1-1,2-2-2,0-3 3,4-2 0,-4 1 0,0-1-3,1-3-1,4 1 6,-5-1-6,3-1 2,-2-2 1,0 0-3,2 0 1,-3 0-2,0-4 4,0 2 1,0-2 1,0 0 7,1 4-8,-1-4 3,0 0 1,0 0-1,0 0 0,9-8-5,-5 5 1,-4-4-3,4-1 2,1-1 1,-4-1-2,3-1-5,-4-6 9,3 0-7,-2 0 2,0-1-8,2 2-2,-3-2-2,1-1-1,-1 2 4,3 0-6,-6 0 1,2 2-2,-2-2-2,1 3 16,-1 0-13,-1 3 0,3 3 5,-4-2-5,5 1-2,-4-1 4,3 3 4,-2 1-5,1 1 5,2 3-3,0-2 2,0-1-2,0 5 2,0 0-4,-3-3 7,3 3-8,0 0 3,0 0-3,0 0 4,0 0 3,0 0-3,0 0 1,3 12-1,-1-9 3,2 4-3,0-2 2,2 2 0,-2 2-3,1-1 3,3 2 0,-1-1 2,1 1 6,0 1-9,0 1 3,3-1 3,2 0 0,-3-3-5,0 2 4,1-3 0,-2 1 1,3-2 0,-3-1-2,2 2 0,0 1 0,-1-1-1,-1-2 1,1 0-1,-5-1 2,4 2 0,-2-4-1,-1 0 1,-2 1-6,0 1 5,-3-1-1,3 0 0,-3-1-2,2 0 10,-3-2-9,4 8 2,-3-6-4,-1-2 3,2 5 0,-2-3 0,0-2 0,-2 8-2,1-4 4,1-4-3,-7 7 1,2-4 0,0 1-4,1-1 2,-5 0 1,0 2 1,0 0 1,-2-1 1,-2 3-2,-5-1 1,4-2-1,-4 3-20,3 0-15,-3-1-7,0 1-14,2 0-15,-5-2-20,6 3-27,-2-2-15,-1 2-11,-1 1-31,4-4-9,1 2-14,2-2-32,-4 4-157,-1-2-420,3-1 186</inkml:trace>
  <inkml:trace contextRef="#ctx0" brushRef="#br0" timeOffset="47">8624 9069 1,'0'0'165,"-8"-4"-3,4 3-7,4 1-13,-5-3-10,5 3-8,0 0-9,-13 0-3,13 0-11,-9 3-11,4-2-6,1 2-1,-1 2-1,1 0-9,-3 2-5,3-3-4,0 4-4,-1 2 2,-2 1-4,6-1-7,-4-1-3,1 3 6,3 6-2,-2-6-3,6 5-3,-2-2-2,3-3 1,1 0 3,0 4-13,3-2 0,2 2-4,-2-7 1,-1 1-3,5 2 0,2-2-2,-1-3-3,5 2 3,-3-4 1,6 2-8,-4-4-1,5-2-1,-3-2 2,0 1 1,1 0 7,-4-6 4,1 1 3,-4-1-2,-2 2 0,2-4 11,-5 1 1,2-2 6,-4 0 0,2-2-7,-4-1-1,-3 1-8,-1-1 0,-1 1-3,-3-6-9,-4 1-1,-1 1 1,-1 0-5,-4 1 2,0-1-5,0 2-15,-1 1-5,-1 2-8,2-1 6,-1 4-19,-1-1-18,6 4-6,-4-1-16,1 1-23,0 1-21,2 1-26,-3-1-14,5 3-30,0-3-37,1 3-172,-1-1-422,3 1 186</inkml:trace>
  <inkml:trace contextRef="#ctx0" brushRef="#br0" timeOffset="48">10936 8073 62,'0'0'153,"4"-7"-9,-4 7-2,3-5-5,3 1-10,-2 0 3,9 0-6,-8 0-3,5 0-6,0-1-3,0-2-2,1 2-7,0-1-7,1-1 1,-2 2 2,3 1-6,2-5-7,4 1-5,-1 0-7,0 0-3,1 0-3,-2-1-4,6 3-5,-4 0-6,2 0 2,4 0-9,-3 3 4,-2-1-5,0 0 8,1 1-8,-1 0-8,1 0 0,1 3-6,-2-1-3,-1 0-1,2 2-4,0-1 2,-1 1-1,0 2 1,0 1-3,1 0 3,-1 2 2,1 0 2,3 3-4,-6-2-1,4 0 0,-6 2 0,3-2-3,-3 4 1,4-2-1,3 4 1,-6-4 0,2 3-1,0-1-4,-7 1 0,7 2 2,-8-1-6,5-2 5,-1 1 9,-3 3-17,2-2 4,-3 2-1,2 1-2,-3-4 3,0 2-6,0 3 5,0-1-1,-1-2 18,-1 2-17,0 1-3,-3-2 1,-1 4 0,1-4 5,-1 3-1,0 0 2,-2 0 0,2 3 2,-1-2 4,-1-2-3,-2 2-3,2 0-5,-2-1 6,0 1 0,-2-1-4,2 2-3,-1 5 5,-3-6-1,4 0-5,-2-2 2,0 0 0,-4 3 0,6-1-5,-4 0 3,-1-1-1,0 1 8,-3 0-7,4-1 2,-4 0 1,1-1 2,-2-1-4,-2 2-3,2-2 0,-2 0 1,0 0 1,2-1 0,-4-1 6,-1 3-5,3-2-2,-2-1-1,1 1-3,0-1 0,-2 0 5,-2 0-7,2-2 6,0 1-7,-4 0 2,4-1-5,0 0 6,-3 0-3,2 0-1,0-2 2,-3-1 5,0 4-1,3-4 4,-4 0-9,2-4-2,2 6 3,-1-2-3,-2-3 2,3 2 2,-5-3-1,2 5-5,-1-7 3,1-1 1,0 3 3,-4-3-5,4 1 2,-2 0-2,-1-1-4,2 1 3,-3-1 1,3-2 1,-2-1 0,1 2 3,0-2-2,1 1 0,1-4-3,0 2 0,0-1-4,0-2 7,-1 0-4,5 0 0,-4-2 5,3 0 0,-2 1 1,4 0-4,-4-2-3,1-1 4,2 3 1,0-1 1,-3-5-7,6 8 6,-2-6-5,-2 3 6,7 0 10,-6-1-17,5 2 5,-3-2-4,2-1-2,1 1 17,-1 0-13,1-1-5,2 0 4,0 1-1,-1-2 0,0 0-2,2 1 1,1-2 5,-1 2 2,2-1-4,-2 0-3,1 2-2,0-2 3,-2-1 0,2 3 5,0-2-5,-4 0-2,5 0 3,-1 2-3,0-2 2,2-1-1,-3 2-1,1-2 1,0 0-2,1 1-3,3-2 7,-2 2-4,-1 1 0,3-2-4,-3 3 4,3-2-2,-3-2-2,4 2-6,-4 0 10,4 0 1,0 3-5,-1-5 4,1 0 3,0 2-6,0 0 3,0 0 4,0 2-1,0 0-3,1-2 3,-1 3-4,0 2 7,0-4-2,2 4-2,-2-2 1,2 2 1,-2-2-3,4 3 5,-3-1-1,-1 0 3,1 1-4,2 2 2,-3 2 1,0-6-4,0 6 4,0 0 3,0-5-6,1 2-3,-1 3 6,0 0-5,0 0-2,0-3 4,0 3-5,0 0 3,0 0-4,0 0 8,0 0-4,0 0 7,0 0-5,-4 14-1,3-9-4,1 1 2,-1 2 5,-3-1 0,2 4 2,-1-1-3,0 3 1,1 0-1,-2-3 1,0 7-5,0-5 7,3 7-5,-3-8 4,-1 3 0,3 0 1,-1-2-2,-2-1 1,4 0 0,-1-1-2,-2 2 3,1-5 1,1 3-4,-3-4 1,4 0-1,1 1-2,-3-2 7,2 0 0,-1 0-6,0-1 0,1-2 4,1-2 2,0 4-1,0-4 0,0 0-1,-1 4 5,1-4-3,0 0-3,0 0-4,0 0 4,0 0 2,0 0-9,0 0 5,4-14 3,-2 10-4,-2 0 2,1-1-1,2-2 5,-3-1-6,4 2 1,-2-6-2,0 7 0,0-7 0,2 2 5,-4 0-9,1-2-3,-1 3 3,3-1-2,-1 0 2,1-1-1,-3 3 0,0-2 0,1 0 0,3 0-2,-4 0 0,5 2 3,-5-2 0,4-1-4,-3 3 5,3 0 1,-3-1-1,3-1 1,-1 3 0,-2-3 1,3 3 1,-3 4-1,1-4 4,0 3-1,3 1 1,-5 0-4,1-1 2,-1 4 1,4-7-1,-4 6-3,0 1 4,0-5-3,0 5-1,3-3-2,-3 3 3,0 0-3,0 0 5,0 0 2,0 0-2,9 9 2,-8-7-4,4 3 3,-2-1 2,2 1-2,-3 2 0,2 1 2,2 1-7,0 2 9,0 0-2,3 1-2,-3 3 1,1-3 8,1 5-5,-1-3-5,1-2 3,2 2-3,-5-3 5,3-1-3,-3 0 0,1-1 3,-2-2-1,0-2-4,1 2 6,-4-5-3,3 3-6,1 1 8,-5-1-3,2-4 6,0 3-6,-2-4-2,5 4 4,-5-4 3,0 4-1,0-4 0,0 0-4,4 3 3,-4-3 3,0 0 5,0 0-1,0 0-3,0 0 2,0 0 3,0 2-2,0-2 4,0 0-5,0 0-2,0 0 4,0 0-6,0 0-1,0 0-5,0 0 3,0 0 7,0 0-1,0 0-3,0 0 0,0 0-1,0 0-9,-8-8-7,8 8-9,0 0-6,0 0-7,0 0-11,-1-4-5,1 4-22,0 0-14,-7-1-23,7 1-19,0 0-17,0 0-26,0 0-14,-6-1-12,6 1-11,0 0-10,-3-4-164,3 4-412,-4-3 183</inkml:trace>
  <inkml:trace contextRef="#ctx0" brushRef="#br0" timeOffset="49">10710 8781 64,'0'0'142,"0"5"-2,0 0-6,0 1-1,0-1-17,0 4 0,-1-2-1,-2 6-4,2-4-7,1 0-7,-4 2 0,4 3-14,0-4 5,0 2-4,-4 5 1,3 0-7,-3-5-7,4 3-1,-1 1-5,-3-1-2,4 2-2,-5-5-7,5 0-1,-2-2-2,0 2-1,1-3-5,-2-4-3,1 2-3,2-2-3,0 0-4,0-2 1,0-3-1,0 7-1,-1-5 2,1-2 2,0 0-1,0 5 7,0-5-2,0 0 0,0 0 3,0 0-6,0 0-2,0 0-6,0 0-3,0 0 0,1-14-5,-1 7 0,2-3-6,1 3 0,-3-1-1,1-3-1,1 0-2,0-1-3,-2-4-4,0 0-2,5 5 0,-5-1 0,1-5-2,2 5-4,-2-5 2,3 5 1,-3-2-3,2 3 0,-2-1 1,3 3-1,-3-2 2,2 2-1,-2 0 2,-1 3 0,2 0 0,0 2 3,2-3-1,-3 1-3,-1 1 0,4-1 1,1 1 1,-2 1 1,-2 0-1,3 1 1,0-2 8,-2 3 0,6-2 2,-5 0-1,4 2-1,-2 0 1,-1-1 1,5 1-3,-4 2 0,1-2 4,1 2-1,-1 0-2,3 2 0,0 0-1,1 3 9,2-2-10,-2 1-1,0 1-1,1 1 4,5 0-2,-2 1 2,0 1-4,-5-6 1,5 5 3,-5-2-3,5-1 0,-2 1 1,-2 0 1,-3-2-2,2 1-8,-2-1 12,-2 0-4,-1-1-2,2 0-1,-1 0 3,-5-2 11,7 2-11,-5 0 3,-2-2-5,4 2 5,-4-2-3,2 3-2,-2-3 2,2 2 0,-2-2 6,0 0-5,0 0-2,0 0-5,0 0 3,6 2-4,-6-2 1,0 0 6,0 0 1,0 0-5,0 0 0,0 0 2,2 3 4,-2-3-2,0 0 2,-7 4 3,4-1-1,-1-1-1,0 3 6,-3-2 3,1 2-4,-4 1 2,1 0 0,-2 1 2,-2-2-1,-3 3 2,1 1 12,-2-1 2,-2 3-14,3-2-1,0 1 4,-2-3 7,3 6-14,-2-7-2,3 1 1,0 1 0,0 0-3,4-2 0,-3 2-5,3-3-1,-3 2-4,7-2-14,-2 1-14,-1 0-17,2 0-15,1 0-23,1-2-19,1 2-25,-1-1-22,4 0-23,-3-3-25,4 5-5,0-4-24,0 2-177,0-5-436,4 5 193</inkml:trace>
  <inkml:trace contextRef="#ctx0" brushRef="#br0" timeOffset="50">12503 8627 111,'0'0'114,"-4"-5"-9,4 5-7,-2-2-5,2 2-9,-4-5-5,0 4-9,4 1-3,-4-4-7,0 3-7,4 1 1,-6-1-4,6 1-4,-8-2 1,8 2-2,0 0 1,-13 3-1,11-1 7,-2 1-3,-1-2 2,0 4-1,-2 3 4,1-4-1,-3 6-2,1-1 1,2 1 14,-2 2-8,-2 0-6,3 3-1,-1-2-4,1 3 7,2-1 2,2-3-3,-1 5-3,2-1-3,1-4-2,0 2 0,0 2 0,2-1 6,-1-1-11,2 2 7,2-1-5,-1-3-3,3 0 5,-1-1-9,0 0-3,2-1-3,4-1-1,-2 0 0,-2-1-7,0 1 2,6-4 0,-3 3-4,3-4-3,-3 0 2,3-2-4,1 0 3,-1-1-2,1-2 4,-1-1-5,1 0 0,-4-2 0,3-1 0,1-2 0,-4 1 11,0-5-2,0 5-2,2-9 4,-3 6 4,-3-5-6,-2 2 5,-4-1 1,0-2 7,-3-2-8,1 1 1,-3-2-5,-3-1-9,1 2 5,-2 0-1,-5 0 0,1 3 4,-1 1-10,-2-1-1,-1 3-2,2 1 2,0 2-5,1 1-1,0 4-5,0-4-14,0 5-23,2 2-21,2-1-30,-3 2-37,3 4-25,-1-1-44,-1-1-45,3 4-195,1 1-470,-2-3 208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35:44.74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1791 2121 43,'0'-1'109,"-4"-7"8,4 2-14,-1 1-11,-2-4-9,2 4 11,-2 0-2,1 0 24,2-2 4,0 1-5,-3 2-11,2-1-6,-2 1-2,2-1-3,1 2-2,0-2-2,0 5-2,0-7-5,-2 5-4,2 2-6,-2-5-2,2 5-6,0 0 10,-1-5-18,1 5-7,0 0 1,0 0-9,0-5-10,0 5 1,0 0-1,0 0-3,0 0 2,0 0 2,0 0 7,0 0-4,0 0 10,0 0-1,1 16 3,-2-12 2,1 5-3,0-1 3,-5-2-1,5 5-3,0 1 3,-4-1-5,-1 1-1,5 1 2,-4 2-12,0 4-1,-1-5 0,3 6-4,-3-1 4,-2 5-5,1 1 2,-2-1-2,5 2-1,0-8-2,-2 3 6,-3 5-14,3-2-6,1-8 8,0 1-3,4 9 4,-5-9-2,1 3-2,2-2-3,-3-3-14,3 2 18,-2 1-4,2-2-3,-4 1 7,3-2-4,2-2 0,-3-4-14,3 2-4,1-1 10,-3-2 7,1-2-2,2 2 2,0-3-3,-3-1 3,2 1-3,1-5-5,1 7 2,-1-7-4,-1 5 2,1-5 4,0 0 5,-3 5-2,3-5-6,0 0 1,0 0 6,0 0-3,0 0 6,0 0-3,0 0 1,0 0-5,0 0 3,0-22-19,-2 18 12,2-5 3,2 0-2,-2 0 2,0-3 1,0 2-9,0-5-1,4 1 0,-1 4-2,-6-4 8,8-1-4,-5 3 3,3-2 1,-2-3-4,3 5 0,-2-5 2,0 5-3,3-3-3,-4 5 0,1-6 3,2-1 0,-2 1-6,-1 5-2,3-6-2,-2 6 0,3-5 11,-2-2-7,2 0 2,-2 2 2,-1 1-5,5-2 1,-4 9 0,-1-6 3,0 0 3,2-1-2,-2 5 3,1-2-6,0 2-3,-1-2 2,0 1 0,-1 1 2,-1 0 1,2-2 0,0 4-3,-1-2 5,2-1-1,-1 1 0,-2 1 0,5-1-3,-2 2 0,-1-1 4,-2 4 0,3-2-3,-3 2 4,1-2-3,2 2 7,-3 1 0,2-1-3,-1 2 4,2-1-11,-3 0 8,0 4-2,3-5 0,-3 5 2,0-4 1,0 0-13,0 4 18,0 0-7,0 0 1,2-3-4,-2 3 4,0 0 7,0 0-11,0 0 0,9 7 2,-8-4-2,3 1 5,0 1 1,-3 0-3,2 2 9,2 0 4,0 3 3,-1-3-1,1 3 4,0-1-6,0 1 9,2 2-3,-3 0 10,3 3-3,-3-1-7,5 3 2,-4-1 4,2-4-3,2 1 4,-2-1 8,-1 3-4,0-3 4,4 7-1,-4 4 6,4 2-9,-6-10 3,0-2-5,3 4 1,-3 0 3,2 2-7,-1-2 0,1 0 0,2 2 8,-4-3 4,-1-1 13,0-4-19,2 2-4,-5-4 1,5 3-28,-2-2 28,3 1-7,-6-4-5,4 3 17,-3-4-18,1 0 4,0-1-6,-1 0 0,1 0 2,0 1-3,-2-6 6,2 7-2,-2-7-8,2 3 5,-2-3-7,0 5-1,0-5 1,0 0-1,1 7 3,-1-7-20,0 0-3,0 0-11,0 0-6,0 0-3,0 0-17,0 0-24,0 0-20,0 0-16,0 0-15,0 0-23,0 0-14,0 0-25,0 0-22,0 0-25,0 0-17,-22-11-205,17 8-499,5 3 221</inkml:trace>
  <inkml:trace contextRef="#ctx0" brushRef="#br0" timeOffset="414.8806">1616 2407 109,'0'0'150,"0"0"-6,0 0-4,17-3-13,-17 3-6,16-3-3,-3 3-7,0-4-7,-1 3-4,1-3-9,6 3-1,2-1-3,-2 2-5,1-4-2,2 1-11,0 1-5,-3 2-8,0 0 1,0-3-2,1 3-4,-3-1 0,-4 2-8,-1-1-1,2 3-2,-4-3 3,1 0-7,-3 0 8,2 0-4,-3 1 0,-7-1 6,11-1-5,-11 1 0,8 1 0,-8-1-2,0 0-4,9 1-3,-9-1-1,0 0 3,0 0-11,9 2-7,-9-2-17,0 0-14,0 0-20,0 0-23,0 0-38,0 0-31,0 0-44,0 0-54,0 0-115,0 0-367,0 0 162</inkml:trace>
  <inkml:trace contextRef="#ctx0" brushRef="#br0" timeOffset="1299.0566">1534 3410 25,'-2'-2'212,"2"2"-11,-3-4-7,3 4-15,-4-4-20,4 4-14,-4-4-21,4 4-6,0 0-11,0 0-9,0 0 9,-5 9 2,5-9-1,5 16-9,-2-7 7,-1 0 2,1 6-3,2-2-6,-3 0-10,0 5-5,3-3-14,-2 3 10,-1 1-6,1 3 3,-3-2-14,2 6 1,-1 0-2,2-8-5,-3 0-2,5 12-1,-1-3 1,-4-1-9,0-1-6,0-7 1,0-1 2,0-3-11,4-2 0,-4 2-7,0-6-1,1-1 1,0-1-5,2 2-3,-6-4-2,6 0-2,-3 0-11,0-4-4,5 6-4,-5-4-5,0-2-10,0 0-6,1 4-13,-1-4-15,0 0-20,0 0-21,0 0-21,-1-12-24,1 7-15,0-2-8,0-2-11,1-1-12,-1 0-15,-1-2-163,1 1-395,-4 0 175</inkml:trace>
  <inkml:trace contextRef="#ctx0" brushRef="#br0" timeOffset="2060.2043">1359 3529 101,'-5'-5'135,"2"-2"-10,2 0-2,-3 0-7,4-2-7,0 3 1,0-1-9,0-1-11,4-3 7,-3 4 3,6-5-17,-1-1 3,8-4-14,-2 0 6,3 2-9,3-4-3,1 1 1,4 1-2,-4 0-3,6 1-13,0 2 2,-2 2-8,-5 4-1,10-6-7,-7 6-2,-6 1-1,5 2-7,-2 3 2,0 0-9,-4 1 2,0 2-4,0 2 2,-1-2-2,1 4-1,-4 2-4,3-2 0,-4 2 1,0 2-4,0-2 1,0 2-4,-4 3 4,3-2-5,-6 2 4,5 2 1,-6-2 3,3 3-2,-8 2 7,3 0-4,-3 3-1,-4-3 2,2 1-1,-4-1-2,-1 0-1,1-1 3,1 1-7,-2-2 3,-1 1 1,-1 1-2,2-4-2,-3 2 8,0-2-3,0-2 3,0 1 0,3-4-6,0-1 9,1-2-3,1 2-3,0-3 9,1-1 2,3 0 5,-3-1 3,6 1 1,2-3-2,-8 2-4,8-2-2,0 0-3,0 0 2,-9-6-12,11 0 2,-2 6-1,3-8-2,1-1 0,-1 3-2,4 0 1,1-3 1,-3 1-3,4-1-5,1 1 0,-2 1 0,1-1 2,5-1 0,-4 5-3,0-4 6,4 3-6,-2 4 0,1-3-5,-1 0 9,6 1 2,-6 1-6,4 2-1,-3 2 2,0 1 1,1-1-2,3 4 1,1-3-3,-9 4 2,5 0-1,-4-2 0,0 3 2,-1 4-1,-1-4 5,-2 2-4,-2 1 2,-1-1 9,-2 2-7,0-1-1,-2 6 0,-3 1-1,0-7 2,-2 4-2,-1 0-2,-3-1 7,1 1 3,0-6-2,-2 4 2,-2-1 4,0 0-1,-6-1 2,1-2 0,4 0 2,-5-1 6,0 0-8,-2-4 1,1 0-3,-7 2 1,8-2 6,-2-4 1,1 3-5,2-6-1,-5 3-1,6-3-4,2-2 4,-3 1 1,5 2-7,2-2-1,-3-1 2,2 2-5,0-2 2,2 2 3,3 2-17,0-2-6,0 1-16,-2-1-10,5-1-18,-2 1-16,6 3-34,-7-4-29,7 4-36,-6-4-26,6 4-32,0 0-166,-1-5-427,1 5 190</inkml:trace>
  <inkml:trace contextRef="#ctx0" brushRef="#br0" timeOffset="2961.0134">1782 4518 118,'-5'-1'163,"1"-2"-16,-5 0 4,0-2-10,4 1-12,-1 3-13,-1 0-6,-3-2-3,5 1-11,-4-1-6,1 0 4,-2 1-11,1 2-15,0-2-4,-2 4-10,2-2-6,-1 1-5,2 2-7,-2-2 7,-2 3-5,1 2-7,-5 4 3,6-4-9,-4 5 4,1-2-5,3 1 1,1 0-4,0 3 7,0-2-4,-1 2-5,2 1-3,2-2 1,-3 2-4,1 2 3,2 0-4,1 0-1,1-6-1,-2 5 2,2 1-5,0-3 0,3 2 2,-2 2-3,-3-2-1,6 2 3,0-1-4,0-5 0,0 8 2,0-3-3,0-4-2,5 4 1,-3-4 3,4 4-1,-1 0 0,2-4-3,0 0 3,-1 0 1,4-5-3,2 6 3,2-4 2,-3-3-2,2 1-2,1 0 6,4-4-2,2-1-3,0 0 3,4-2 11,-5 0 2,5-3-1,3-1-2,0-1 0,0-3-3,-5 5 1,-2-3-2,8-1 1,-10-1-2,-2-1 1,0 2-4,-2-3 2,-1 4-1,-2 0-3,1 1 4,-3 0-8,-3 0 2,-2 3 0,4-1-12,-5 3-10,0-2-11,-3 2-17,5-3-17,-5 3-23,4-2-30,-4 2-24,4-2-29,-4 2-167,0 0-362,0 0 160</inkml:trace>
  <inkml:trace contextRef="#ctx0" brushRef="#br0" timeOffset="3783.4411">1543 5557 149,'0'-4'205,"0"4"-9,0-8-4,-2 5-8,0-1-10,2 4-12,-1-5-7,1 5-14,0 0-9,0 0-11,-2-5-14,2 5-9,0 0-9,0 0-7,0 0-12,0 0-3,0 0 7,0 0 11,0 0 2,3 17-3,-4-10-4,2 2-2,3 1 1,-4 2-3,5 2-5,0 2-7,-7 0-2,2 1-3,2 3-2,2-3-8,-4 2-2,0-1-5,4-2 0,-4 2-6,1 2-2,-2-2-8,2 0 2,-1-1-6,0-2-2,0-4 2,0 1-3,1-3-6,-1 1-1,3-3 1,-3-1-2,0 1-8,0-1-5,0 1-6,0-3-10,0 2-7,0-4-9,0-2-6,0 7-11,0-4-13,0-3-11,0 4-10,0-4-7,0 0-11,0 3-25,0-3-17,0 0-25,0 0-20,0 0-5,0-14-14,0 11-139,-4-5-376,4 2 166</inkml:trace>
  <inkml:trace contextRef="#ctx0" brushRef="#br0" timeOffset="4300.1258">1419 5570 115,'3'-5'113,"0"-1"-1,5 0 3,2 0-6,1-1-1,1 0-8,0-1-2,6 2-11,0 0 0,2 1-11,-1 0 0,3 3-8,-3-1-2,3 1-5,-3 0-6,1 1-9,2 0-1,-3 2-3,2-1-1,2 3 8,-3 0-4,7 1-1,1 1-1,-6 1-9,-1-1-2,6 1 3,-7 1-7,5 3-2,-7 0-4,0 0 6,1 2-2,-6 0-11,6 0 4,-6 2 0,-4-1 1,0-3 0,0 3 5,0 2 6,-3 0-2,-1-1 0,-1 1 1,0-1-5,-3 1 1,-2-3-1,1 4-1,-4-1 0,4-1-5,-4 2 2,-1-2 6,0-4-10,-4 5 3,-1-2 1,1-3 0,-4 3-1,-1-1 9,-3 0 1,-2-5 2,0 4-1,-1-5-1,-7 6 5,8-7 0,-3 2-6,-9-2-1,3 0 0,0-1 0,0 1 0,1-2 1,-1-3-8,6 2 2,2-1 0,-2 0-8,3-1-2,-4-1-2,1 1-2,4 1-11,-1-1 1,1 0-7,5 1-14,2-2-13,-2 1-17,4 1-14,0-2-24,2 2-24,-1-1-28,8 0-32,-7 2-25,7-2-162,-6 2-389,6-2 172</inkml:trace>
  <inkml:trace contextRef="#ctx0" brushRef="#br0" timeOffset="7431.8626">2003 7506 115,'-5'-2'222,"5"2"-24,-10-2-15,5 2-15,5 0-10,-15 0-11,9 0-16,-3 0-10,-1 0-6,-1-2-13,0 1-10,0 2-8,-2-2-7,1 4-15,-2-3-11,3 2 3,-7 1-3,4-3-6,-4 3-4,-1 0-6,1 3-4,-2-3-2,2-1-3,0 5-3,-1-2-1,1-1-4,-1-1-6,5-1 2,-3 5-2,0-3 2,3-2-5,4 1 2,-4 1-2,5-2 4,0 1-8,-4-1 3,7-1-5,2 0 2,4-1 0,-9 1 4,9-1-3,-9 0 4,9 0 3,0 0-1,-5 2-4,5-2 0,-5 2-2,5-2-1,0 0 4,0 0-6,0 0-3,0 0 2,-1 3 2,1-3-5,0 0 1,0 0-5,-5 0 1,5 0 4,0 0 1,0 0 1,0 0-2,0 0 1,3 9 3,-1-6 1,-1-1 3,3 1 8,0 2-3,-2 2 8,3-2 5,-4 1 2,3 4 3,2-2 8,-3 4-4,3 0 1,-3 4-3,1-1 4,1 2 0,-1 0-9,1 0 1,-4 0 2,2 1 0,1 0-4,-3 0 2,3 0-3,1 0 13,0-1-10,-4 0-6,2 0 5,1 0-5,-3-2-3,1 2-3,0-5 2,-2 1 0,0-2-1,1 0-4,-1-1-6,3 2 4,-3-5-1,0 5 0,1-6-5,-1 0 4,0-1-3,0 1 1,0-3-3,3 3 4,-3-4-10,0-2-6,-3 8 0,3-8-11,3 5-5,-3-5-8,-3 4-17,3-4-11,-1 3-20,1-3-15,0 0-14,0 0-11,0 0-14,0 0-38,0 0-7,-4 1-24,4-1-171,0 0-405,0 0 179</inkml:trace>
  <inkml:trace contextRef="#ctx0" brushRef="#br0" timeOffset="7780.0236">1544 7887 20,'-1'-2'237,"1"2"-20,0 0-20,0 0-24,3-7-16,-3 7-13,8-3-19,0 0-9,0 1-14,2-3-7,0 2-12,3-1-7,1 2-11,-1-1-5,6-2-6,-2 0-4,-1 2-5,1 2-5,0-5-4,0 4-4,-4 0-5,0 0 1,1 2-2,-1-3-7,-3 3-2,-1-2-3,0 2 0,-4 0-2,4-1-1,-9 1-2,9 1-4,-9-1-8,8 0-2,-8 0-12,0 0-12,5 2-10,-5-2-11,1 3-27,-1-3-8,0 0-15,0 0-25,0 0-20,0 0-128,0 0-294,0 0 131</inkml:trace>
  <inkml:trace contextRef="#ctx0" brushRef="#br0" timeOffset="9863.902">3069 1860 2,'0'0'75,"2"-3"-6,-2 3-5,1-5-6,2 3 3,-3 2-2,1-4-8,2 0 10,-3 4-10,0-5 3,1 2 2,-1 3 9,4-4 6,-4 4 4,4-4-3,-4 4-3,1-3 2,-1 3 11,0-3-5,0 3 4,3-3-8,-3 3-2,0 0-7,0 0 5,0 0-6,0 0-2,0 0 1,0 0-13,0 0-4,0 0-3,0 0-5,0 0-3,0 0 1,0 0 0,-7 12 0,4-3 0,0-5 1,-1 9-2,-2-4 4,-2 6 4,-1-5-4,5 6 2,-3-3-3,-2 4-1,2 0-1,1 0-1,-3 1-3,0-3 1,0 2-3,-1 10-1,1-10-1,1 1-5,1 0 2,-1 4-3,-1-5-1,0 0-2,5-1-4,-2-6 0,2 7-1,-1-6-3,1-6 3,3 5-4,-3-4 0,0-1 1,3-1-6,-3 3 0,1-2 0,2-3 2,0 2 3,-2 0-5,3-4 0,0 0 1,-1 7 4,1-7-1,0 3 1,0-3-2,0 0 3,0 0 1,0 0-3,0 0 4,0 0-7,0 0 1,0 0-1,0 0 3,1-15 1,-1 10-6,3-2 8,-2 0-7,0 1 1,2-3-3,1 0-2,0-2 1,-2 2 1,2 0 4,0-4-9,2 1 2,-3 1 4,2 1-5,0-2 0,1-5 7,0 5-6,1-4 0,0 0 0,-3 6 1,2-2-4,-2 0 0,2 0 6,-2 1-6,1-4 3,0 3 2,0 1 3,0-5-6,2 6 2,-4-3-8,4-4 8,-2 6 1,3-3-2,-4 4-1,-1-2-4,4 3 2,-3-1 1,1 0 1,1 1 2,-5-3 0,6 6-3,-1-3-3,-2 3 5,1-3-3,-1 4 4,-4 1 2,4-1 0,-4 0-1,6 1 2,-5 3 0,2-4-2,-3 5 0,1-3-2,-1 3 3,0 0 3,8-2 8,-8 2-3,0 0 0,6 5 5,-3 0 14,7 2 1,-5 3 7,-1-3 1,4 2-3,-3 3-8,5 0 7,-1-1 7,1 4 4,0-2 5,1 3-10,-2-1 4,3 2 5,-2-1-8,3 7 15,-2-7-20,-5 1 13,2 0-7,-1-1-8,2-1 10,-1 1-2,-3-4-26,0-2 14,1 2 2,-3-2-3,2 1-4,-4-3-9,2 2-4,2-5 11,-5 2-16,4 0 6,-4-7 1,1 7 3,-1-7-4,0 6-3,0-6 8,0 0-2,4 5-13,-4-5-10,0 0-2,4 6-17,-3-1-7,-1-5-11,0 0-5,0 0-9,0 0-25,0 0-24,0 0-23,0 0-22,0 0-14,0 0-36,0 0-14,-10-17-33,6 15-193,4 2-480,-9-10 213</inkml:trace>
  <inkml:trace contextRef="#ctx0" brushRef="#br0" timeOffset="10206.604">2984 2051 123,'0'0'223,"0"0"-28,0 0-21,-2 5 3,2-5-17,0 0 0,0 0-10,22-3-9,-10 1-14,0-1-6,6 1-9,-2-1-13,6-2-7,-3 2-12,2 2-10,-3-3-4,1 1 1,-3 1-11,-2 2-5,6-4-9,-6 2-3,-2 2-7,2-2-1,-2 2 2,-4 0-10,-8 0-1,12 0-2,-12 0 2,12 0 1,-12 0-6,6 2-3,-6-2-4,10 0-8,-10 0-11,9 2-8,-6 1-13,-3-3-18,0 0-18,8 5-35,-8-5-34,5 1-34,-5-1-43,10 1-120,-10-1-359,0 0 160</inkml:trace>
  <inkml:trace contextRef="#ctx0" brushRef="#br0" timeOffset="11089.2772">4964 1936 21,'0'-5'152,"0"5"-4,0-6 5,1 4 3,-1-3 1,0 5 0,0 0-2,1-5-9,-1 5-1,0 0-9,0-5-2,0 5-7,0 0-8,0 0 0,0 0 2,0 0 8,0 0 2,0 12 0,2-5-3,0 2-5,0 0-1,-2 7 0,1-4-5,-1-1-1,4 6-8,-3 1 1,1-3-8,1 2-13,-3 4-3,0-4-11,0 0 2,2 12 3,2-13-9,0 3 1,-4 0-8,4 5-9,-3-6-3,3 0 2,-3-2-25,2-5 8,-3 1-13,3 0-1,-3-5 4,3 0 5,-3-1-17,0 1-5,2-3 4,-4 1-5,6 0-4,-4-5-11,-2 7 4,2-7-4,0 0-18,0 0-1,2 4-5,-2-4-14,0 0-25,0 0-21,0 0-18,0 0-16,0 0-21,0-18-27,0 11-16,0 1-25,0-2-9,0 0-24,0-4-13,0 4-169,0-6-464,-2 7 206</inkml:trace>
  <inkml:trace contextRef="#ctx0" brushRef="#br0" timeOffset="11833.5726">4813 1939 15,'1'-4'153,"3"-1"-9,4-3-12,-1 0-11,2-1-4,3 2-7,3-1-5,6-1-6,0-5 0,-3 6-7,0 0-15,3 0-10,0 3-4,7-4-5,-7 4-2,-1 2-9,1 2-8,-3 0 0,2-1-8,-2 4 4,0-1-8,0 0-4,-3 4-5,-1 0 10,-2 1-12,-1-2-4,-1 3 9,-2 0-6,-1 5 3,0-5-2,-1 7 1,-3-4 1,-3 2-9,0-2 2,0 7 3,-5-3-5,-4 1 12,5-3-2,-5 3 2,0-1-4,-1-2 1,-1 3-2,-2-3 5,-1-1-4,3-1 1,-4 0-3,2-1 5,-2-1-5,4-1 3,-6-1-6,7 0 9,1 0-6,-1-2-1,-1 2 6,5-4-1,-1 2 0,0-2 5,1-2-3,6 0 5,-7 1-6,2 1 0,5-2-5,-8-2 1,8 2-1,0 0-3,-5-5-2,5 5-1,7-9 0,-5 6 0,5-2-4,-1-4 4,0 6-4,3-2 0,0-2-1,0 2 0,4-1 0,-3 2 2,-1 0-3,4-1-2,-3 2 2,2 1-3,2-1 5,-1 1-6,0 1 3,0 1 7,3 0-7,-4 1 1,6 1-2,0 1 5,-4-2-5,-1 0 0,-2 6 2,1-2-2,-3 0 3,1-1-1,-1 2 2,1 3-7,-4-4 9,0 2 2,-2 1 5,-3 0-5,-1 1 10,0-2 1,0 3-2,-4 2-2,-2-2 5,2-2 2,-5 8-3,0-4 0,-5 0 3,0 0 1,1 0 3,-1-2 5,-4 0-7,3-5-1,-4 6 3,-3-8 3,5 6 3,-3-4-2,3 0 1,-3 0 1,1-4-8,2 0-3,6-2-1,-1 1 4,-1-6-1,-2 4-4,6-3-3,-5 1 0,5-2-3,-3 6-2,5-2-2,1-1-5,-2 0-7,3-3-17,-1 4-5,3-2-10,3 4-15,-9-2-17,6-2-14,3 4-44,0 0-20,-8-8-46,8 8-37,0 0-176,0 0-436,-2-5 193</inkml:trace>
  <inkml:trace contextRef="#ctx0" brushRef="#br0" timeOffset="13082.0178">7343 1992 74,'-1'-4'112,"1"-3"3,-1 2-7,-1 2 2,2-1-13,-4-1-2,2 2-3,1-2-8,-3 0 2,0 2-17,-1-3 6,0 3-15,0-1 8,1 1-1,-2-2-5,0 5-8,0-3-4,-3 2 2,4-2 3,0 2-36,-2 0-1,-3 1 0,0-1 1,1 1-4,-5 3 2,6 0-1,-1-1 4,-5 0-5,3 5 9,-7-2-10,5 4 13,0-4 4,2 1-9,-2 5 4,-2-2-11,2 0 8,0 4 7,3-6-10,-4 6-1,5 0 4,-3-1 8,2 5-13,1-5 6,4 4 3,-3 0-4,4-2 5,0 3-3,1 3 5,-1-2-9,4 0 3,-2 1-4,2-2-1,2 2-2,-1 0-1,3 0-4,1-3 0,3 2 0,-3-3 3,8 2-1,-3-1-1,4-3-8,3 2 6,-2-3-2,4-1 0,0 1-4,-1-6 6,3-1-6,-2 2 4,1-2-3,8 0 0,2-5-6,-7 2 7,-3-4-2,1-1 4,0 3-7,9-5-1,-12 0 3,2 0 1,-2 1 1,-4 1-4,0-6 0,-1 6 3,-4 0-6,5 3 4,-10-2-1,2 0 1,-3-1-6,-3 3-9,0 0-13,11-4-7,-11 4-3,0 0-18,8-3-25,-8 3-27,0 0-34,0 0-28,0 0-150,0 0-343,0 0 152</inkml:trace>
  <inkml:trace contextRef="#ctx0" brushRef="#br0" timeOffset="14005.2976">8740 2092 102,'1'-3'181,"-1"3"-5,0 0-11,-1-4-4,1 4-12,0 0-11,1-4-8,-1 4-3,0 0-11,0 0-2,0 0 1,0 0 7,0 0 8,0 11 4,1-2-3,2-4-2,2 7-11,-4-2-6,2 0 4,-2 12-13,-1-5 0,5 2-4,-5-1-22,0 2 8,0-1-8,3-1-6,-2 2-1,-1-2-8,3 3-9,-1-3 0,1 1-13,-2-2-1,4 1-5,-5-6 2,0 0-8,3 0-13,-3 2 15,0-3 6,0-5-24,1 1-1,-1-2-13,0 2-11,0-1-5,0-2-11,0-1-11,1 1-7,-1-4-14,2 5-5,-2-5-16,0 0-27,0 0-18,0 0-22,0 0-25,0 0-28,0 0-34,6-16-172,-10 9-441,4 0 195</inkml:trace>
  <inkml:trace contextRef="#ctx0" brushRef="#br0" timeOffset="14449.7486">8700 2019 5,'4'0'100,"6"-5"8,-1 3-16,1 0 8,2 0-16,2-1 0,5 1-6,-1 1-2,1 0-4,-1 0-11,3 1 7,0 3-4,6-1-15,1 3 1,-9 2-1,7 0-10,2 0-3,-6 4-4,-4-2 2,1 3-2,5 0-5,-5 5-1,-3-2 1,-2-2 4,0 4-6,2 4 4,-3-8 6,0 4-7,-8-2 5,1 5 2,-2-4 5,0-1 5,-3 2-1,-1 0 3,-1-3-2,-3-2 7,0 1 1,-3 2 3,-2 1-13,-3-5 9,-2 4-4,0-2-3,0-1-4,-11 0 1,7 0-1,-7 1-10,1-4 3,-4 0-6,5 1-3,-7-3-6,10-1 1,-12-2-8,5 1 0,-1-3-6,7-2-12,1 3-8,-1-3-5,3-3-15,5 1-11,-1 4-20,2-4-18,2-1-11,2 3-30,8 0-11,-11-5-25,8 3-126,2-3-308,1 5 136</inkml:trace>
  <inkml:trace contextRef="#ctx0" brushRef="#br0" timeOffset="15479.256">10710 2085 8,'0'0'205,"0"0"-18,0 0-21,-5 2-13,5-2-13,0 0-1,0 0-10,0 0 2,13 2-13,-7-2-5,-6 0-5,17 0-2,-6 2-10,1-4-4,2 0-12,-1 2-2,0-2 2,7-1-7,-2 1-6,2-4 0,-1 4-5,0-3-8,2-2-4,-2 4-1,-1-1-8,3-1 3,-4 3-11,-4-1-1,1 2-11,-4 0 2,-1-1-1,0 1-6,-2-1 0,-7 2 3,10-1-10,-5 1 0,-5 0 1,4-4-10,-4 4-11,7 0-8,-7 0-9,0 0-5,0 0-18,6 5-2,-6-5-24,0 0-5,0 0-24,0 0-11,-12 10-23,7-5-15,-3-1-29,-3 1-115,-4 3-323,-3-3 143</inkml:trace>
  <inkml:trace contextRef="#ctx0" brushRef="#br0" timeOffset="16001.8298">10678 2167 78,'0'0'197,"0"0"-11,0 0-10,0 0-14,-6 0-12,6 0-8,0 0-22,-1 4 2,1-4-20,0 0-11,0 0-1,-2 4-9,2-4 4,0 0 2,0 6 4,0-6-2,2 8 0,-1-5-8,-2 1 3,2 1 2,-1 3 7,0 1-2,0 0-6,0 3-1,0-2 7,-1 0 1,1 7-2,-2-5 3,2 0-23,0 2 4,0 3-15,0-4 8,-1 3-10,-3 4 5,4-3 3,0 2-2,-2 0-8,2-1-2,-2 1-9,2 0 15,0-2 1,2-2-12,-2 1-4,2-2-3,-2-2 1,4 4-1,-4 2-6,1-8-4,-2 5 5,2-3 5,2-2-11,-1 0 8,-2-1-11,3 3 1,-2-5-3,1 3 1,0-1-7,4-2 1,-2 3 3,0-5-6,1 1-1,0-2 4,3-1-9,5-1 6,-4 0-26,8 1 21,-4-1-3,1-1 4,-2-1-10,3 0 2,3-1 5,0-3-5,-4 3-2,0 0-3,-4-2-18,2 3 2,2-3 9,-4 3-15,4-4-16,-2 1 2,-2-1 2,-1 4-3,-3-3-8,-6 3-2,8-1-3,-8 1-5,6-4-7,-6 4-6,7-5-17,0 1-13,-7 4-20,9-2-18,-5 0-5,-4 2-14,9-1-19,-9 1-14,5-5-34,-5 5-11,0 0-190,1-8-459,-1 8 203</inkml:trace>
  <inkml:trace contextRef="#ctx0" brushRef="#br0" timeOffset="16274.4477">10680 2537 92,'-3'-2'214,"3"2"-30,0 0-10,0 0-5,10-5-18,-5 2 2,7-4-18,2 4-12,0-4-8,6 2-8,-3 1-10,3-3-8,1 2-11,-5 0-4,5-3-12,-2 2 0,2 0-21,0 4-17,-3-3-23,-4 3-21,-1 0-29,1 1-27,-4-1-47,4-1-27,-5 3-139,-1-1-311,1-2 138</inkml:trace>
  <inkml:trace contextRef="#ctx0" brushRef="#br0" timeOffset="37574.4212">1938 6341 83,'-3'-5'178,"3"5"-11,0-3-10,0 3-13,0-5-3,0 5-8,0-4-10,0 4-5,2-5-5,-2 5-6,1-3-4,-1 3-6,1-4-3,-1 4-5,0 0-5,0 0-2,0 0-4,0-5-7,0 5-2,0 0-4,0 0-6,0 0 1,0 0-6,0 0-8,0 0 2,-5-3-10,5 3-4,0 0-6,-12 3-1,1-1-5,-2 0-8,-3 2-2,-2 2-5,-4 0-4,-5 3-1,8-4-4,-12 0-8,3 3 0,1 1-3,1-1 2,4-2 3,-5 1-2,9-4 1,-1-1 3,1 3-3,4-4 3,1 3 5,1-3-4,3 2 0,-2-1 3,0-1 2,3 1-2,2 0-2,-4-1 2,6-1-1,-3 2 3,2-1 0,0-1-3,5 0 7,0 0-2,-13 0 0,13 0-1,-9 0 1,9 0-1,0 0 1,-7 0 0,7 0 2,0 0 0,0 0-2,0 0-2,-7 0 3,7 0 1,0 0-1,0 0-10,0 0 7,0 0 2,0 0 1,0 0 0,0 0 0,0 0-1,0 0-1,0 0 1,0 0 1,0 0-5,0 0 3,0 0-6,0 0 0,0 0 2,0 0-1,0 0 3,0 0-5,-6 2-1,6-2 1,0 0 3,0 5 2,0-5 0,4 7 1,-1-5 0,-3-2 1,2 6 3,-1-1 6,2-1-2,-3 1 1,5 1 5,-3-1 2,1 4-1,-3 0 3,3 0 8,-2 1 0,1 0 2,-2 2-6,2-3 4,0 3-5,2 0 2,-3-1 9,-1 5-5,1-4-1,2 0-3,0 5-3,-3-4-1,3 2 1,-3-2-9,3 3 10,-2-1-12,0 1 5,-2-1-4,2-1-1,1 2 2,-1 1-2,2-2 9,-2-2-7,2-2-4,-5 1 8,4 0-6,3 0-3,-3 0 0,-2-2 3,-1 2 3,2-3-4,0 1-1,1-2-3,-2 4 5,0-4 5,0-3-1,2 2-1,-2 0 0,0 0-3,3-3 5,-3 0-7,2 0 7,-2 1 0,0 0 1,2-1-1,-2 1-3,0-5 5,0 3-1,1-1-3,-1-2-5,3 7 0,-3-7 10,1 3-7,-1-3 3,11 0 2,-6 0-1,3 0 0,2 0-2,3-3 5,-4 3-6,11-2 0,-3 0 0,4-2-7,-2 0 3,0 2 0,3-3-2,-2 0 6,1 3-5,-2-1-3,-3 1 0,1-1-1,-3 1-3,0-1 1,0 3-10,-5-3 10,0 3-10,-1 0-5,-3-1-2,-5 1 3,8 0-7,-8 0-9,7 0 2,-7 0-7,0 0-7,8 0-6,-8 0-5,0 0-8,0 0-10,4-3-8,-4 3-14,0 0-8,0 0-22,0 0-4,0 0-20,0 0-20,0 0-16,0 0-185,0 0-399,0 0 177</inkml:trace>
  <inkml:trace contextRef="#ctx0" brushRef="#br0" timeOffset="37906.6452">1538 6760 68,'0'0'173,"8"-6"-15,-3 4-7,1-2-10,-1 1-6,5-2-10,3 2-7,-2-2-17,-1 1 2,4-2-14,-4 2-5,5 1-13,-3-2-4,1 3-6,-2-1-9,-1 1-4,3 1-3,-4-2-13,-1 3-25,-2-3-10,-1 1-17,0 2-10,2-1-17,-7 1-11,7-1-29,-7 1-8,8 0-16,-8 0-119,5 2-249,-5-2 110</inkml:trace>
  <inkml:trace contextRef="#ctx0" brushRef="#br0" timeOffset="39864.4466">13023 2051 165,'0'0'181,"0"0"-10,4-5-13,-4 2 0,0 3-6,0 0-10,1-5 3,-1 5-11,0 0 5,0 0-8,5-2-3,-5 2-9,0 0 3,0 0-7,0 0-14,0 0-12,0 0-11,-14-2-8,8 2-3,-4 0-11,-3 0-5,1 2-4,-1-2-2,-2 0-5,-3 3-6,6-1-4,-1 1-1,-8-3-3,5 2-1,-1-2-5,3 0-3,1 2 2,0 1-8,-1-3-1,3 4 3,-2-3-9,4 0 7,-1 2-2,1-3-4,-1 3 0,5-3 1,-2 0-2,-3 1 5,4 0-6,1 1 5,5-2-4,-9 1-1,9-1-1,-8 1-3,4 0 7,4-1-6,-6 0 3,6 0-8,-8 3 4,8-3-1,0 0 8,-9-3-7,9 3 4,0 0-2,-5 4 4,5-4-5,0 0 1,0 0 0,0 0 0,0 0-4,0 0 5,0 0-10,0 0 13,0 0-10,0 0 3,0 0 1,0 0 2,0 0-6,0 0-2,0 0 10,0 0-3,0 0-1,0 0 1,0 0-4,0 0 1,0 0 0,0 0 1,0 0 1,0 7-2,0-7 12,0 3-1,0-3-5,0 0 13,5 8-2,0-3 7,-2-1-5,-2 1 7,4-2 2,3 7 6,-4-6-5,-3 8-1,7-5 1,-3 4 1,-1 3 0,1 3 6,-4-5-2,4 5 2,-1 0 1,1-3-3,-2 6 7,-1-1-17,1-2 7,-2 0-8,0 0 8,1-5-6,0 6 15,0 3-7,0-4 0,-1 1-5,2-1-2,-1-1 2,1 0-8,-3-4-3,2 0-5,1 0-5,-2 0 22,0-2-9,-1 0 0,-1 0 5,2-1-12,-1-2 8,2 0-8,-2-3-1,0 2 5,4-1-1,-4-5-1,-2 6-4,2-6 3,0 8 1,0-8-13,0 4 4,0-4 11,0 0-9,0 0 0,2 4 2,-2-4-9,0 0 15,0 0-15,0 0-7,0 0-11,0 0-10,-4 2-18,4-2-20,0 0-18,0 0-28,0 0-14,0 0-19,0 0-22,0 0-13,-14-9-17,14 9-21,-3-7-37,0 4-158,3 3-448,-6-7 198</inkml:trace>
  <inkml:trace contextRef="#ctx0" brushRef="#br0" timeOffset="40228.2662">12770 2376 140,'9'-1'160,"2"1"-12,-1-2-5,3 1-16,2-1 2,1-1-8,-2 3-6,-2-3-6,8 2-2,-1-2-7,-7 3-8,7-2-11,-2 0 5,2-2 3,-6 3-6,1-2-7,-2 3-3,1 0-8,-3 0 0,-2-2-2,-3 4-5,4-2-10,-9 0-1,6 0-5,-6 0-4,8-2-3,-8 2-7,0 0-19,0 0-12,0 0-25,0 0-37,0 0-40,0 0-43,0 0-54,0 0-119,-28-4-348,28 4 154</inkml:trace>
  <inkml:trace contextRef="#ctx0" brushRef="#br0" timeOffset="49129.3564">2871 4903 10,'0'0'82,"2"-4"-11,-2 4-8,3-4 6,-3 4-1,0 0 5,0 0 0,0 0-4,0-5-3,0 5 6,0 0-3,0 0 1,0 0-1,0 0 6,0 0 0,0 0-1,0 0-4,0 0-1,0 0-2,0 0-6,0 0-4,0 0-15,0-4-8,0 4 3,0 0-5,0 0-5,0 0-5,0 0 4,0 0 1,0 0-11,-5 13 7,5-13-3,2 7 10,1-2-3,-3 0-10,1 0 2,-2 2 4,2 0 0,0 0-2,2 0-1,3 3 5,-6-1 1,4-1 0,0 4-2,-4-3-3,5 1-2,-5-2 1,4 1-2,-4-1-3,4-1-4,-3 0 2,3-1-2,1-1 1,-4 1 0,2-1 1,-3-2-4,6 1 2,-3-1 0,2-1 5,0 1-1,3-3-5,-2 2-2,4-5 2,2-1 1,1 0-4,4-4 3,0-1-1,2-2 2,4-4-3,3 1-2,2-3-1,3 1 0,0-4 2,0 1 5,2-1-1,-1 2 1,1-2-4,2 3-4,9-8 2,-14 8 0,0 0-3,-1 1 0,0 1 5,-1 1-2,-2 1-1,-8 5 4,1 2-6,-1 1 2,-8-1 4,0 1-3,1 0-4,-5 4 2,-2-2 2,1 2 0,-1-1 4,0-1 1,-4 3 0,4-2 2,0 1 4,-4 1-8,0 0 2,0 0-2,8 0 0,-8 0-9,0 0-10,0 0-15,0 0-13,0 0-27,4-2-29,-4 2-20,0 0-30,0 0-30,0 0-18,0 0-104,0 0-320,0 0 142</inkml:trace>
  <inkml:trace contextRef="#ctx0" brushRef="#br0" timeOffset="49941.6988">4570 4770 109,'0'0'125,"0"0"-6,0 0-11,0 0-16,0 0-15,0 0-8,0 0-1,0 0-4,-5 12 7,5-8 6,1 1-11,-1 1 4,0 2-7,2 3 3,-2-2-1,0 4-8,2-3 1,-2-1-5,0 5 0,2-3-3,0 1-3,1 0-9,1 0 8,-2 0-6,3-1-2,-2-1 0,-1-2-6,2 4-8,-4-5 2,4 3-2,-3-6-1,3 4-2,1-3 3,0-3 0,-2 4 3,2-4 1,-1 0 5,5-1-4,1-1 2,0-1-3,3-6-2,3 1 5,3-3-5,5-5-4,3 0-2,-1-4 0,5-1-1,-3-2 0,4 1 0,9-6-7,-10 2 1,1 3 4,-2-2-7,2 2-4,0-3-4,0 3 7,-1-1-2,-2 1 0,2 3 2,-5-5 0,2 6 1,-3 0-4,-2-1 8,0 4 5,-8 3 1,1 1-7,-2 2-1,-5 0-1,0 2 1,-3-1-4,-1 1 4,0 4-5,-2-1 3,2 2-4,-3-2-4,2 0-13,-1-1-17,-3 4-21,4-1-26,-4 1-31,1-4-32,-1 4-21,0 0-21,0 0-140,0 0-347,0 0 153</inkml:trace>
  <inkml:trace contextRef="#ctx0" brushRef="#br0" timeOffset="50984.3661">2955 5824 100,'0'0'127,"0"0"-8,0 0-8,3 3-14,-3-3-7,0 0-7,0 0-1,0 0-5,2 4 6,-2-4-11,2 2-6,0 2 1,-1 0 6,1 0 2,-1 1-18,3-1 5,-3 1-4,3 1-3,-2-1 2,1 0-3,-3 2-12,4-1-6,-2-1 2,1 2 3,1-2-3,-2 3-2,2-1-3,0-1-2,1-3-6,0 6 9,-1-4 4,-2-2-6,4 4-6,-2-2 1,3-2-3,-2 0-6,0-1 5,-1 0-4,5-2 4,2 0-6,1-2 3,2-3-2,4-1 0,10-6 5,1-2-6,1-1 0,2-2-1,-1-1 2,3-2-2,10-7-2,-11 8-5,10-12 16,0 7-4,-2-4 1,-6 10-1,-3-2 0,-4 2-5,3 1-1,-4 2 2,-5-2 0,-6 5-2,0 2 1,-4 0 5,-3 5-3,1-2 5,-2 2 7,-3 3 7,0-2 3,-1 0 7,2 1-9,-3 1-3,-3 2-3,4-4-3,-3 1-6,-1 3 3,0 0-8,5-1-7,-5 1-18,0 0-20,0 0-21,0 0-25,0 0-25,0 0-32,0 0-22,0 0-17,0 0-21,0 0-176,4 6-396,-4-6 176</inkml:trace>
  <inkml:trace contextRef="#ctx0" brushRef="#br0" timeOffset="51744.3879">4707 5657 93,'0'0'179,"0"0"-19,0 0-10,0 0-11,0 0-18,0 0-6,0 0-16,0 0-8,0 0-9,0 0-7,0 0-11,0 0 1,0 0-4,0 0 4,2 12 7,1-8-5,-2 1-3,2-2-10,-2 3-3,0-1-5,2 3-5,0 1 0,-1 1-1,-1 1-1,2 0-2,1 1-7,-1-1 1,-1 2-3,0-2-1,1-2-2,-1 5-2,1-1-1,1-2-3,-3-1 0,4-1-3,-2 1 0,-2-4 0,2 0 2,0 0-1,-1-2 1,0 1-2,2-3 12,-4 2-5,5-2 7,-5-2 4,11-2 0,0-3 0,4-3-3,5-1 3,0-1 0,6-5-4,2-4-1,4 1-1,8-11-5,-9 7-1,11-6-4,-2-2 6,-12 8-10,14-6 3,-14 9-2,4-2 0,0 0-5,-4 2 0,2-1-1,-2 1-3,-3 3 2,-2-2 1,0 3-5,-1-1 7,-8 5-6,4-1 2,-4 3 2,0-3-3,-6 6 2,-3-1 9,4 3-1,-3-3-2,-2 3-1,1-2-2,-2 2 2,-2 2-4,3-2 0,-4 4-4,4-4-11,-4 4-21,0-3-22,0 3-18,0 0-26,0 0-31,-8-2-35,8 2-32,0 0-50,0 0-130,0 0-401,-6 7 178</inkml:trace>
  <inkml:trace contextRef="#ctx0" brushRef="#br0" timeOffset="53804.5735">2978 6709 140,'0'0'121,"0"0"-12,0 0-7,0 0-1,0 0-26,0 0 3,0 0-4,0 0 6,-1 7 2,2-3-15,0-2-4,2 4 7,-1-2 2,1 1-4,0-2-5,-1 4-5,2 0 2,-1 3-4,0 0 6,0 0-8,3 4 0,-2-5-7,-1 1-2,1 7-2,1-7 0,-3 4-7,1-4 1,3 2-3,-1-2-1,0 2-3,2-3 0,-1 0 0,-1-1-4,0-2 4,4-1-3,-1-1-2,-4-1-2,10-1 1,-4-2-7,3-2 2,2-4-2,3 0 1,9-7-5,1-4 4,1 3-4,2-4-2,1-2 5,0-3-3,0 5-1,9-9-4,-8 7 1,9-7-1,-10 7-2,1 2-1,0-3 6,-2 3-2,-4-1-1,1 2-2,-1 2 0,-4-1-3,-1 1 1,-3 2 2,-5 4-5,-5 3 6,0-1-4,-3 2 6,2 1 8,-3 2 3,0-1 9,0-1 0,-1 3 1,-1-2-2,-3 3 0,3-4-5,-3 4-3,3-2-8,-3 2-9,0 0-18,0 0-21,0 0-19,0 0-28,0 0-23,0 0-17,0 0-18,0 0-23,4 7-19,-4-7-131,1 4-339,-1-4 150</inkml:trace>
  <inkml:trace contextRef="#ctx0" brushRef="#br0" timeOffset="54534.4386">4809 6636 27,'0'0'173,"0"0"-10,0 0-11,-5 0-17,5 0-12,0 0-18,0 0-10,0 0-8,0 0-11,0 0-5,0 0-12,-4 4 10,4-4 5,4 8-7,-3-6-4,1 5-7,0-2 15,-2 3-3,4-2-6,-3 4 1,3-1-7,-3 1 4,2 2-5,1 1-3,-3-3-5,4 2-1,-5 0-5,5-2-3,-3 2-1,0 0-2,2-5-3,0 0-5,-4 1 0,6-1 0,-1-2-7,-1-3 3,1 2 0,-1 1 4,4-4 7,-3 1 2,9-4-6,-3-1-1,7-4-2,9-6 0,0 3-2,2-5 0,2-4-6,-3 1-2,7-1-1,-4 0-1,10-8-2,-9 5-2,8-4 0,-6 7 1,-3-1-2,1 0-2,-4 1 0,0 0-1,-1 2-2,0-2 0,-3 4 0,-5 3 1,2-3 0,-5 5-1,-4-2-3,1 1 2,-3 4-1,-2 1 0,-1-1 2,-2 3-3,-1 1 2,0 0 0,-2 0-2,0-1 0,-2 4-9,4-4-11,-4 4-24,0 0-17,0 0-21,0 0-33,0 0-18,0 0-26,-18 8-21,13-3-37,-2-4-115,4 2-356,-3-3 157</inkml:trace>
  <inkml:trace contextRef="#ctx0" brushRef="#br0" timeOffset="56376.4613">6501 7792 47,'0'0'165,"2"3"-11,-2-3-16,0 0-16,0 0-11,0 0-7,0 0-2,-1 6 1,2-3-10,1 0-13,-1 3 3,-1-1 2,5 4 12,-5-4-5,2 6-3,-1 2-7,1-4-7,1 1-13,-2 1-4,3 0-2,-4 0-4,5-2-8,-2 2-4,-1-3-1,2 2-3,-3-2-1,4 1-3,2-2 6,-6 0-3,3-2-5,2 2-1,-2-6 0,5 3-2,-1-1-3,2-2-1,3-3-2,1-1-1,0-4 1,5 0 0,4-9-3,4 0-1,1 0 3,1-4-6,2-1 0,10-9 0,-11 9 3,2-3 5,8-2 6,1-2 4,-13 9-2,4-3-6,0 2-1,-4 0 1,-1 2-4,1-1-3,0 4 0,-5-2-1,0 2 2,-5 2-6,-1 3 4,-2 2-7,-2 1-2,-6 1 4,0-1-2,1 2-2,-2 4 0,0-3 3,-3-2 0,1 4-3,-3 2 0,-1 0-4,8-3-6,-8 3-8,0 0-17,0 0-13,0 0-17,0 0-28,0 0-22,0 0-22,0 0-31,0 0-16,0 0-39,0 0-131,0 0-373,0 0 165</inkml:trace>
  <inkml:trace contextRef="#ctx0" brushRef="#br0" timeOffset="57374.4491">8598 7841 4,'0'0'195,"-1"-5"-12,1 5-5,0 0-15,0-4-14,0 4-11,0 0-8,0 0-15,0 0-8,0 0-10,0 0-14,0 0-12,0 0-2,0 0-1,0 0 0,0 0 2,6 15-4,-2-6-6,0-3 4,1 6-3,0 0-1,3 1-7,-5-4-3,3 4-4,-3-1-4,4 4 0,0 0-9,-3-3 0,1 0-3,2 4-4,-4-5 4,3-3-7,1 4-1,-2-6-2,3 2-1,-1-2-4,4-1 2,-2-2 0,1-1-6,4-3 8,-2-3-8,3-2-2,3-4-3,9-5 6,-5-4-5,4 0-3,0-3 4,2-1-1,0-1 0,2-3-5,-2 2 0,12-6 3,-13 6-4,-2 2 4,4-1 0,-1 1 1,-2-2 1,-2 2-3,1 2 4,0 2-2,-9 6-1,1 1 0,-3-3-3,1 6 1,-6-2 3,2 3 0,-5 0-2,3 2 0,-4 0 3,0 1-3,-1 0-3,1 3 0,-3-2-4,-2 3-13,7-3-10,-7 3-24,0 0-24,5-1-15,-5 1-20,0 0-28,0 0-27,0 0-29,4 4-150,-4-4-371,0 0 163</inkml:trace>
  <inkml:trace contextRef="#ctx0" brushRef="#br0" timeOffset="58308.3616">10277 7882 105,'-4'-7'168,"4"5"-5,0 2-3,-2-8-1,0 4-2,1 1 0,1 3-7,-3-5-4,3 5-13,0-6-4,0 6-11,0 0-7,-1-3-8,1 3-8,0 0-12,0 0-5,0 0-12,0 0-6,0 0-5,0 0-7,0 0-3,0 0-2,0 0 1,-1 14-2,1-9-7,0 2 4,0 0 5,1 2-4,3 0-5,-3 0 0,1 2-1,1-1 0,0 0-6,-2 4 3,3-3 0,-1 1-4,2 5-2,-5-8-7,6 1 4,-1 0-7,-1 1 3,1 1-5,2-4 4,0 1-7,0-1 4,-1 0-5,-1-4-3,7 0 3,-5 0-1,3-4 1,3-1-1,4-2-2,3-1 1,7-8 1,1-2-2,-3-2-5,7-2 2,-4-2-2,2-4 1,0 2-5,-1 1 3,1-2 2,0 0-4,1-2 3,-3 1 0,3 2-2,-3 3 0,-1 2 1,-2-3 3,2 3-4,-4 1 5,-5 6-2,4-7 1,-9 5-4,3-2 2,-2 5-4,0-2 3,-5 4 0,0 0 3,0 2-3,-1-3 1,-3 6 4,-1-1 3,-2 1-8,3-1 1,0 1-2,-5 2-3,4-2 3,-4 2-5,3-3 12,-1 1-9,-2 2-5,4-3-15,-4 3-5,0 0-15,0 0-14,0 0-17,0 0-14,0 0-23,1-4-16,-1 4-26,0 0-19,0 0-27,0 0-168,0 0-396,0 0 175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47:07.77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3520 4342 93,'0'0'142,"0"0"-3,-3-5-4,3 5-8,0 0-2,0 0-8,0-5-10,0 5-1,0 0-4,-1-4-3,1 4-6,-3-4-2,3 4-2,3-6-4,-3 6 0,0 0-4,-3-5-5,3 5-3,0 0 0,0-4-5,0 4-1,-1-3 0,1 3-3,0 0-1,0 0-5,-1-7-2,1 7-3,0 0-7,0-4 1,0 4-5,-4-4 3,4 4 3,-3-3-4,3 3-1,-1-4 1,-3 2-3,4 2-1,-5-5-6,5 5-2,-3-5-2,0 3-5,3 2-3,-4-4 3,0 1-3,0 1 1,4 2-2,-6-4 0,6 4 2,-4-2-3,-1 0-3,4-1 2,1 3-3,-7-6-5,4 4 1,-1-1-2,4 3 3,-7-4-3,5 3 5,2 1-2,-9-4-3,6 0-2,1 2-5,2 2 6,-7-6 4,2 6 2,0-1 0,1-2-1,4 3-1,-9-3-3,3 1 11,6 2-8,-5-2-1,1-1-3,4 3-1,-11-3 1,7 2-4,-1 0 0,-2-1-1,7 2 1,-9-1 3,3 0 1,6 1 0,-5-3 2,5 3-1,-8 0-3,8 0 0,-9 0-1,9 0 0,-11 0-4,4 0 2,7 0-3,-11 0 2,11 0-1,-13 0-2,4 3 3,4-3-1,-2 0-1,-1 1 1,0-1-2,8 0 1,-13 1 2,6 1 0,0-1-1,1 0-2,-1 0-1,1 1 4,-2 1-2,0-1-2,2-2 1,0 0 0,-1 2 6,7-2 0,-10 1-6,5 0 0,1 0-4,4-1 4,-11 2-1,7-1 2,4-1-6,-9 1 5,5-1-2,4 0 1,-9 3-1,3-1 2,3 0-1,-2 0 2,0-1-1,1 2 0,-5 0-1,4-2 1,0 2-4,1-2 6,-2 1-1,3 0 6,-4 0-4,2 1-3,-1-1 0,2 3-3,-1-4 0,3 1 2,-3 1 2,0-1-1,-2-1-1,2 3 3,1 0-2,0-2-4,0 1 5,-2-1-2,1 1 7,0 1-6,1-1 0,-1 0 3,0 0-6,-4 1 6,6-3-6,-3 2 4,1 1-3,0 0 0,-4 1 5,5-1-3,-2 1 2,2 0-4,-3-2-3,2 1 5,-1 1 0,3 0-2,-2-1 1,1 0 4,1 3-5,-3-3 1,3 1 4,-1-2 2,0 1-8,0-1 3,0 2 0,0-2 0,3 2 0,-3-1-2,0 1 1,1-1-1,-4 3 4,4 0-4,-1-1 1,0-1 1,1 2-2,-1-1 8,-1 2-5,0 0-1,1-3-1,1 2 1,0-2-2,-1 4 4,2-1 3,-1-2-7,2 0 4,-1 0-5,0-1 2,0 3-2,-1-1 4,0 1 0,-1-3-1,3 2 0,-3-2 1,2 1 1,0 1 0,0-3-5,-2 3 1,3-2 4,-2 0 0,2 2 2,-4 0-1,4 0-1,-2-1-2,2 0 2,0-1 2,-2 2-1,2-2-6,1 2 3,0-2 2,-3 0-1,3 3-1,0-4 0,-1 4 0,1-3 1,-4-1 2,4 5 5,0-3-11,0-1 0,0 1 0,0 0 1,0-2 1,-1 4-1,2-3 2,-1 3 4,0 0-5,0 0 5,0 1-5,4-1 3,-4 2 0,0-3-1,1-1 1,-1 2-4,0-1 7,3-2-4,-2 2 1,2 1 1,-1-3-3,-2 2-2,0 0 0,3 0 5,-2-1-3,2 0 0,0 2 6,0-3-5,-2 3 3,1-2 0,1 1-4,0-2 2,-2 2 3,2-2-2,-3 3-3,0-1 4,3-2-2,-1 1 1,-1-2 3,2 2-6,-2 0 2,-1-2 1,3 1 2,0 3 0,-2-4-1,2 1 0,0 2 0,-1-3-3,1-1 2,-1 4 1,2-3-5,-3 0 2,2 3 1,-1-2 1,2-3-1,-1 3-2,-1-1 4,1 1-3,-2-2 5,2 2-5,-1 1 1,2 0 10,0-1 2,-1-2 0,-2 4-3,5-4-2,-3 1 2,-1 0-8,2 2 2,-3-4 3,2 3-7,0-1 6,-1-1-3,2 2-2,-2-1 2,2 0 3,0-2 0,-1 3 1,1 0 2,-1-1-3,1 1-5,0-2 3,0 2 5,1-4-2,-1 5-1,1-1 1,-1-1 6,0 1 2,1 0 2,0-3-1,1 1-6,2 0-6,-3 1 12,1 1-6,0-2 13,2 2-12,-2-1-3,0-1-1,0 1 7,1 0-6,-2 0-1,1 1-1,-2-1-1,4-3 6,-3 3-9,2-1 3,-1-1 2,0 3 5,-2-3-6,2 3 3,1-3 1,-2 0-7,1 1 10,-1 0 0,0-1 8,4 2-6,-5 1-3,0-4 0,-4-1 1,10 5-4,-1-3 2,-4 2-6,3-1 5,-3-1-1,-1 1 6,-4-3-3,13 4-2,-7-3 0,-6-1-1,13 3-1,-8-3 2,-5 0-7,13 1 7,-13-1-8,15 0 16,-15 0-16,15 4-8,-15-4 13,15-1-2,-8 1-4,-7 0 6,14 0-7,-4 0 5,-1 0-3,-9 0 9,13-2 0,-4 1-1,-9 1 2,14-1 1,-7 1-12,0-1 3,2-2-1,-3 1-2,2-3 1,0 3-8,2-2 8,-5 4 0,2-3 2,-2-2-6,6 2 2,-5 2 4,1-3-4,2 3 2,-1-2-3,-1 1 13,1 0-12,-2-1-13,2 0 15,0 1-3,-2 0 0,0-1-3,-6 3 9,11-2-11,-5-1 11,0 1-4,2 0 0,-4-1-1,2-1 1,-6 4-3,9-2 5,-9 2-7,9-5 9,-5 2-5,1 0-4,1-1 6,1 2-3,-1-3 2,2 2-2,-2 0-1,-2-1 3,4-1-3,-4 2-1,0-1-5,2 1 10,-1-1 0,0 1-2,-1-2 4,1 2 2,-1-1-7,1 1-1,-1-2 3,3 2 3,-1-1 2,-3-1-7,1 1 4,3 0-3,-3 3-1,1-4 2,-2 0 4,1 3 0,0-2-1,0 0 2,0 4-3,0-5 5,0 0-9,0 1 1,-1 0 7,2-2-8,-1 1 2,0 3 4,-1-1-23,-1-2 25,3 1 0,0 1-1,-4 1 1,2-1 0,-2-1-9,3 1 5,0-2-1,-2 0 3,1 2 15,1 1-18,1-2 0,-5-1 1,5 1 6,-4 1 0,1-2-4,0 0-1,2 1 0,-3-1 1,2-1 2,-3 3-12,4-1 8,-3-1 1,3 1 1,-4-1-3,5 0 3,-4 0 0,-1 3 2,3-1 2,-2-1-6,-1-2 3,4 2 3,-4 0-5,4-3 1,-3 3 0,1-1-4,-2 0 5,2 1-7,-2 0 0,0-1-3,3-1 3,-2 2 3,0 1-6,-1-1 8,0 4-6,0-6 3,4 1-3,-4 1 2,0 4 10,0-6-11,0 2-2,0-1 4,4 1 3,-4 1-2,0 3 4,1-8-2,-2 6 3,1 2-8,1-8 3,-1 8-1,0-8 1,0 7-3,0-4 9,0 0 2,1 1-11,-1 4 3,-1-6-4,1 2 2,0-1-3,0 5 0,0-8 0,0 4 8,1 2-6,-1 2-12,0-7 15,0 7 0,0-6-4,0 6-9,-1-4 15,1 4-2,-1-5-2,1 5 1,0-7 2,0 7 1,0-5-5,-4 2 11,4-2-11,0 5-2,0-7 1,0 2 6,0 0-5,0 3-4,0 2 4,0-9 2,0 5 1,0 0-20,0 4 19,0-11-4,-4 7 2,4 0 2,0 4-1,0-5-1,0 0 2,0 5-4,0-5 1,0 5 3,-1-5-2,0 0 1,1 5-1,-3-2-3,3 2 3,0 0-2,-2-4 7,2 4-2,0 0-6,-2-4 5,2 4-1,0 0 0,0-8-5,0 8 3,-1-5 2,-2 2-2,3 3 5,-1-7-2,1 2-4,0 5 2,-1-7 3,1 4-5,-3-1 0,3 4 3,0-5-4,0 0 6,0 5-5,-1-4 2,-2 0 2,3 4 1,0-4-3,0 4 0,-4-4 3,4 4 3,-2-5-6,2 5-21,0-6 11,0 2 9,0 4 4,-4-5 3,4 2-6,-1-1 1,1 4 4,-4-4-2,4 4-6,-3-6 3,3 3-2,0 3 11,-1-5-5,1 5 4,0-4-12,-1-1 11,1 5-4,-3-3 3,3 3-9,-2-4-3,2 4 7,-2-3-5,2 3 1,-1-5-1,1 5 4,0-5 2,0 5-2,-2-3-3,2 3-1,0 0 2,-2-4 2,2 4 11,0-7-12,0 7 9,-1-3-14,1 3 6,0 0-15,-4-3 13,4 3-2,0 0 5,0 0 1,0 0-2,0 0-2,-1-5 2,-2 1 0,3 4 3,0-4-11,0 4 0,-1-4 12,1 4-6,0 0 6,-3-4-6,3 4-3,0 0 1,-1-5-12,1 5 19,-1-2-1,1 2-1,-4-5 1,4 5-2,0-2 3,0 2-1,0 0 3,0 0-4,-4-5-2,4 5 2,0 0-2,0 0 0,-1-3 4,1 3-1,-4-4 1,4 4-3,-2-4-1,2 4-6,-3-4 8,3 4 3,-4-3-6,4 3 4,0 0-5,-5-3 2,5 3 0,-2-3 0,2 3 1,0 0 1,-6-3-2,6 3 2,-1-2 3,1 2-8,-5-5 7,5 5-3,-4-4 0,4 4-12,-5-2 13,3-1 4,2 3-5,-4-4 5,4 4-4,-5-2 0,5 2 1,0 0-1,0 0 0,-5-2 0,5 2-3,-4-3-14,4 3 19,-4-2-3,4 2 3,-4-5-6,4 5 3,-5-2 2,5 2-1,-3-4 0,3 4 2,-3-3-3,3 3-2,0 0 3,-6-3 3,6 3-5,-2-2 0,2 2-1,0 0 3,-4-3 4,4 3-3,0 0 0,-4-3 1,4 3-6,0 0 1,-3-5-7,3 5-2,-3-4 5,3 4 2,-5-4 11,4 1-3,-2 0-8,-1-1 0,1 1 3,1 0 5,-2-1-3,4 4 0,-6-8 5,1 4-7,0 1 6,2-4-7,-2 5 2,1-5-5,-1 2 1,-3 0-2,3-1-15,-3 1-23,2 0-18,-4-1-24,2 1-23,-1 0-1,0 1-27,-5-2-18,4 3-31,-3-1-50,0 2-24,1-1-28,-2 1-43,-8 0-175,6-1-549,3 4 243</inkml:trace>
  <inkml:trace contextRef="#ctx0" brushRef="#br0" timeOffset="1">3065 4645 133,'0'0'164,"0"0"-8,0 0-4,0 0-9,0 0-6,0 0-12,0 0-1,0 0-6,0 0-7,-10-3-5,10 3-7,0 0-1,0 0-9,0 0 1,0 0-6,0 0-8,0 0-3,0 0-3,0 0 12,0 0-8,-3 3-5,3-3-3,0 0-7,0 0-5,0 0-5,0 0-4,-4 4-2,4-4-5,-1 2 2,1-2 6,-1 8 3,-1-3 0,4 2-6,-4-3 7,1 5 1,1-5-7,0 5 0,0 0 0,0 2 3,-2-3-2,0 2-8,-1 1 0,3 0 6,0 1-1,0-1 1,0 1-3,0-2-2,0 4 6,2 1 6,-2 1-9,0-6 4,0 5-5,0-5 2,0 3 5,0-2-4,0-1-10,0-1 2,1 2-14,-1-5-5,0 3 11,0-1-4,0 0-1,0-1-4,0-2-5,0 2 4,0-2-3,0 2 0,0-2-3,0-1-8,-1-1 9,1 4 1,1-4-1,-1 0-6,0 1 6,2 0 1,-2-4-9,2 4-7,-1-2 8,-1-2 3,0 0-3,0 5 1,0-5 0,0 0-4,-1 6-2,1-6 6,0 0 5,0 0-13,3 3 5,-3-3-4,0 0 4,0 0-6,0 0-6,0 0-20,0 0-4,0 0-15,0 0-19,0 0-16,0 0-15,0 0-19,0 0-22,0 0-23,0 0-25,0 0-29,0 0-14,0 0-35,0 0-171,0 0-472,0 0 209</inkml:trace>
  <inkml:trace contextRef="#ctx0" brushRef="#br0" timeOffset="2">2997 4705 17,'0'0'121,"0"0"-6,-5-2-11,5 2-8,-1-3-1,1 3-6,-1-4-6,1 4 2,0 0-9,0-7 3,0 7 0,-2-3 0,2 3 5,-1-5 0,1 5-2,0-6 1,0 6 0,3-4 2,-2 1-7,0 1-4,2-3-8,-1 1-8,0-1-2,1 2-6,0-1-3,2 1-6,-1-2 2,0 1-2,-1-1-6,3 2 0,-1-2-3,1-2-5,-1 3 7,2 2-11,2-3-6,-2 2 0,3-1 0,-1-2-3,0 1-4,0 1 5,0 1-2,3-1-4,-6 2-4,6-2-1,-3 1 2,1 0-1,0 2 6,-4-2-5,1 1-3,2 0-1,1-1 2,-2 5 1,4-4-3,-5 2 5,0 0-5,1 0-1,-8 0 1,15-2 0,-7 4-1,-3-2-1,4 2-1,-4-2 2,-1 1-1,1 1 0,-1-1 5,-4-1-4,9 2-1,-4 0-3,-5-2 3,5 2-3,-1 1 3,0-1 0,-3 3 0,3-4 0,-4-1 0,4 5-3,-4-1 2,5-2 2,-4 1-3,-1-3 2,2 5 1,0-2-1,-2-3-2,0 7 3,-2-3-2,2-4 4,-2 5-3,2 0 0,-1-2 1,-3 1 1,3 1-1,-2-3 2,1 2 4,-1 2 1,-2-4 0,1 5-2,-1-2 4,0 0-2,-1-1 2,-1 1 2,2 1 2,1 0 1,-1-1 2,0-2-3,0 4-2,-4-2-2,4-2 0,-2 1 0,1 0 1,0 2-3,-2-1 2,-1 0 0,0 0-3,-1-2 3,3 3-3,-3 2-3,1-5 2,2 2-1,-2 1 3,0-1-4,4 0 2,-3 0-2,0-1 0,2 0-2,1 1 2,-3-1 1,3-2 2,1 2 0,-1 0-6,-1-2 1,2 2 0,1-1 0,2 1 2,-4-1-3,1 0-3,1-2 1,3-1 7,-7 5-7,7-5 2,-4 3-2,0-1 4,4-2-4,-5 3 2,5-3-1,0 0 1,0 1 1,0-1 0,0 0 1,0 0-2,0 0 1,-6 2-1,6-2 1,0 0 0,0 0-2,0 0 11,0 0-10,0 0 2,0 0 0,0 0-1,0 0 1,0 0 2,0 0-3,0 0 3,0 0-3,0 0 6,0 0-4,0 0-3,0 0 3,0 0-3,0 0 2,0 0 2,0 0-1,0 0 0,13-5 2,-7 4 3,0-1-2,2 0 1,2-3-1,0 3 2,2-1-1,-3 0-1,1 2 0,-1-2-2,4 1 1,-3-1-3,4 1 0,-4 0 1,2-1-2,-1 2-2,1 0 2,-1-2 1,0 2-4,-4 1 2,3 0 6,-1 0-7,-3 0 1,1 0-2,2 0 3,-5 1-4,4-1 2,-2 4-1,-1-4 1,1 1 3,-3 2-4,5-1 2,-6 0-2,2 1 3,3 1 0,-4-2-2,3 1 0,0 1-1,-5 2 2,6-1-2,-5-2 1,2 3 0,0-1 1,-1 0-1,-1 0 2,0 2-2,1-2 0,-3 1 3,4 0 0,-3 0-3,0-1 4,2 1-4,-3 0-1,0 0 1,0 0 1,0 0-2,0-1 2,3 0-2,-3 0 1,0 0 3,-3-1-3,3 2 2,0-2 1,-1 1-2,-2 2 2,1-3-1,-2 5 1,0-2-1,1-3-2,-2 1-1,-1 0 1,1 0 6,1 2-3,-4-1 1,3 0-3,-5-1 1,1 1 0,1-1-2,0-1 0,-2-1 6,4 1-4,-2-3 1,-1 3 1,2-2 3,-2 1 0,0-1-1,-3 0-1,1 1 1,-1-2 1,3 0 2,0-1 3,-1 3-4,-1-3 1,0 0-5,0 0 3,-2 0-2,4 0 5,-1-3 0,0 3 10,2 0-3,-5-1-3,7 1 0,-2-1 6,0-2 3,1 2-4,-1-2-1,-1 3 3,2-3-6,-5 1-2,3 0-2,1 1 1,1 0 0,-1-2-2,2 3-1,-1-2-3,1 0-1,0 0-2,-2 0 2,8 2 1,-10-2 3,6 0-1,4 2-5,-12-1-2,9-1-13,-1-1-14,4 3-13,-9-2-19,9 2-24,-3 0-23,3 0-30,-6-3-37,6 3-39,0 0-47,-2-7-147,2 7-437,3-6 193</inkml:trace>
  <inkml:trace contextRef="#ctx0" brushRef="#br0" timeOffset="3">3837 4825 56,'0'0'146,"0"0"-13,-5 1-10,5-1-1,0 0-13,0 0-10,0 0-12,0 0-2,0 0-9,0 0-9,0 0-1,0 0-8,0 0-4,0 0 2,0 0-3,0 0 3,11 5-1,-6-3-4,2-2 1,1 0 6,-8 0-3,19 0-1,-2-3 6,5 3 6,-4 0-4,5-2-1,0-1-3,5 2-2,7 1 1,-4-3-2,1 3-2,2 0-1,-1-2-4,3 1 2,0 2-3,1 1-3,2-2-2,-3-3-2,2 4-4,3-1-2,-4 2-4,2-2 1,-4 3-3,1-3 2,1 1-1,2 0-8,-5 1 1,-2-2-4,0 0-2,1 3-1,-1 0-3,4-1 2,-9 0-1,1-2 4,-7 0-9,0 0 4,1 0-4,-4 0 2,-2 0-3,-3 0-1,-3 0 0,3 1-1,-7-2 1,7 1 0,-5 0-2,-2 0-1,-2 0 1,-4 0 0,9 0 3,-9 0-4,9 0 1,-9 0 1,0 0-1,9 0-2,-9 0 1,0 0-1,4-2-1,-4 2 4,0 0 3,0 0-5,0 0 1,0 0-2,4-2 1,-4 2-3,0 0-1,-4-8 7,4 8-4,0 0-1,4-5-3,-4 5 2,0 0 0,-4-5 0,4 1-3,0 4-1,-2-5-1,1 0 1,1 5-2,-5-5 0,3 3 3,0-1-2,1-1 1,0 0 0,-2 0-3,-2 2 2,1-1-1,2-1 0,-2 1 0,1-2 0,-2 3 1,5-2 0,-4 1 2,3 0-1,-3 1-1,4 2 6,-2-8-4,-1 4 0,3 4 0,-4-3-2,4 3 3,-4-3 1,4 3-2,-5-6-1,5 6 2,-4-1 0,4 1-1,0 0 1,-1-2 4,1 2-5,0 0 1,0 0 1,-4-4-6,4 4 3,0 0 0,0 0-3,0 0 4,0 0-1,0 0 2,-1 16 2,2-14 3,-2 4 3,1 1-2,0-2 0,0 2 2,0 3 7,0 1 2,0-1-3,0 0 1,1 0 2,-1-1-2,0 5-2,0-4-1,0 0 0,0-1 0,1 0 1,-1 2-1,0-4-3,3 0 1,-3-2-2,0 1-2,0-2 0,1 2 0,3-2-1,-4-2 3,0-2-2,0 7 1,0-4 1,0-3-3,0 0 2,0 6 2,0-6-2,0 0 5,0 0-1,0 0 5,0 0 1,0 0 1,0 0-5,0 0 3,0 0-2,0 0-1,0 0 0,0-13 0,0 6-2,-1-1 0,2 2-4,-1-5 1,0 0-1,-4 1-1,4-1-5,0-1 4,-1-2-5,5 4 7,-4 0-3,1-1-4,-1-1 2,-1 3 0,1-2 0,-3 2-1,3 2 2,0 0 1,-1 1 1,1 1-3,0-1 0,0 2 0,0-2 1,0 3 0,0 3-1,-3-7 0,6 3-1,-3 4 0,-4-5 2,4 5-1,0 0 1,0 0-4,0 0-1,4-6 2,-4 6 0,0 0-3,0 0 2,0 0-2,0 0 1,0 0-1,0 0 2,0 0-2,0 0 0,0 0 5,10 8-2,-6-3-1,0-1 2,5 0 3,-4 0 0,0 5-1,2-6 0,-1 3-2,4 1 3,-1-3 1,-1 3-4,2 0 0,-1-1 4,1 0-2,0 1-1,1 1 0,0-2 4,1-2-3,-1 3 0,-2 0 3,1-2-4,-1 2 3,2-2-2,0 0 3,-6 0-4,4-3-2,-4 2 3,-1-1 3,2-1-7,1-2 4,-5 5 1,2-3 1,-4-2-1,4 3-1,-1-2-1,-3-1 0,2 3-3,-2-3-1,0 0 4,4 2-1,-4-2 2,0 4 0,0-4 1,0 0 3,-5 5 2,5-5 0,-5 5 0,1-1 0,-5-3 1,5 2 3,-2 1-3,-2-1 4,-1 2-1,-5-1-3,5 1 0,-1-1-2,3 0 0,-4 0 0,-1-2 1,1 3 0,1-2-1,1 1-1,1-1-7,-1 1-9,2 0-10,1 0-13,-5-2-11,6 0-11,-2 0-18,1 2-15,2 0-23,-1-4-20,-1 3-28,3-1-30,3-2-30,-5 3-176,5-3-429,-4 4 189</inkml:trace>
  <inkml:trace contextRef="#ctx0" brushRef="#br0" timeOffset="4">6037 4146 81,'-3'-3'118,"3"3"-3,0 0-15,0 0-1,-4-2-2,4 2-7,0 0-2,-4-3 8,4 3-2,-3-4-4,3 4 3,0 0-7,-5-2 4,5 2-17,-4-3-5,-1 2-2,5 1-2,-5-4 6,5 4-2,-6-2-5,6 2-7,-6-2-1,3-1-7,3 3-3,-9-3-8,5 2-1,4 1-2,-8-2 2,3 1-7,5 1-1,-9-1 0,0-1-3,9 2-2,-9 2-1,4-4 1,5 2 0,-13 2-1,13-2-1,-10 0 2,5 0-3,-1 0-3,6 0 4,-14 1 2,8-1-4,1 1-3,5-1 2,-10 1-2,4 0 0,-1 0-3,1-1 3,1 3 3,-2-2-1,1 1-1,0-1-2,-1 1-1,3-1 7,-2 3-7,0-3-2,2 2-1,-3-1 1,1-2 2,2 4-3,-1-3-1,-1 1 2,2 0-4,0 1 4,-1 0-3,0-1-3,-4 3 2,4-3 1,1 3 0,-1-2-1,-2-1 2,2 2 0,0 2-1,4-4 1,-7 1-1,1 1 1,0-2-2,1 4-1,-1-2-1,1-2 1,2 1 1,-1 2-4,1-2 0,-3 1 0,4-2 2,-2 1 0,0 2-1,2 0 2,-1-2-3,-2 1-1,0-1 1,3 0 0,-1 1 0,0 1 1,-1-3 0,1 1-2,1 2 1,-2 0 0,1 0 2,0-1-5,0 1 3,1-1 3,-4 1-4,5-1 4,-1 1-5,-5 1 3,7-1 3,-5 1 1,4 0-4,-2 1 0,-1-4-1,4 2 0,-2 2 1,-3-3-3,5 1 4,-2 0 0,-2 2 3,4-2-5,-2 0 1,-3 0-1,3 0-2,2 1 1,-3-1-2,0 0 3,0 1 5,3 0-5,-3 1 2,0 1-2,2-2 2,-2 0-1,1-1 1,2 2-2,-5-2 0,6-2-1,-4 2-1,4 0 2,-2 2-4,0-2 0,0 0 4,0 2-3,1-1 4,-2 0-1,2 3-3,1-4 1,-4 3 0,3-3-1,0-1 0,1 1 1,-2 2 0,0-4 0,2 2-1,-3 2 2,2-2 0,0 2-1,-2 0-2,3-4 0,0 2 1,0 2 4,-1 0-8,-1-2 4,0 0 1,1 2-2,1-2 5,0 1-2,-1 1-1,1-3-1,-2 2-1,2 0 3,0 1-2,-1 0-1,1-4 4,-1 4 0,0-2-2,1 0 2,-2 2-3,2-2 0,0 0 6,0 1-6,-2 0-1,4-2 2,-4 0-1,2 2 0,0-1 3,-2-1-3,2 2 0,0-1 1,2 2 1,-4-2 0,2 0 0,0-1-1,-2 1 1,-1-1 1,3 0 1,-2 0-3,2-4-3,0 9 2,0-5-1,0 0 2,0-1-1,-1 4 2,1-2 10,-2-1 1,2 2-5,0-1 4,-1 2-2,1-3-3,1 1-1,-2 3-1,1-4-1,0 2-1,0-1 2,-1 1-1,1-1-2,1 1 3,0 0-3,-1 0-1,0 0 4,0 0 0,0-1-6,2-1 2,-1-2 1,-1 4 1,0 0 0,2-2 0,3 4 1,-1-3 0,-4 0 1,2 2-4,-1-4-1,1 2 6,0 2-2,0-2 7,1 6-3,-2-6 2,2 1-1,-1-1-4,2 1 2,-2 1 3,0-1-3,2 1 1,-2-1-1,2 0-2,-1-1-1,1 2-2,-1-1 2,0-2-2,3 3 3,-2-2-2,-3 0-1,3-1 2,0 0 0,1 0-1,-4 1 1,6 3 3,-2-4-5,-1 0 6,1 3-7,0-4 1,-1 1 3,0 1-3,0 1 5,-1-1-6,1-1 1,2 1-2,-3 0 4,5 0-3,-4 0-2,2-1 4,-2 0-4,0 0 3,-1 1 1,4-2-8,-1 3 9,2-3-2,-3 2-5,1 0 5,-2-1-2,1-1 0,3 2 3,-3 0 0,2-1-2,-1-1 7,-1 2-1,0-1-5,4 1-2,0-1 2,-4-1-2,0 2 0,2-5 2,-5 5 2,7-1 2,-5 2-4,1-4 9,0 1-12,2 1 1,-7-4 6,10 9-2,-5-5 8,3-3 0,-2 2-2,-1 2 8,0-2-1,3-1-13,-3 1 6,3-1-11,1 0 8,-4 3 0,1-4-3,-6-1 3,10 4 5,-1 0 4,0 1-9,-2-4 2,0 2-4,0-1-1,-2 1 13,1-1-11,-1 2 7,4-1 5,-3-3-1,2 3-5,2-1 4,2 0-4,-3 0 2,2 1-4,1-1 4,-4 0-2,3 1-7,-2-1 4,-1-2-3,3 3-5,-3-2-4,2 0 4,0-1 8,-2 3-8,-2-2 1,0 1 2,1-1-2,2 0 3,-1-1 5,-1 0-9,1 3 0,1-3 3,-3 1 1,-6-1-3,12 0 5,-2 0-3,-4 0 3,2 3-4,0-3-2,3 0 6,-3 0-4,2 0 4,-2 0-6,2 0 5,-2 0 1,0 0 2,-1 0-3,0 0 3,-7 0-6,15 0-8,-6-3 10,-3 6-1,1-6 8,0 6-7,1-6 1,0 3-6,-2 0 3,2-1 3,-3 0 13,4-1-17,-2 1 6,-7 1 18,14-3-10,-5 2 4,0-3 0,3 3-9,-5-2 4,1 2 0,-3-2-7,3 1 0,-8 2 2,13-3-5,-7 0 0,2 2 2,-3-2 1,-5 3 0,14-5-3,-10 3 4,-4 2 0,10-3-2,-7 0-1,4 1-4,-3-1 2,-4 3-12,12-4 10,-12 4 4,10-3 2,-5-2-4,1 4 0,1-3-1,-2 2-1,-1-1 6,2-1-7,-1 1 4,2-3-3,-2 1-1,-1 1 1,2 0-5,0 2 2,-2-3 0,1 2 14,-2-1-16,3 1-10,-1-2 19,-1 1 9,1-1-1,-1 0 3,1 0-7,-1 0 3,1-1 2,0 2-2,-1 0 1,-1 0 3,2-1 2,-3 0-7,5-1-1,-1-1-6,-1 2 1,-1-1 2,-3 0 2,3 1-5,-1-2 2,-1 2-5,1 0 7,-2-1-3,4 0-4,-3-1-15,2 2 15,-2 2 0,-1-3 3,-1 1 2,4-1-2,0-1 1,-2 0 0,0 2 4,-1 0 1,3-2 9,-2 3-5,0-1 3,0-3-10,-2 0 0,0 2 3,4-4 0,-3 3-2,0 0 2,-1-1-6,2 1 2,-2-2-3,1 1-4,0 1 3,0 2-5,-1-3-1,2 2 7,-1-4-2,-1 3 1,-1 0-2,2-3 3,-1 2-2,0 1 2,-3 1 6,3-2-4,0-1-4,2 3 7,-1-5-1,0 3-18,1-2 13,-1 3 0,0-2 1,-2 3-2,3-1 3,-2 0-2,0-2 1,0 5-1,-1-5-4,2 4 6,-3-2-3,1 2-1,-1-3-4,2 2 9,0 1-6,0-3-5,0 1 7,0 1-5,0 0 3,0-1-1,0 1 7,0-1-7,-1 1-2,2-3-4,-1 3 4,2-1 0,-1 3 1,-1-2-1,0 1 3,1 0-1,-3-2 0,3 0-4,-1 0 7,0 1-2,0 2 4,0-3-19,0 1 12,0 2 1,0-2 5,-1 2-4,-1-3 2,1 2-5,1 1-11,0 4 15,-1-10 1,-2 6-1,2 0 3,1 0-4,-1-4-2,1 4 2,-2-1-16,0-2 20,2 7-1,-5-8-7,5 1 2,-1 2 4,-1-2-4,0 1 6,2 0-2,-4-1-1,4 2-4,-1-1 4,-1 0-4,1 0 8,-2 1-8,3 1 2,-1-2 2,1 2-3,-2 0-2,-1-1 15,2 2-11,-1-2-1,0 1-12,2-1 10,0 0-2,-2 1 4,0-2 3,1 3-1,1 3-1,-1-8 0,-2 5 2,3-1-4,0-1 1,0 5-3,-3-6 4,2 1 0,-1 0-3,-1 3 5,2-3-2,-2 2-9,3-2 11,-2 1-2,-1-1 0,2 0-1,-3 1-2,3-2 4,-3 2 6,3-1-5,-3 1 0,4 0-5,-3 2 6,2-2-3,0-3-8,-2 4 11,-1 1-1,4-1-2,-4-2-5,4 5 5,-3-5-3,3 5 5,-3-7-2,3 5 0,0 2-2,0 0 12,-5-5-16,5 2 4,-4-1 1,4 4 2,-5-3-6,1-2 3,2 3 2,0-3 2,-3 1-1,4 2-4,-3-2-6,4 4 6,-6-6 5,4 4-3,1-1-3,-3 0 5,3-1-2,-3 1-2,2 0-1,-2-2-1,0 2 6,0 0-2,0-1 1,1 2-3,3 2 1,-4-6 0,0 4 8,0 0-4,4 2 0,-8-5 1,5 4-4,3 1-1,-6-4-2,3 2 5,3 2-3,-6-2 0,6 2 0,-6-5 2,6 5 1,-6-3 0,3 2-2,3 1-1,-5-3 2,5 3 5,-3-2-5,3 2-1,-6-6-1,3 6 2,3 0-2,-8-4-1,8 4-3,-4-2 4,0 1-13,0-1 16,4 2 1,-5-2 3,0-1-7,5 3 6,-9-1 0,9 1-7,-5-3 4,5 3-3,-8-3 3,8 3-1,-4-1 3,4 1-4,-5-1 0,5 1 7,-7-3-4,7 3-3,0 0 3,-7 0-3,7 0-1,-4-1 0,4 1-3,-5-4 13,5 4-9,-5-1 2,5 1-4,-10-3 2,6 0-1,4 3 0,-8-2 3,4 2 0,4 0 2,-6-3-2,6 3-4,-8-3 0,5 2 3,3 1 4,-9-2-3,4 0-3,5 2-3,-10-1 8,4-2-7,0 1 1,6 2 6,-10-2-5,3 0 7,1 1-4,2-1-6,4 2 2,-9-3 1,4 2 4,-2-2-22,-3 1 22,4-1 3,0 2-5,2-1 11,-4 2-11,2-3-4,-2 1 3,-1 2 0,-4-3-2,3 0 1,1 0 1,-1 0-2,-4 1-15,3-1-1,0 0 12,0 3-24,-1-2-15,-1 0-8,1 0-15,-5-1-29,-1 1-7,-1-1-26,-3 3-17,-1 0-26,5 0-26,-3 0-36,1 0-36,4 2-28,-3-1-241,6 1-586,-2-1 260</inkml:trace>
  <inkml:trace contextRef="#ctx0" brushRef="#br0" timeOffset="5">6287 4311 53,'-4'-3'124,"4"3"-7,0 0-3,-3-5-5,3 5-3,-1-4 3,1 4 1,0 0-6,-4-3-5,4 3-4,-1-3-6,1 3 0,-3-3 0,3 3-8,-6-4-1,6 4 2,-4-2-9,4 2-2,-4-2-4,4 2-3,-6-3-7,6 3-7,-7-2-3,7 2-6,-6-4-5,2 3-2,4 1 4,-9-2 1,9 2 2,-6-3-1,1 2-5,5 1 0,-6-2-6,6 2-2,-6-3-2,1 2-2,5 1-1,-10-2-6,10 2 0,-9 0 1,2-1-3,1 0 0,6 1 5,-11 0-8,11 0 0,-11 0-1,6-1-1,5 1 1,-9 0 2,9 0 6,-9 0-7,3 0 1,6 0-4,-8 0 2,8 0 1,-12 0-5,8 0 5,4 0 1,0 0-3,-13 0 1,13 0-2,-13-2 0,9 2 1,4 0-3,-13 0 1,5 0-1,8 0 0,-12 0 1,5 2 0,0-2 1,-1 0 1,3 0 0,-1 1-1,6-1 1,-12 1-1,6-1 1,6 0-3,-9 1 3,1 1-3,3-1 1,0 0-1,5-1 0,-13 1 1,9 0-6,-1 1 4,5-2-1,-5 1 0,5-1 0,-10 1-1,1 2-1,5-2 4,-4 0-3,2 0 0,6-1 2,-8 3-1,3-2-1,0 0 1,-4 2-3,2-3 1,-1 2 3,5 0-3,-2 0 2,0-1 2,5-1-5,-11 1 4,5 1-3,3-1 1,-4 1 1,6-1 3,-5 2-3,6-3 1,-7 4-1,3-3 0,-2 3 1,2-1-1,-1-1 0,-1 1 1,-2-2 0,4 2-3,2 0 4,-2-1-2,-1 1 0,0 1 0,1-3-2,4-1-1,-9 4 2,6 1-1,-1-2 6,1-1-8,0 1 1,-2-2 4,2 3-1,1-2-2,-2 3 3,0-1-3,2-2-2,-5 1 4,7 1 0,-4-1-2,2 0 0,-3 2 1,5 0 0,-3-3-1,3-2 0,-5 7 1,2-4-1,2 1 1,-1 0 1,-1-1-4,0 1 1,2-1 1,-1 0-2,2-3 4,-4 5-4,4-2 0,-4 1 2,2 0-1,-1-1 0,-1 0-1,7 1-1,-6 0 4,2 1-2,-2-3 1,-1 3 3,3-1 2,-3 1-2,3-2 3,-1 2-5,0 0 5,0 2-1,2-2-1,-3-1-2,-1 3 0,3-2 5,-3 0 2,3 3-1,0-3 0,-1-1-1,1 1-2,0-1-1,-2-1-1,3 2 2,-1-2-3,1 3 0,-3 0 0,3-2 3,-3 0 0,1 2-1,0-1-1,2 1 0,-2-2-3,1 0 1,-1 1 5,2 0-4,0 1-2,-3-1 2,3-1-3,0 1 3,0 0-3,-1-1 4,1 4-1,1-4-2,-4-1 4,5 3-3,-4-2 2,2 0-2,-1 0 0,1 1 1,-1 0 5,1-2-3,-1 4-3,2-4 4,-1 1-6,0-4 2,-1 8 0,1-3 0,0 0 0,0-1 6,0 0-3,0 2 2,1-4-3,-1 3 1,0 0 3,0 0 3,1 0-3,0-2 0,1 1-1,-4 1-3,4-2 2,-2-3-1,0 7-2,1-2 4,-1 0-6,0-1 4,0-1-2,0 2-1,0-5-1,0 7 0,3-5 4,-3 3-5,1-1 2,0-1 1,-1 1-1,0 1 2,0 0-2,1-2-1,-1-3 3,-1 8-2,2-4 4,-1 1 0,0-3 5,2 3-8,-2 0 0,0-2 0,2 0 2,-2 1-2,2 0 0,-1 0 0,1 0 1,-2-1-1,0-3-3,3 7 3,-2-4 1,2-1-3,-2 2 2,0-1-1,2 2 2,-3-2-3,1 1 3,1-2-4,0 3-1,-1-2 5,2 1-5,-2 1 5,0-1-1,1 1-1,2-1 2,-1 0 2,0-1 0,-2 3-1,3-3-1,-1 0-1,-1-1-1,1 3 0,-2-1 0,2-1 1,-2 0-1,1-2 0,0 4 1,3-2 4,-3-1 0,-2-2 3,5 4-4,-1-1-2,-4 1 4,4-2-3,-4-2 2,5 5 2,-4-5-6,-1 0 0,2 4 2,3-1-2,-3 1-1,2-1-1,-4-3 5,0 3 3,4 1-4,-3 0 0,3-1-4,-4 0 2,4-1-5,-4-2 0,4 5 2,-4-5 3,2 3-1,1 0-3,-2-1 1,-1-2 1,5 4 1,-3 0-1,-2-4-3,6 4 5,-2-4 0,1 2 2,-5-2 1,4 6 12,-4-4-4,5 1 1,-1-2 0,-4-1-4,6 4-1,-3-1-2,-3-3 1,5 4 0,-4-3-5,6-1 5,-7 0-3,7 5-8,-4-5 4,-3 0 3,5 4-3,-5-4 0,5 3 0,-1-1 6,-2 1-5,-2-3-1,4 0 0,1 3 8,0-3-9,-5 0 0,8 4-1,-4-3 3,1 1-2,0 1 2,-5-3-4,8 2-1,-8-2 1,6 2 1,-2 1-2,2-3 1,-6 0 11,7 1-1,-2 0 4,1 1-4,-6-2 7,6 2-6,-2 1 6,4-3-11,-8 0 3,4 0-3,1 2-6,-5-2 9,9 1-1,-4 1-2,-5-2-5,8 2 4,-6-1-2,-2-1-4,8 0 8,-4 1-7,-4-1 3,6 5 4,-2-4-2,-1 1-5,-3-2 5,11 1 4,-6-1-11,-5 0 4,8 2 5,-8-2-8,9 2 3,-7-1 2,-2-1 0,9 0-2,-5 3-1,-4-3 3,8 1-7,-8-1-3,6 0 10,-2 2-8,-4-2 2,8 2 2,-8-2-6,5 3-2,-1-3 14,-4 0 0,7 1-2,-1 0-1,-2 0 5,-4-1-1,7 2-6,-7-2 5,8-2-2,-5 5 0,-3-3-5,8 1 0,-8-1 6,5 1-9,-5-1 4,0 0-10,9 0 13,-9 0-3,5 2 8,-1 0-10,-4-2 0,0 0 5,9 0-2,-4 2 2,-5-2 1,6 0-9,-6 0 4,7 0 6,-7 0-2,5 1-3,3-1-3,-8 0 6,0 0 3,11 0-12,-11 0 14,5 0 2,-5 0-10,8 0 4,-8 0 13,9 0-23,-9 0 7,5 0-7,-5 0-2,9 0 9,-9 0 0,5-1-1,-5 1 3,8 0 12,-8 0-18,9-2 19,-9 2-3,7 0-20,-7 0 15,6-2-10,-1 0 1,-5 2 18,6-1-25,-6 1 3,9 0-2,-9 0 5,6-1-4,-6 1 3,0 0 4,9 1 0,-9-1-4,9 1-1,-9-1 7,9-2-7,-5 1 5,-4 1 2,9-4-4,-5 3 1,-4 1 1,9-2-12,-9 2 16,7-1-1,-2 1-22,-1-4 18,0 4 3,-4 0 3,9-1-3,-9 1 0,6-2 1,-6 2-4,7-2 6,-2 0-3,-1 0-3,-4 2-5,6-1 3,-2-2 6,-4 3 1,6-4-2,-2 3 3,0 0-3,0-2 9,2 1-5,-2 1-18,-4 1 13,8-2 0,-4-2 7,-3 0-1,-1 4-3,8-1 3,-7-2 4,5 0-9,-6 3 1,7-5 0,-5 3 1,1-1 4,-3 3 0,5-4 2,-1 4 0,-2-3 0,-2-2-5,0 5 8,8-4-8,-6 2 10,1-1-27,0 1 20,-3 2 2,6-6-2,-6 5 7,4-3-10,-4 4-6,4-4 4,1 2 2,-3-1-10,-2 3 17,3-4 6,-2 1 4,-1 3-11,0 0 13,4-5-13,-1 3 5,-2-2-3,-1 4 0,5-6 0,-2 1-3,-3 5-19,1-3 15,1-1 3,-2 4-4,2-5 1,1 3-2,-1-2 10,0 1-6,1 0-4,-2-2-2,2 3 3,-1-2 0,-2 4-4,2-5 1,-1 1-2,1 2 1,0-1-1,-2 3 1,2-6-3,2 3 2,-4-1-1,4 1 0,-3 0-6,-1 3 6,5-6 7,-5 6-5,0-4 1,1 0 11,-1 4-16,3-4 2,-2 0 3,-1 4-4,0-8 3,4 4-2,-4 0 4,0 2 1,0 2 1,3-9-9,-3 5 1,0 0-1,2 0 4,1-1 1,-3 2-3,0-2 1,0 5 2,1-8-1,-1 4-4,4 0-2,-4 0 4,0-1 4,0 5-3,1-5-2,3 1 2,-4 0 1,0 4 6,0-8-3,0 3-7,0 0 5,0 2 1,0-2-5,0 0 2,0 1-1,0 4 2,0-5-3,0-2 1,1 5 3,-1 2-2,0-7 2,0 2-2,0 0 4,0 0-4,0 3-3,0-3 3,0 5 1,2-7 1,-2 2 0,2 2-4,-2-2 4,0 5-4,-2-7 3,2 2-3,-2 1 3,1 1-1,2-1-2,-1 4 2,-1-7-3,1 3 4,0 4 1,-4-7-4,4 4 2,0 3-7,0-9 6,0 5 1,0 4 0,4-7-2,-8 3 3,4 2 0,0 2-2,0-9 8,-1 2-10,1 3-1,-4-1 4,4-1 1,0 3 3,0-2-9,0-2 3,0 7 2,0-7-1,0 4 0,0-4-11,0 5 13,0-4 5,0 6-7,0-6-1,0 1 2,-1 1-4,1 4 4,0-8 2,-3 3 2,3 5 1,-2-7-6,4 3 5,-2 4-4,-2-8-3,2 6 4,0 2-2,-3-7-1,3 7 3,0-7-15,0 4 13,0-1 1,0 4-2,-2-7 6,-1 5 2,3-3-3,0 0-6,0 5 3,-4-7-1,4 2 0,0 5 2,0-5-5,-2 0 2,0 3 6,2 2-2,-1-7-5,1 4 4,0 3-2,-1-5-1,1 5 2,-4-6 4,4 2-7,-2 0-1,0 0 10,2 4-11,-4-5 11,3 2 3,-1-2 1,2 5-3,-2-5 0,0 2-2,-1-1 5,3 4 0,-3-6-7,1 2 4,-1 0 0,0 1-4,3-1 4,0-1 0,-4 2-6,1-3 1,1 2 3,0 1-1,0-1-1,-2-2 5,2 2-5,-1-1 8,-1 0-23,0 0 16,0 1-1,2-1-2,-2 0-4,1-2 15,0 4-8,-1-2-5,0 1-1,-2-1 3,4 1-4,-1 0 0,0 0 7,-1 0-1,1 1 0,1 1-2,2 2 2,-5-3-2,1-2-1,-1 4 2,5 1-3,-4-4 3,-1 2 4,1 0-8,4 2-1,-6-3 6,2 1-5,4 2 0,-9-2-2,4 1-11,-2 0 21,7 1-25,-10-4-9,1 2-18,3 2-14,-2-1-25,-1 2-26,-1-1-20,-3-1-24,1 1-45,0 1-36,0 1-51,1-2-60,-2 3-223,3-3-618,-4 1 273</inkml:trace>
  <inkml:trace contextRef="#ctx0" brushRef="#br0" timeOffset="6">5936 4579 157,'0'0'192,"-20"-4"-11,20 4-11,0 0-15,0 0-10,0 0-15,0 0-9,0 0-10,0 0-7,-8 3-5,8-3-6,0 0-11,0 0-9,0 0-6,-2 4 1,2-4 2,-3 4 8,3 0 3,0 1-1,-3-1-3,3 1-1,-1 0-6,1 2-8,0-3-4,0 1-3,0 3 2,-2-3-4,-1 2-6,3 0 1,3 2 9,-6 1-10,3-1-5,0-1-2,0 4 2,0-2 1,0 1-5,0 2-4,0-4 3,5 2-6,-5 1-5,0-3 2,0 3-6,0 1 7,0-4-7,1 3 4,-2 2-2,1-2-8,1-3-2,2 2 7,-3-1-6,0-1 8,0 0-1,3-1-2,-6 2-1,6 0-2,-3-5 8,0 2-11,2-1 1,-2-1-4,0 0-3,1-1 3,-1 0-4,3 0-1,-3 0 0,0-4-1,0 4 2,0-4 5,0 5-6,0-5 0,0 0 0,0 5 4,0-5-5,0 0-2,0 0 8,0 0-6,0 0 2,0 4-4,0-4 2,0 0 2,0 0-4,0 0-6,0 0-9,0 0-10,0 0-7,0 0-2,0 0-6,0 0-16,0-14-13,0 10-15,0-2-6,0 2-13,-3-4-21,3 1 0,-1 1-9,2-2-9,-1 0-2,0 1-3,3-3-8,-3-1 3,0 3 2,1-3 2,2 0 9,-3 1 1,1-1 6,-1 3 5,0-4 8,1 2 8,3 1 12,-8-1 8,4 1 4,0 1 7,-1-1 7,1 4 7,-1-3 11,-2 1 10,2 0 7,1-1 3,0 1 5,0 0 3,-3 0 9,2 2 3,1 0 13,0-2 2,0 2 1,0 0 6,-2-3 0,2 4 0,-3 0 6,3 0 8,0-2 10,0 6 3,0-6 9,0 6 3,0-2 4,0 2 6,-3-7 4,3 7-3,-1-4 8,1 4 1,0 0 5,1-5 2,-1 5 2,0 0 6,0 0-6,-1-3 3,1 3-1,0 0 2,0 0-1,0 0-3,0-5 1,0 5 0,0 0-6,0 0 0,0 0-1,0-5-3,0 5-5,0 0-6,0-7-5,0 7-1,4-2-3,-4 2-7,0 0 6,3-4-3,-3 4 0,2-4 5,-2 4-7,4-2-1,-4 2-5,5-5 0,-4 4-9,-1 1 3,9-6-4,-5 4-6,1 0 1,-5 2-2,4-3-2,-1 0 1,2 1-3,0 0 0,-4 0 4,7 0-3,-4-1-5,1 2 2,2-1-4,-3-1 3,4 1-2,-4 0 3,5 2 0,-3-2 0,-1 1 0,-5 1 1,12 0-2,-6-2 2,1 1-1,-2-1 3,3 2-6,0-2 0,-8 2 0,14 0-2,-5-1-1,-2 1 1,0 1-2,3 1 0,-3 0 1,3-1-1,-6-1-3,3 3 3,1-1-1,0 1-4,-3 0 3,4 0-1,0 1-3,-4-1 0,3 1 1,0 2 11,-2-3-5,0 1-6,1 1-5,-1 0 6,1 1 23,1 0-1,-1-2-8,-2 3 0,0-6 4,1 4-5,1 2-1,-1-2 5,2 2-2,-3-4-4,1 2 1,-1-3-2,-1 5 1,0-2-5,2-1 3,-2 1-2,1 0 1,-1-2-3,1 2 0,-1 2-3,-3-2 2,2-2 2,2 4-1,-5-2 4,4-2-9,-2 2 2,1 1 5,-2-4-5,3 3 1,-4-1 2,0 0-6,4 0-2,-4 1 3,0 0 0,0 0 2,0 0-1,0 0 2,0 0-2,-3 2 0,3-1 1,-1 0-5,-2 1 5,2 0-2,0-2 0,-4-1 0,5 2 3,0 1-6,-3-6 1,2 6 3,1-3-1,0 1 0,0-5 3,-2 7 2,-1-5 4,3 1 0,0-3-2,0 5 10,0-5-7,-3 6-1,2-3-1,-2 0 2,2-1 5,-3 2-6,3-2 2,-2 2-6,3-4 0,-7 5 4,4-2-4,2 0-2,1-3-2,-4 4 2,2-2 2,2-2-3,-7 6 0,3-4 1,2 2 2,-3-1 8,5-3-7,-4 4 0,-1-1 5,4-1-2,-3 2-1,4-4 13,-5 4-9,1-3 1,0 2 0,-2-1 0,3 1 0,-2 0-1,1-1 11,0 0-6,-1 0-7,0-1-12,-1 2 20,-2-1-5,2 0 5,2 1-2,-5-2-13,1 0 9,-1 2-2,3-1 8,-6 0-9,7-1-1,-5 0-4,0 0 0,-2 1 0,1 1 1,-1-3-5,1 1-1,-1 0 1,1-1 3,-1 4 0,1-1-13,3-3 12,-2 2 6,-2-2-4,2 0-1,2 0-1,2 1-1,-2-1 5,8 0-3,-15-1-7,10-1 7,-4 2-5,0-2 5,4 1 1,-4 2-7,0-2-2,1-1-9,2 0-13,6 2 14,-10-2-10,3 2-18,2 0-25,5 0-28,-5-3-28,5 3-31,-9-4-26,7 3-24,2 1-32,-4-5-36,4 5-36,-6-4-203,6 4-548,-2-5 242</inkml:trace>
  <inkml:trace contextRef="#ctx0" brushRef="#br0" timeOffset="7">6722 4795 58,'0'0'110,"0"0"-5,5 0-7,-5 0 6,0 0-14,0 0-2,0 0 7,0 0-2,5 2 4,-1 1 1,-4-3-6,6 1 0,-1-1-3,2 1-5,-2 2 1,5-1 4,3 0-10,-4-2-2,5 2 15,-2-2-3,7 3 3,-1-1-4,2-1-2,8 0-7,2 0-3,-1-1-1,-8 0 1,9-1-7,1 2-4,1-1-2,-2 2-1,4-4-1,-1 4-1,0-4 1,4 1-2,-1-1-6,2-2-2,2 3-4,-2-3-4,2 4 1,12-6 2,-12 5 3,12-4-7,-1 2 5,3-1-5,-4 2-5,3-1 1,-13-2 0,11 2 1,4 1 2,-6-2-4,-8 1-3,-2 0 7,2 1 1,13-5-17,2 3 0,-18 0-1,1 0-3,0 1-1,14-1-3,-16 4 3,0-1 2,1-2-6,3-3-2,-5 2-1,-3 1-2,2 0 0,-2 1-2,0-3-2,0 2 2,2 0-2,-2-1 3,0 1-4,0-1-1,-3 1-4,0 0 13,1-3-11,-3 5 1,-6-3 1,0 1 8,-3 3-13,0 0 3,-1-3 3,-7 2-12,1 1 6,-2-1 1,0-1-2,-1 1 4,-5 1-3,-4 0-1,10-2-4,-4 0 4,-6 2 4,8 0-2,-8 0-1,8 0 5,-8 0-6,0 0 3,8 0-5,-8 0 9,0 0-4,5-2 2,-5 2-2,0 0-3,0 0 11,0 0-7,0 0-4,0 0 4,5 0-3,-5 0-4,0 0 3,0 0 3,0 0-5,0 0 0,0 0-1,0 0-4,0 0-8,-4-7 0,4 7-3,-6-5 1,2 2-3,0-1-4,0 0 1,0 3 6,3-4-1,-4 2 2,1 1-3,0-1-1,4 3-2,-7-7 1,4 5-1,-1-3 2,-2 0 7,2 0 2,-2 1 0,3 1 0,-1-1 2,-1 3-1,1-5 7,-1 1-4,0 2-2,3 0 2,-1-2 2,-1 1 4,-1 1-6,4-2 4,-2 3-4,1-1 6,2 3-2,-2-7-4,2 7 2,-5-2 3,5 2-2,-2-2-2,2 2 5,0 0-6,0 0 3,0 0 1,0 0-2,-4 12 4,4-8 2,1 1 3,-2 0 4,4 2 1,-3 1-1,1-1 3,0 0 0,0 3 1,-1 0-3,2 1 2,1-3-2,0 2 3,-2 2-2,2-3-1,-2 3-3,3-2 1,-3-2-2,-1 3-1,3-1 4,-2-2 3,-1 1-3,0-2-2,1 0 3,1 1-4,-2-3-2,1 0 1,0-1 0,0 1-2,-1-3 3,0-2 2,2 5-6,-1-2 4,-1-3-1,0 4-1,0-4 3,0 0 1,-1 4-3,1-4 3,0 0-4,0 0 2,1 4 0,-1-4 2,0 0 1,0 0-5,0 0 4,0 0 2,0 0-9,0 0 2,0 0 1,0 0-1,-1-15-1,-1 11 2,1-1-3,-1 0 1,-1-3 0,2 1 1,-1 2 0,1-4-2,-1-1-4,-1 5 7,3-6-3,-3 1 3,2 0-3,0 2 4,0-2-5,-4-1 0,3 1 0,1 0 3,0 1-3,0 0-2,-3 1 4,1 0 0,0 1 3,1 2-5,-1 0-1,2-2-2,0 3 7,-2 0-1,2-2 1,1-1-3,-1 2-1,1 2 2,-3-2 0,2 1-6,-2 1 1,3 3 8,-1-7-4,0 5 0,1 2 3,1-6-1,-1 6 0,0 0-4,1-5 0,-1 5-3,0 0 3,0 0 0,0 0-1,0 0-2,0 0 1,0 0 0,0 0 1,0 0 2,0 0 0,0 0 0,0 0-3,0 0 3,2 16 3,-1-12 0,0 1-4,2-1 3,-2 1-1,0 0 1,2 0-2,-2 1 6,1 0-6,0-1 4,0 1-4,1-1 4,-2 1-2,2-1 4,-2 0-4,2 0 0,-2 0-1,-1-2 0,3 2 2,-3-1 2,5-2 0,-4 2-2,0-1-4,0 1 6,-1-4-1,3 4-4,0-2 4,-3-2 0,1 4 1,-1-4-2,2 1-2,-2-1 14,0 0-13,0 0 0,4 5-3,-4-5 2,0 0 6,3 2 0,-3-2 0,0 0-7,0 0 7,0 0-5,0 0 2,0 0 3,0 0-4,0 0-2,0 0 2,0 0-3,0 4 6,0-4-2,0 0-3,0 0 1,0 0-5,0 0 3,0 0 2,0 0-1,0 0 0,0 0 1,0 0-4,0 0 0,0 0 2,0 0 1,-3 8-2,3-8 1,-2 3-1,2 1 4,0-4 0,-2 7-1,4-4-2,-2 2 0,0 0 6,-2 0-7,2-1 4,2 3 0,-2-1 2,0-2-4,1 3 1,-2-3-1,1 2 4,1-1-1,-1 0-3,0-2 3,0 2-6,1-1 3,-1-4 0,0 7 5,0-4-5,0-3 2,-2 5 1,2-5-2,0 0 5,1 2-1,-1-2-4,0 0 7,0 0-1,3 4-4,-3-4 8,0 0 4,0 0 3,0 0 5,0 0-6,0 0-1,0 0 3,0 0-6,0 0 2,1-10 2,0 5-8,-1-1-2,-1 0-3,1-1 0,-1-3 2,-1 2-2,2-2 0,-1-1 2,0 0-3,-1 0 4,1 3-4,-1-2-11,-1-2 1,3 2 3,-1-2-5,-2 3 4,3-2 1,-1 2 3,2 2-1,-2 1-8,0-4-1,1 3 6,-2 2-2,-1-1-1,3-3 2,-2 4 2,1-1 0,0 1 0,1 1 6,-1 1-3,-1-2 0,2 5-2,0-6-1,0 3-1,0 3 4,0 0-1,0-5 3,0 5-3,-1-4-3,1 4 3,-1-6-2,1 6 4,0 0-6,0 0 1,0 0 1,0 0 4,0 0-4,0 0 1,0 0 3,5 12-2,-3-9 2,0 0-1,5 2 0,-3 0 1,0-1 1,1 1 0,0-1-2,5 2 1,-4-1 6,1 1-5,2 0-2,-1-1 4,1 2-3,-2-3 4,6 2-3,-4 1 3,-4-3-3,0 1 1,3 3 0,-2-5 1,1 3-2,-2-1 12,-4-2-14,7-1 3,-5 4 2,3-5-1,-3 4 0,-1-3 2,3 0-9,-5-2 2,4 3 0,-2-2 4,-2-1-2,4 4 3,-4-4-1,0 0 2,0 0-4,4 0 0,-4 0 8,0 0-5,0 0-6,0 0 4,4 4 2,-4-4-1,0 0-3,0 0 3,0 0-4,0 0 3,0 0-4,0 0 4,0 0-6,1 3 3,-1-3 4,0 0-4,0 0-1,0 0 5,-5 7-1,4-5 3,-2 2 0,-1 0 4,2 1-8,-2-4 2,-1 5-1,1-1-2,-1 0 3,0-2 2,1 3 0,-1-2-2,0 1 4,-2 1-4,1-1 2,-4 1-2,7-1 0,-2 1-1,-3-1 1,2 0-3,2 0 2,-4-1 2,5 0-1,0 0 0,-3 1 1,-1-1-7,2 0-15,1 0-12,3-4-15,-3 2-15,1 2-11,3-4-14,0 0-9,-6 0-14,6 0-14,0 0-14,0 0-11,0 0-11,0 0-10,0 0-7,0 0-17,0 0-26,16-4-122,-10 2-370,-1-3 164</inkml:trace>
  <inkml:trace contextRef="#ctx0" brushRef="#br0" timeOffset="8">9668 4078 129,'0'0'129,"0"0"-13,-2-4 5,2 4-10,-2-3-9,2 3-7,0 0-2,-8-3 6,2 2-3,6 1-7,-7-3 0,7 3-6,-5-2-5,1-1-8,4 3-8,-9 0 3,9 0-8,-10-2-1,5 2 1,-3-1-2,8 1-4,-11 1-1,3 1 1,3-2-3,-3 1-3,0 2 5,0-2-6,-1 1-7,-2 0 3,3 1 1,-1 2-2,0-2 0,-2 3-3,4-3-2,2 2-4,-3-3 1,2 2-2,1 0 2,-1 0-5,0 0 5,1 1 1,-4 0-4,6-1 2,-3 3 1,2-1 6,-1 1-11,0-2 0,1 2-2,-2-1-5,-2 2 1,3-1-3,-3-1 2,2 5 16,-2-5-13,3 2 3,0 0-9,0-1 2,0-1 4,-1 2-7,2-2 2,-3 2 0,3 0-2,-1 0 3,0 1 2,-1-1 7,3-2-1,-2-1-3,3 6-5,-2-2 1,0-1-1,3 1 6,-2-3-12,-1 2 2,1-1 1,0 3 1,2-3-3,-2 2-3,2-1 3,-2 1 7,2-1 2,1 0-3,-1 2-5,-1-4 4,2 0-4,-2 4 0,0-3 0,2 0-2,2 0 0,-2 0-5,-2 2 3,2-3 2,-1 5 11,1-4-10,-2 4 2,2-4-2,0 2-3,0 0 3,0-1-2,-3-3 3,3 0-3,-1 5 0,1-5-3,1 2-1,-1-2 1,3 3-4,-3-1 11,1 0-9,-2 0-1,3 0 3,-1 0-2,1 1-1,-1-1 0,0-1 1,2 2 3,-1 4-8,0-5 2,2 1 1,-3-3 2,0 4-3,1-4-2,1 3 3,1-3 2,-3 1-4,2 2-1,-1-1 3,5 0 0,-2 1-1,0-1 16,-2 1-15,2-2 0,0-1-5,-1 2 2,2 1-1,-1-2 5,0 0 0,0 1 1,3 0 1,-3 2 5,-1-1-1,1-1-2,1 0 3,2-2-1,-4 5-1,1-5 4,0 0-4,-2 0 1,3 0-2,2 2 0,-3-2 0,-1-1-3,1 1 3,0 0-4,3 0 1,-2 0 2,-3 0 0,3-3-5,-2 5 9,3-3-7,0 0 2,-1 2-2,1-2 3,-2 0 0,2-1-4,-1 3 4,-1-3-4,2 1 0,1 2 6,0-2-8,0-1 3,-1 0-1,3 3-1,-3-3 0,-1 2 3,3-3-1,-4 4-1,4-2 9,-3-1-11,3 2 6,0-1-8,-4 1 3,3-4 0,-3 1-1,2 3 3,-2-2-4,1 0 2,-1-2 8,2 1-4,-2 0 6,4-1-5,-3 3-1,-1-3 0,0 1 2,2-2-3,-1 2-3,0 1-3,0-3 7,-1 2-3,0-1 6,1 0-9,2 2 1,-8-3 1,13 2 3,-7-2-1,2 3-3,-1-3-1,-7 0 0,9 0 7,-1 1-3,-8-1 1,14 1 1,-9 1-7,-5-2 2,13 0 1,-13 0 5,11 3-8,-4-3 1,-7 0-1,10 1 7,-10-1-6,14 0-2,-14 0 4,12 0 0,-12 0 2,10-1-5,-10 1-2,10 0 6,-10 0-3,10 0-2,-10 0 1,12 1-1,-12-1-3,8-4 11,-8 4-8,8-2 4,-8 2 0,9-2-1,-9 2-3,12-3 6,-7 3-5,-5 0 5,8-2-5,-8 2-2,6-4 2,-6 4 3,10-3 3,-10 3-8,9-2 7,-9 2 5,7-1-7,-7 1 9,7-2-6,-7 2-7,10-4 3,-6 1 0,-4 3-4,9-2 10,-9 2 0,5-3 0,-5 3-3,9-1 3,-9 1-5,5-4-3,-5 4-1,9-5 3,-2 2 5,-7 3-1,10-2-7,-5-1 5,-5 3 2,9-6-6,-4 4-6,-5 2 3,10-3 4,-10 3 1,5-3-2,-5 3 5,8-4-3,-8 4-9,5-3 14,-5 3-11,0 0 10,9-3-1,-9 3-8,8-3 3,-4 1-2,-4 2 7,6-2 0,-6 2-12,7-3 14,-3-1-6,-4 4-3,7-5 5,-1 3-3,-6 2 4,4-5-4,3 3-2,-7 2 21,7-5-26,-2 2 7,-5 3 1,5-3 2,-1-1-6,-4 4-6,5-3 6,-5 3 7,7-6 4,-7 6-7,6-6 0,-1 4-4,-4-3 8,3 3-8,-4 2 2,8-5 4,-7 0-4,-1 5 5,9-5-2,-5 4-6,-4 1 6,5-5-4,-4 2 3,3-2-1,-4 5 2,7-5-12,-6 1 7,-1 4 7,4-6-3,1 2-2,-5 4 8,4-5-12,-2 2 4,2-1 2,-1-1 5,-1 1-2,-2 4 2,4-8-5,0 2-2,-2 4 2,2-3-6,-1 0 8,-2-1-3,2 1-5,0-1 4,0 2 0,-3-1 7,0 5 2,8-10-10,-7 6-1,2-1 4,-2 0-5,-1 5 6,5-8-2,-3 3 7,0 1 0,0 0-3,0-1 1,0-1 2,-1 2 6,2-2-3,-2 3-1,-1-5-6,3 3 4,-2 2 10,2-4-8,-2 1-9,0 2 2,0-3-2,3 2 3,-4 5-1,1-8 4,1 4 2,-2 4-3,1-8-4,-1 3 1,0 5-3,0-9 6,0 9 2,1-8-1,-1 2 4,0 1-6,0 5 1,0-10-6,2 6 3,-2 4 2,0-10-2,0 6-2,0 4-4,0-13 2,2 6 8,-2 2 7,-2-2-14,4 1 3,-2 2 0,0-3-7,-2 2-2,2-1 6,0 6 14,0-11-13,0 5-2,0 1 9,-2 1-11,2 4 8,-1-10-9,1 3 2,0 7 2,-1-8 3,2 2 3,-2 0-5,2 2-5,0-2-3,-2 0 5,1 1 0,-1-1 1,1 0-5,0 1 9,0 0-2,0 1-1,0 4 3,0-8-4,0 3-3,-2 1 5,2-1-1,-1 2-2,-1-1-2,-1 0 2,1 0-4,0-1 11,1 1-1,-2 1-11,1 0 2,1-1 10,-3 0-2,3 1 4,-1 0-10,2 3 4,-1-5 5,0 1 0,1 4-3,-3-8-2,2 5-3,-4 2 3,5 1-9,0-5 7,-1 0-1,1 5-1,-3-6 10,2 4-3,1 2-3,-1-7 0,-1 3 1,2 4 1,-2-5 0,-1 2-1,3-2-7,0 5 8,-3-4-3,3 4 0,-1-4 3,-4 3 2,5 1-8,0-7 1,-1 4 3,-2 0 3,3 3-7,-4-8 4,2 5 0,1 0-3,1 3 2,-4-7 3,3 3-4,-2 0 0,2 1 4,-2-2 10,-1 1-15,3 0-2,-3 1 3,3 0-6,-4-1 11,2 0-4,3 4-1,-2-5 0,2 1 4,0 4-8,-5-2 1,3-3-1,-2 2 7,3-1-1,-3 1-2,3-1 2,-3 1-6,3-1 6,-3-1 5,-1 4-16,1-3 11,0 2 2,0-4-1,1 2-8,0 2 8,-4-1-2,3 1 4,1-2-2,-1 0 3,0 0 1,0 1-3,4 3-2,-7-4 2,3 1 0,-1 0-5,1-1 5,-1 1-6,0-2 3,2 3-1,-2-3-2,-1 3 3,0-2 1,3 1 3,-1 1-4,4 2-3,-6-6 3,2 3-6,0 0-2,2-1 9,-2 2-1,-1-1 3,1 0 0,0-1-2,0 2-2,0 0 3,4 2-2,-5-6-1,3 6 2,-2-4-4,0 1 4,-1 1 4,-2-1-2,5 1 11,-1-1-18,3 3 5,-9-2-2,7 0 9,2 2 0,-7-4-8,7 4 6,-5-1-13,0-2 4,0 1 2,5 2 6,-8-2-7,5 1-9,3 1 8,-10-1-4,7 0 3,3 1 1,-8-3 0,8 3 1,-6-1 2,3-2 2,3 3 0,-6 0 4,6 0-11,0 0 10,0 0-2,-10-4 11,10 4-15,-7-4 8,2 4 0,0-1 0,5 1-13,-9-1-4,4-1 7,-1 2 2,6 0 2,-8-2-8,2-1 7,6 3-4,-8 0-1,1-3 5,2 2 0,0 0 3,5 1 0,-12 0 1,5 0-5,7 0-2,0 0 6,-10-2-3,10 2-4,-9 0 7,9 0-1,-8-1-7,8 1 6,-11 1-10,3-2 15,8 1-5,-10 0 2,6-1-2,4 1 3,-13 0-8,5 1 7,3-2 0,-6 1-5,4 1 7,7-1-4,-14 0-4,4 0-12,1 1-4,-1-1-8,-1 2-8,-1-2-12,-2 1-8,1-1-14,2 1-3,-3 2-18,2-3-1,-2 3-21,1-3-30,-2 2-29,2 0-5,-1 0-14,3-1-37,-2 2-14,0-2-26,-4 5-160,3-5-464,4 3 206</inkml:trace>
  <inkml:trace contextRef="#ctx0" brushRef="#br0" timeOffset="9">9934 4266 114,'0'0'187,"0"0"0,-2-5-11,2 5-12,0 0-12,-3-5-13,3 5-8,0 0-10,0 0-9,0 0-10,-1-3-8,1 3-11,0 0-5,-6-1-12,6 1-9,-8-2-4,8 2-2,-9 2-7,9-2-3,-16 1-4,4 1-4,1-2-3,-2 2-5,-8 1-1,3-1-3,-1 3-2,-2 0-3,0-2-1,1 4 0,-2-4-1,3 1-5,0 0 1,1-1-1,1 2-1,4-2 1,3 1-3,-1-1 3,-1-3-2,4 2-2,2 1 0,-2-2 0,3 0 1,-4-1-2,9 0-1,-9 3-2,5 0 2,4-3-5,-5 1 7,5-1-2,-6 0-1,6 0 3,0 0-4,-6 3 2,6-3 5,0 0 2,-3 2 2,3-2 2,0 0 1,0 0 5,0 0-1,0 0 2,0 0 1,0 0 0,0 0-3,0 0 0,0 0 0,0 0 4,0 0-3,0 0-2,0 0 4,0 0-4,0 0 0,0 0-4,0 0-1,0 0 8,0 0-2,0 0-7,0 0 6,0 0 4,0 0-2,0 0 0,1 4-1,-1-4 4,3 5 8,-3-5 4,4 6 0,-1-2-5,0-2 0,0 1-1,-1 2-2,1-1 8,0 1 3,2 1-10,-3-1 3,0 0-5,1-1-1,-1 3 1,1 0 2,0 1 3,1 2 2,-1-2-3,0-1 6,0 3 1,0 1-9,0-1 8,2 2-1,-5-1 0,2 1-4,1 1 3,-2 6 4,2-4 11,-2 2-4,-1-2 5,2 4-12,0-5-4,-2 1 2,0-3-8,1 3 9,-2-2-12,1 0-2,0-5 0,0 3 3,0-3-8,0 2 3,-2-3-7,4 0 1,-2 0 4,0-1-3,0 0-2,0-1-6,1 0 5,-1-3-6,0 4-1,0-6-2,0 6 3,3-3-5,-3-3 7,0 4 2,0-4-5,0 4 2,0-4-11,0 0 12,0 0-1,0 5-8,0-5-11,0 0-9,0 0-19,0 0-11,0 0-18,0 0-12,0 0-7,0 0-14,0 0-6,0 0-21,0 0-15,0 0-11,0 0-20,0 0-21,0 0-15,0 0-16,5-13-1,-5 10-17,0 3-136,0-7-411,0 7 182</inkml:trace>
  <inkml:trace contextRef="#ctx0" brushRef="#br0" timeOffset="10">9638 4625 208,'-4'-5'202,"4"5"-7,0-3-7,0 3-10,0 0-5,0 0-8,0 0-9,0 0-8,0-4-9,0 4-6,0 0-11,0 0-6,0 0-10,0 0-3,0 0-8,0 0-8,0 0-3,7-2-2,-7 2-2,9 0-2,-2-2-5,1 1-5,1 0-5,0 0-8,1-1-5,0 1-7,-2 0-4,3-2-2,0 0-1,-4 3-1,1-1-9,0-1-3,-2 1-3,-1 0-3,0 0 4,-5 1-8,10 0 3,-10 0 2,7-1-7,-2-1 2,-5 2-5,0 0 2,0 0-4,4-1 4,-4 1-7,0 0 4,0 0-8,0 0-16,0 0-10,0 0-18,0 0-19,0 0-14,11 1-25,-11-1-30,0 0-24,0 0-32,0 0-34,0 0-198,0 0-455,0 0 202</inkml:trace>
  <inkml:trace contextRef="#ctx0" brushRef="#br0" timeOffset="11">10305 7536 102,'-1'-5'128,"1"5"2,0-4-5,0 4-5,-3-5-3,3 5 2,0 0 1,0-4-4,0 4-7,0-8 2,0 8-1,0-4-8,0 4 2,0-7-7,0 7-9,0-7-8,0 4-5,0 3-7,0-6-6,0 6 0,-2-8-4,2 5-3,-3 1 0,3 2-12,-6-6 0,6 3 0,-4-2 9,4 2 0,0 3-1,-4-4-2,-1 0-6,1 0-8,0 0 0,0 0-1,-2 0-2,1 2 0,1-1-4,-1-1 6,-3 4 1,1-5-5,4 3-2,-4-3-2,0 4-3,1-3 1,-2 3-8,2-3-1,-1 0 8,1 0-11,1 4 1,-1-1-1,-1-2 2,3 0-2,-2 2-2,-2 0 4,-1-3-3,3 4 1,1-3-1,-2 3 1,7 0-1,-15-2-1,9 2-2,-2-1 0,8 1-1,-13 0 2,13 0 9,-9 0-11,9 0-1,-9 0-1,0 1 1,4 1 2,-2-2-5,0 3 1,-2-3-1,0 0 2,2 0-8,0 1 7,-1 3 0,0-3-5,-1 2 5,1 0-2,-1-2 2,0 0-2,1 1 3,2 1 1,-3 0-2,1-2 9,1 1-11,-2-1 2,1 2 0,-1-2-4,0 0 5,-1 2-2,4-1-2,-2 0 10,0 3-7,-2-2-4,2 1 2,-1-2-4,-1 2 4,0 0-1,2 0 0,-1 0 1,-1 0 1,1 0 0,3-1 0,-4 2-1,2-1-1,-1 2-1,1 1 5,-1-3-2,3 0 0,0 2-1,-2 2 2,-2-1-4,2 0 5,-1 0 3,4 1-5,-5 2 1,2-5-3,-2 4 7,5-1-2,-4 1-7,1-2 4,0 1 0,1-1 3,-1 3-4,3-4-1,1 1 0,-2-2-1,-2 3 4,4 0 3,1 1 1,1-3-6,-6 0 5,3 1 3,-2 0-5,0 2 4,1 1-1,0-2 1,-1 0-1,-1-2-3,2 4 5,1-4-6,0 1 3,-2 2 0,0-1 0,3-2 1,-2 2 2,0 1-4,0-2 8,0 1-6,2 1 0,-1-1 4,-3 3-1,3-2-3,-5 3-4,6-4 5,-2 1 0,0 0-1,0 1-3,1 1 6,1-1-6,-1 1 7,1-2 2,-1 0-4,-1 4 12,-1-4-13,4 1 3,-1 1-1,-3-1-2,3 1-2,0-2-3,1 0 1,-2-1 2,2 4 3,1-3-8,0 2 5,0-2-2,2 0 1,-3 1 0,2-1 4,0 2-3,-2-3-1,2 2 4,-1-1-6,0 1 3,2-1-3,0-1 5,0 1-1,0 1-5,0 0 2,0-1 1,0 1-4,2 0 1,-4-1 0,4 1 6,0 1 1,-2-2 6,1-1 1,0 3 21,-2 0-22,4-1 1,-3 2-1,1-2-2,0 2-5,-1-1-4,0 2 8,4-1-3,-1 0 3,-2-2-8,0 2 1,4-2-3,-4 1 0,3-2 6,-4 3-1,1-1-5,3-1 2,0 0 13,-2 1-15,1 0 4,1 1 2,0-3 7,0 0 7,0 4-7,-3-1-9,4 0 4,0-1 0,-5 1-1,4-1 17,0 1-16,-1 0-5,1 0 1,0 1 0,0-1 0,0-1 0,1-3 1,-1 4-5,0-2 4,3-1-3,0 1 5,-1-2-5,1 2 3,-1 0 8,4-2-7,-3 0 4,-1 0-8,4 1 7,-2 1 4,0-3-2,-1 2-4,3-2 10,-1 3-8,-2-5 2,2 5 1,0-1 3,-1-1-2,0-2 14,2 2-13,-1-2-4,3 2 2,-2-3 1,-1 3 1,0-3 8,1 0-2,-1 2 2,0-2 1,4 0-3,-3 2-3,-1-3 1,3 1 0,-2 0-2,0-1 0,1 3-2,2-3 2,-4 1 0,3 0-2,-2-1 7,0 0-10,2 1 1,-2 0 1,-1 1 1,1-4-8,0 2 6,-1 1-2,4-2 3,-4 1-1,0-1-2,4 2 9,-4-5-8,0 3-5,3 1 3,-3 1 1,2 0-1,0-5 0,-2 2-1,1 1-1,2-2 5,-2 1-3,1 0-6,0 0 4,-2 0 0,-2-1 8,6-1-6,0 2 2,-3-1 2,0-1-1,2 1 0,-1-1-3,-2 0-4,2 0 0,-4 0-2,5-1 0,-1 1 4,1-1 1,-1-1-3,2 1 1,-4-1-4,4 2 2,-1-2 0,-1-1-1,-4 1-1,6 0 1,-4-1 2,0 1 0,2 1-2,-2-1-1,3 0 1,-2-2 0,2 1-3,-3 0 1,2-1-3,-3 1 4,2-3-1,0 2-2,0-1 3,-1 2-2,-2-1-2,-1 1 6,3-3-3,0 2-2,2 0 2,0-1-3,-1 0 3,0 1 1,-1-1-3,0-2 6,1 2-4,-2 1-2,-2-3 0,2 3 4,-3 0-5,4 1 4,-4-4-2,2 3-2,-1-2 3,2 1-1,-2-1-5,0 2 5,0 0-2,-1 1 1,0-3 0,0 0 1,3 1-4,-3-4 1,0 4 4,0-2-2,1 1 2,-1 0 1,-1 1-4,3-5 0,-2 3-1,2-1 2,0 1-1,-3 1 0,1-2-9,1-1 10,-2 3 1,2 0-2,-2-1-2,1-1 7,-2 2-3,2-1 1,0-4-4,1 1-5,-2 4 8,0-1 1,1 0 1,-2-2 1,-1 1-11,4-2 9,-4 1-6,7-1 6,-5 1-6,-3 0 6,3 1-3,0-1 1,-3 1 1,3-1 0,-3 0-4,3-1 0,1-1-2,-4 3 7,3-3-6,-1 3 2,-2 0 2,1 0-1,2-2 0,-2 0 0,-1 1-1,2-1 2,0 1-2,1 1-1,-3-1 2,1-1 6,-1 3-9,2-1 3,-2-2 3,1 0-6,0 3 0,-1-2 3,2 3 0,-2-1-2,0 0-1,2-5 2,-2 5-3,-1-3 0,1 2 5,1 2 1,-2-2-5,3-1 5,-3 1-3,3 1 2,-3 1-1,0 0-2,0-1 2,0 1 3,0-1-5,0 0-1,1 0 3,-1 0 2,1 0-1,0 1-2,-1-1 4,-1 2-6,1-2 3,0 1 0,0 0-1,-1-1 4,1-1-1,-4 2-4,4-1 0,-2 3-1,2-2 3,-1-1 1,1 2 0,-2 1 3,1-2-5,1 1-1,-1-1-1,1 1 1,-3-1-1,3 0 0,-1 0 2,1-1 2,0 1-1,0 2 0,-1-4-1,1 2-4,0-1 3,-3-1 5,3 3-7,0-3 7,0 1-2,-1 1-2,-1-2 1,1 1 1,2 1-2,-2 0-3,-1-1 3,2 0 3,-3 2-2,3-2-3,-3 1 3,2 0-3,1 0 6,-1 0-5,-3 0-1,2 0 1,2 0 3,0 1-2,-3-2 2,3-1-1,-3 2-3,2 0 2,0 0-1,-1-2 1,0 3 0,1-2-1,-2 0 2,2 2-1,-3 0-4,-1-1 3,4 0 1,-2 1-2,1-1 3,-1 0 1,-2 3-1,5-4 1,-1 0-3,-2 3 0,2 0 4,-2 0-4,2-3 4,-2 2-3,2 0-2,0 1 0,-3-2 5,4 3-8,-2-4 6,0 3 1,2-1 1,-4 0-1,3 0 0,0-2 0,-2 3-1,3-2 0,-1-1-2,-3 2 1,0 1 1,3 1-3,-3-2-2,-1 0 4,3 1-2,-1-3 1,0 2 2,1 0-4,-1 1 6,-1 0-3,3-3 1,-3 3-3,2 0 3,-2 0-2,1-2-1,0 2 0,0 1 0,-1-1 4,4-1 3,-4 2-3,-1-1 1,4 1-4,0-2 2,-4 1-1,1 0 2,3 0-5,-3-1 1,0 0 4,0 1-4,0 1-2,0-2 12,-2-1-5,2 3-4,-2-4-2,1 5 4,-2-5 2,1 1-2,-3 2 1,2 0-1,-3-3 2,6 3-5,-2 1 3,0 0-1,-2-2 2,0-1-1,1 2-2,0 1-1,2-1 2,-4-2-1,-1 2-1,1 0-3,1 0 1,-1-1-7,1 0 4,-3 3-4,3-3-1,-4 2-7,3 0-6,0 1-6,-4-1-14,3 2-2,0 1-23,-8-3-16,5 3-8,-1 0-9,0 3-18,-4-3-19,0 1-16,1 3-13,0-2-12,4 0-27,0 3-26,-2-2-18,3-1-32,-3 2-37,-3-2-166,5 2-528,2-3 234</inkml:trace>
  <inkml:trace contextRef="#ctx0" brushRef="#br0" timeOffset="12">10476 7900 19,'0'0'151,"0"0"-18,0-4-6,0 4-14,0 0-2,0-6-7,0 6-5,0-5-2,0 5-9,-1-7-5,2 3 1,-1 4 4,-1-6 3,-3 0 0,4 2-6,0 4 1,-1-5-5,-2 1-1,2 0-5,-4-1-4,2 4-7,2-5-7,-3 2-4,2-1 1,-1 2 3,-1 0-1,-1-1-3,2 1 0,1-1-4,-2 0-2,0 2 7,3-2-4,-4 2-4,2-1-2,0-1-4,-2 1-7,1-3-2,-1 2-1,1 0 2,-1 0-1,2 1 0,-3 0-8,1-1 1,-1 1 8,1-1-4,0 3-5,0-2-4,-2 1 4,3-2-2,-1 1 0,-1 1 2,0-1-5,1 0 4,0 2 1,0 0-6,5 1 1,-12-3 0,7 1-8,-1 0 1,1 0 1,0-1 0,-1 3-1,1-3 4,5 3 0,-11-2 0,3 2-5,3-2 10,5 2-6,-9 2-2,2-4-3,7 2 0,-11-2 11,3 2-5,8 0-7,-11 0-4,7-3 4,4 3 3,-10 0-4,5 0 2,0-1-5,5 1 0,-13-2 6,9 0-10,4 2 8,-10 0-7,1-2 2,9 2 2,-9-2-5,9 2 0,-8 1 5,8-1-2,-7-1-2,7 1 4,-10 1-2,3-1 2,3 1-2,4-1-4,-9 0 5,9 0-3,-10 0 1,4 2-1,6-2 0,0 0 3,-9 0-3,6 2 2,3-2 1,-11 2-2,11-2 1,-10 0-4,7 1 3,-5-1 2,3 3-1,5-3 0,-9 1 1,5 0-2,4-1 3,-7 0-2,7 0-3,-7 2 5,7-2-3,-7 1 1,7-1-3,-5 1 2,5-1 1,-4 3-4,4-3 2,-8 3-2,8-3 2,-6 2 2,-1 1-8,5-2 5,-3 0 0,5-1 2,-7 3 1,3 1-3,4-4 0,-5 3 4,3 1-3,2-4 0,-8 3 1,4 0-4,2-2 2,-2 2-1,4-3-1,-5 4 5,3-1-3,-2-1 0,1 1-3,-1-1 3,3 1 2,-4 0-3,2 1 1,-1-2-1,3 2 1,-3 0-1,0-1 3,0 0 1,1 0 0,0 1-2,-1 0 1,-1-1 5,0 0-8,5 1 7,-4-1-3,0 1 2,0 0-3,-1-1 2,4 0 2,-3 0 0,0-1-1,4-2 1,-5 8 2,0-7-1,1 2 3,-1 0-1,4-1-5,-4 1 0,5-3 5,-4 4-4,-1-2 4,4 1 3,-3-1-9,-1 3 3,3-3 4,-3 1-5,1 1-2,1-3 3,-3 3 2,3-1-3,-1 1-2,0-2-2,0 1 6,2 0-1,-2-1 3,4-2-3,-5 5-1,0-3-5,5-2 6,-3 5-1,2-5-4,1 0 0,-5 5 2,5-5-4,-3 2 3,-1 3 4,2-3 2,-2 2 3,3 1-2,-3-1-6,1 1 4,2-2-2,-3 2 3,1-2 4,1 3-5,-1-3 8,0 1-10,-1 1 3,4-3-2,-2 3-5,1-2 4,-1 1-2,-1 0 0,3-1 3,-2 1-6,0-1 3,2-3-1,-1 8 0,0-5-2,-2 1 5,3 1-1,-4-1 1,4 0 1,-1 0 1,1 0-3,0-4 1,-4 8 1,3-5 0,1 2-2,0-5-2,-1 6-1,2-1 12,-1-2-12,0 1 1,-1 1-4,-2-2 1,6 1 6,-3 0-14,0 0 15,-3 1 1,3 0-2,0-5 7,0 8-4,0-4 6,0-1-5,0 2 2,0 0-14,0-1 11,0 0-2,-1-1 3,1-3-1,-3 8-2,3-4 2,0-4 3,0 8-3,0-4 1,0 0-2,0-4-5,-1 6-1,1-2 4,0-4-11,-1 7 11,-2-3 3,3-2-5,0-2 0,0 7 5,-1-4-5,1 2-1,-3-3-3,3-2-1,0 7 5,-1-3-5,-2 0 4,3-4-2,0 7 2,-2-4 0,2 1 1,0-4-2,0 7 6,0-2-11,0 0 10,0-2-4,0 1 3,0-4-3,0 8-4,0-4 1,0 1 5,2-2-2,-2 2-1,3-1 1,-3 0 0,0-4-4,1 7 22,-1-3-19,0 1 2,3-3-4,-3 1 6,1 1-8,-1-4 9,0 7 0,0-7-3,0 6-1,3-3 7,-3 1 5,1 0-8,0-1 1,2 1 5,-3-4-6,1 3 0,2 2 3,-2-1-4,0-1 6,2 4 0,-2-4-2,0 2-4,2-2 4,-2 1-6,2-1 4,-2 1 5,0 1-10,1 0 11,0-1 0,-2 0 1,4-1-4,-3 1-3,2-1 1,-3 1 0,4-2 2,-3 1-14,3 1 10,-2 0-3,1 2 5,-1-4 1,2 2 0,0 0-2,0-2 6,-2 1-5,2 1 0,1 0 4,0-3-8,-2 4-2,2 0-1,-1-2 9,0 0 1,1 1-10,0-2 8,-1 3-7,0 0 3,-1-3-3,3 1 1,-1 2 6,-1-1 3,3-2-7,-4 0-2,2 1 2,0 2-5,-1-2 7,1-1-6,1 1-3,-2 1 10,1-2-5,-1 3 1,0-2 0,0-1-7,1-1 12,-1 4 0,1-3 3,-3 1-7,1 1 0,5-2 3,-6 2 11,7-1-12,-8 0-5,3-2 0,2 1 8,-3 1-4,1-1 1,2 1 1,-3-2 3,3 2-1,-1-2-7,1 0 7,-3 1-3,1-1 1,0 3 9,1-3-8,0 1-4,0 0 1,-1 1-3,-4-3 2,9 2 1,-5-1 0,1 0 0,0 0 1,-1 2-5,1-2-1,-5-1 3,9 3 4,-5-1-2,2 0 1,-6-2-10,7 2 7,-5 2-6,3-4 5,-3 3 10,-2-3-8,11 4-2,-6-3-2,-1 0 0,-4-1-3,9 4 5,-5-4 3,1 1-3,0 1 2,-5-2-4,8 3 1,-3-3-3,-5 0-1,10 2 5,-5-2-4,3 2 11,-8-2 6,9 1 0,-4-1 2,-1 1-10,-4-1 3,9 4 3,-6-3-9,-3-1 7,6 3-2,-6-3-2,6 0 1,-6 0 1,7 3 0,-5-3 6,7 0-2,-4 1-2,1-1-1,-6 0 0,10-1-1,-10 1-8,11 1 7,-11-1-2,9 0 0,-9 0-2,8-1-3,-8 1 5,7 0-4,-7 0-2,0 0 5,8 0 1,-8 0-1,8 0 0,-8 0 1,7 1 1,-7-1 0,0 0-4,9 0 3,-9 0-2,6-1-4,-6 1 2,0 0 2,8 0-2,-8 0-3,0 0 6,0 0 1,9 0 1,-9 0-1,5 1 1,-5-1 1,0 0-4,7-1 4,-7 1 3,6-3-4,-6 3 3,8 0-3,-8 0 0,10-2 2,-6 1 3,-4 1-8,6-1 2,-1-2 2,-5 3-6,8-1-1,-8 1 8,6-1-9,-2-2 1,-4 3-1,6 0 5,-6 0-3,8-2-1,-4 2 2,0 0-1,-4 0 0,10 0-1,-10 0 0,6-3 0,-2 1-1,-4 2 4,8-3-3,-6 1 1,-2 2 3,8-2-7,-8 2 3,5-3 0,-1 1 1,0 0 1,-1-3-4,0 2-2,-3 3 4,10-2-2,-6-1 2,0 1 3,-4 2-4,6-3-4,-3 1 0,2 0 3,0-1-1,-1 1 5,-1-1-2,3-1-1,-2 3 3,-4-1-7,5-3 7,-1 4-2,1-2-3,-5 3 4,5-6-3,-1 4 4,-3-3-8,4 3 7,-2-2 1,2 1-3,-2-2 7,-1 3-7,3-5 0,-1 4 3,-1 0 1,-1-1-4,2-1 4,0 2 1,-1-1-4,-2 0-1,3-1 0,-1 3 1,0-3-3,-2 1 2,3-1 6,-4 3-5,4-3 3,-2 0-7,-2 5 9,6-6-7,-5 3 1,3-3 4,-4-1-2,2 3-2,1-1 2,-1 0-2,1-2 2,-2 2-4,-1 1 2,3-1 0,-2 0 1,0-1-5,1 1 6,-1 1-3,0-2 0,0 2 3,1-1-3,-1 0 0,2 0-2,-3-2 5,1 3 0,-1-1-7,1-1 10,-1 0-7,1-2 3,1 5 0,-2-3 0,1-2-2,1 3 0,0 1-1,-2-4 2,0 4-2,1 0 2,0-2-3,-1 2 4,1-1-1,-2-1 0,2 3-3,0-1 7,1 0-5,-1-1 0,-1 0 4,0 5-7,0-7 4,0 1-2,2 2 1,-2 1 2,0-2-1,0 0-2,0 1 2,1-1-4,-1 0 2,0 2-2,0-1 6,0 4-3,1-7-2,-1 3 3,0 4 3,0-6-5,0 3 0,0 3 3,0-8-4,0 4 2,0 0 0,0 0-3,0 4 5,0-9 2,0 5-4,0 1 1,0-2-2,0 1-2,0-1 2,2 1 6,-2 0-6,0-1 1,-2 0 2,2 5-4,-1-7-2,0 5 4,1 2 0,0-6-1,-2 2 2,2-1-3,0 5 4,0-6-6,-1 3 4,-1 0-2,2 3 2,-1-7 1,1 3-2,0 4-1,-1-6 4,0 0 0,1 3-5,0 3 4,-1-8-3,-1 3 1,0 1-1,1-1 5,-1 0-3,1 3 1,1-5 1,-1 2-2,-2 0 0,1-1 3,-1 2-4,1-2 3,-2 1-1,1-2-3,-1 2 1,-3-1-1,5-1 1,-1 2 1,-3-2-2,0-1-1,0 1-2,-2-2 2,3 2-1,-3 1 2,2-3 0,-4 2 0,3-1-6,-2 0-12,2-1-24,-4 2-11,1 2-16,1-4-29,-3 4-16,1 1-21,0-3-23,-3 2-18,2 4-21,-1-2-21,1 3-34,-2 3-30,-1-3-28,-1 0-44,2 1-180,0 2-581,1 1 258</inkml:trace>
  <inkml:trace contextRef="#ctx0" brushRef="#br0" timeOffset="13">10388 7940 216,'0'0'221,"0"0"-15,-1-5-11,1 5-14,-5-2-10,5 2-16,-4-2-4,4 2-14,0 0-12,-5-3-3,5 3-9,-5-3-13,5 3-6,-7-2-12,5-2-5,2 4-10,-9-1-8,3 0-6,-1 1-4,1-1-4,-1 0 1,-3 1-6,1-2-2,0 2-12,-2 0 0,-1-2-6,3 2 2,-5-3-5,-6 3-2,8 0 1,-6-2-2,4 2-2,1 0-1,-1 0 0,0 0-4,2-2 9,-1 2-10,-2 0-1,2 0 4,1 0-2,-2 0-2,1 0 0,3 0-3,1 0 1,0 2-2,-3-2 2,5 1-1,7-1 4,-13-1-4,13 1-1,-9 0 1,9 0-2,-6 0 3,6 0 0,0 0-2,-6-2 2,6 2-2,0 0 2,0 0 1,0 0 1,0 0-2,0 0 5,0 0-5,0 0 2,-9 3 1,9-3-3,0 0-3,0 0 5,0 0-2,0 0-1,0 0 2,0 0 2,0 0-1,0 0-2,0 0 0,0 0 2,0 0-1,0 0 4,0 0 0,0 4 3,0-4 1,0 0-2,0 0 0,1 4-1,-1-4 7,0 0 3,0 0 0,1 6-1,-1-6 10,3 3-9,-3-3 5,0 4-3,0-4 4,1 4 0,-1-4-6,0 3-3,0-3 2,0 0 1,0 5-4,0-5-3,3 3 1,-3-3-2,1 4 4,-1-4 16,0 6 3,1-2 2,0-1-2,1 0-4,0 2 2,2-1 2,-3 3-4,1-1 0,1-1-3,-2 3-4,2 2 13,1-3 0,-4 0-4,3 3-8,-1 0 4,0 0-2,0 2 3,-1-1 3,1-1-11,0 0 5,2-1 7,-3 2-5,3-1 1,-4 1-1,5-1-3,-4 1 5,-1 0-3,3-4-2,-2 3-1,-1 1-4,4-4 7,-4 1 12,0 2-18,4 0-2,-4-3-10,0 0 11,0 0-3,0-1-3,0 4 3,0-4-3,0 0-3,0 0 3,1 0 0,2 1 0,-6 1-2,3-4-8,3 3 3,-2-2 1,-1 0-5,0-1 2,0-1 7,0-3-8,0 9 5,3-6-3,-3-3 0,0 6-1,0-6-1,0 5 0,0-5-4,1 6 13,-1-6-5,0 5-9,0-5 5,0 5 1,0-5-4,0 0-1,0 0 1,0 0-2,1 5 12,-1-5-11,0 0 0,-1 6-5,1-6 0,0 0 9,0 0-1,0 0 5,0 0-4,0 5-2,0-5-4,0 0 4,0 0 1,0 0-4,0 0 4,0 0-3,0 0-3,0 0-5,0 0 12,0 0 1,0 0-4,0 0 1,0 0 2,0 6 0,0-6-2,0 0-4,0 0 3,0 0-1,0 0 9,0 0 0,0 0 7,13-1 8,-13 1-12,15 0-1,-15 0-7,17 0 10,-7-2 2,3 2-6,0 0-3,-2-1-2,3 1 4,-1-2-1,0 2-3,-2 0-3,2 0 4,-2 0-3,0 0 3,-3-2-1,4 1-6,-7 0 8,8 0-6,-7-1-3,2 2 3,-3-1 3,0 0-4,-5 1 3,9 1 4,-4-4-4,-5 3 0,0 0-2,8 2-6,-8-2 8,0 0-4,0 0 5,0 0-2,0 0-1,8-2 3,-8 2-12,0 0-8,0 0-10,0 0-14,0 0-13,0 0-15,0 0-14,0 0-11,0 0-7,0 0-8,0 0-19,0 0-15,0 0-10,0 0-14,0 0-11,0 0-8,0 0-14,0 0-11,0 0 0,-16 8-14,14-7-3,2-1-180,0 0-438,0 0 193</inkml:trace>
  <inkml:trace contextRef="#ctx0" brushRef="#br0" timeOffset="14">10075 8219 193,'0'0'212,"0"0"-16,0 0-12,0 0-9,0 0-10,0 0-6,0 0-2,14-4-10,-7 4-1,-1-1-3,2 1-1,0-1-15,0 1-6,-1-2-12,4 2 4,-3 0-15,-2-3-6,1 3-4,1-1-3,-1 0-9,-2-1-11,-5 2-1,9-1 6,-4 0-15,-5 1-7,6-1-8,-6 1 1,8-2-7,-8 2 1,0 0-8,7-2 4,-4 2-9,-3 0-3,0 0-12,7-1-22,-7 1-13,6-1-25,-6 1-31,0 0-39,0 0-45,0 0-44,0 0-59,0 0-151,0 0-458,0 0 203</inkml:trace>
  <inkml:trace contextRef="#ctx0" brushRef="#br0" timeOffset="15">7066 8092 45,'-4'-6'160,"0"2"-7,2 0-13,-1-1-10,-2-1-1,2 2-9,0-2-11,0 0 3,-1 0-3,-1 0-3,1 2-9,0-3-2,2 2-6,-6-3-11,3 3-1,0-3-1,-1 0 1,-2 3 0,0-4-9,3 1-6,0 1-6,-1 0 5,0 1-3,1-1-3,-4 0-4,2 0-3,-2 1 2,4-2-1,-4 4 6,0-3-6,0 0-5,-1 0-1,1 0-1,-2-1-5,0 1-1,5-1-7,-6 2 4,3-2-3,0 1-4,0 1-2,-1 0 2,1-1-6,-2 3-5,0-2 1,5 0-2,-7 1 0,4 0 1,-1 2-3,4-2-1,-2 0 14,-3 0-12,0 1 2,2-2-3,-2 3-1,2-1-1,-1 0 0,0 1-2,2 1-2,-4-1 2,2 0 1,0 1-3,5 0 0,-6 0 1,4-1 5,-1 2-9,-1-2 3,4 3-2,-4-1-3,3 1 2,-2 0 0,0-3 1,8 3-2,-15 3 0,6-3-3,3 1 2,-3-1 1,2 2-2,-1-1 3,2 2-6,-5-1 3,2 1 2,1-1-4,1 1 2,0 0 2,-3-1 1,1 1-2,0-2 2,3-1-3,-3 3-3,5 0 6,-5 0-5,1-1 3,2 4-3,-2-3 3,-1 1 4,3-1-4,-4 2-4,-1 2 4,5-2 0,-4 0 7,1 2-11,0 0 3,0-1-2,0-2 4,0 4-2,1-4 1,1 2-2,-2 2-3,0-3 5,3 3 0,-3-3-2,2 2 2,0-2-3,0 3 2,-2 0 3,4 0-4,-4-1 3,4 3-4,-4-2 1,4 2 2,-3 0-2,-2 1 1,2 0 1,1 0 0,1-3 0,-3 2-2,3-2 2,1 2 2,-1 0-3,-2 1 2,3-1-1,0 0-1,-2-1 0,1 4 1,0-3-2,-2 2 0,3-3 9,-3 5-7,3-1-2,-2-3 0,1 2 0,-1-1 0,3 1-3,0-1 7,-4-2-1,5 1-2,-4 1-1,5 2 1,-5-1-1,2-5 4,0 5-2,1-2 0,-1 2-3,1 0 2,-1 1 2,1-4-2,0 8 0,3-8 2,-5 4 0,2 1-3,0-3 5,-1 4-3,-1-6 1,0 7 0,1-3 0,4 3 4,-4 0-3,1 0 0,1 0 3,2-3-1,-1-1-1,0 5-1,1-1-2,-4-1 5,1 2 0,2-2-1,1 2 4,-1-1-5,2 1 2,-4 0-3,4 0 4,0-2-5,-2 0 3,-2 0 4,4-2-1,0-1 1,2 1-3,-4-1 0,2 2-2,4 1 1,-3 1 0,-1-4 1,0-2-4,0 2-1,0 1 0,0-1 3,1-2 9,1 1-10,0-1 1,-2 1 3,0-1-4,2 2 11,1 1-8,1-3-4,-1 2-1,0-4 10,1 3-8,0-4-6,1 3 7,3 5 0,-3-6 0,0 0-1,-1 2-2,1-2 3,3 1-1,-2-2 2,-2 1-1,1-1-2,0 3 2,-1-6 0,-1 5 1,3-2 0,-1 3 5,3-5 2,-2 3-1,1 0 0,-2 1 9,4-4 2,-4 0-5,2 4-2,0-4 5,2 1-10,-2-1 8,2-1-7,-1 2-3,2 1 7,-2-3 1,2 2-2,2-2-3,-1-1 7,3-1-4,-4 3-4,2-1-3,2-1 5,1 0 0,-1-1-3,-1 1 0,5 1 5,-1-3 0,-3 1 8,-2-1-12,2 1 1,2-1-4,-2-2 2,0 1-3,1-1 2,2 0 1,-3 1 0,0-1-8,-2 1 5,4-1-3,2-1 5,-5 1-4,0 0-1,6-1 6,-3-2-4,-3 1 0,-1 0-2,2 1 9,-1-1-8,0 1 0,-2-1-4,4-1 6,-2 1-2,-3-2-4,4 2 2,-1-2 5,-3 3-7,4 0 3,-3-2-2,1 1 3,0 0 4,-1-1-7,1 1 6,-5 0 3,1-1-1,1 0-1,1-1-2,-1 0 2,1 0 3,-1-1-5,0 1-1,0 2-1,0-4 3,0 0 8,-1 3-4,-1-2-3,4 1-2,-2-1 3,1 1 15,-1-2-20,-2 1 4,1 1-1,1-1 0,-3 2 4,0-4-2,3 0-6,-2 4 2,-1 0-12,2-4 7,-3 3 1,4 1-3,-4-1 10,0-1-6,3 0-1,-4 2 4,4-1-1,-3-1-2,2 0 2,-1 2-13,0-1 13,0 1-2,-1-4 0,3 2 6,-4 3-4,1-3 1,0 2 20,3-2 5,-3 1-23,0 1 10,0-1-7,-1 0 7,0 0 4,1 2-8,0-5 2,-1 2 0,1-2-1,0 2-4,-1 2 1,2-4 0,-1 3-16,-1 0 19,0-2 3,1 1-6,0 0 4,0 0-5,-2-2-5,2 4-1,0-2 4,0-2 2,-1 2-4,0-3 4,1 2-5,-1 0 6,0 1-4,-2-2 4,0 0 0,4 3-1,-5-4 4,2 1 1,1 0-7,-2-3 8,3 3-5,-2-2 3,-1 0-6,2-1 0,-2 2-2,0 0 3,-2 1-1,3-4 2,-2 3-3,0 1-6,0 0 3,2-2 0,-3 0 1,0 2-1,1-1 4,3-1-7,-4 2-1,0 0 6,1 0-4,-1 2-1,0-2 1,0 0-2,0 1-1,0-1 12,0 2-9,-1-4-6,1 2-1,0-1 6,0 3-4,0-3-1,0 0 5,-4 0 2,3 2 3,1 0-9,0-2 3,0 4-3,-4-4 5,4 1 7,-1-1-6,-2-1-6,3 3 4,-1-2 3,-1 1-3,0 2 1,2-2-7,0 1 3,-4-3 1,2 2-1,-1 1 5,3-1-2,-2 2-1,-2-1-4,1-2 6,1 3 1,1-3-1,-2 1 1,2 0 1,-2-2-2,1 2-1,-1 0 1,0-1-6,0-1 6,-2-1-4,2 1-2,2 3 5,-2 0-1,1 0-1,-2-3-2,1 1 3,-1 1 6,2 0-7,-2 0 9,3-1-6,-6-1 2,4-2 0,0 2-9,-3 0 4,3-2 1,-1 2 0,-1-1 0,0 1 3,-1-3-2,-1 3 9,2-3-10,0 2 2,-1-1-6,-1 1 14,2-1-11,1 0 1,-2 0-4,-3 1 6,4-2-3,-5 4-1,2-2-4,-1 2 6,1-1-4,-2-2-8,-5 3-20,4 0-18,-4 0-13,1-2-17,-1 3-15,3 0-10,2 1-16,-4-1-17,1 3-19,4-1-18,-2 2-16,-1 1-37,1-1-10,2-1-17,1 3-24,-1 1-187,-1 0-505,2 0 225</inkml:trace>
  <inkml:trace contextRef="#ctx0" brushRef="#br0" timeOffset="16">6881 8358 47,'-4'-7'160,"4"5"-11,0 2-11,-3-7-11,3 2-2,-1 0-6,1 5 3,-3-5-6,3 1-9,-1-1-10,-2 1-7,2-2-4,1 6-4,-3-7 3,1 3-1,-1 0-9,1 0-6,-2 0-2,2-1 6,-1 0 3,-1 2-8,2-2-7,-1-1-1,-2 2-2,0-1-4,0 0-5,0 1-5,1-1 0,0 1 1,0-1 7,-1 1 3,1 0-3,-1 1-4,1-1-4,-1-2-9,0 2-1,1 2-4,-1-3 1,0 0-2,1 2-5,-4-1 0,3 0-1,0 0 1,-2-3-2,0 2-1,-1 1-5,1 1 10,-1 1 0,3-3-4,-1 1-4,-3 0 1,0 1-2,4-1-2,-2 1 0,1 0-4,-1-1 1,1 2-1,0-2 1,-2 2-1,3-2 0,0 2-4,-4 1 0,4-3 4,0 4-2,0-4 2,-2 3 0,2-1 0,0-1-4,-3 2 4,3 0-3,5 1-4,-10-2 9,6 1-7,4 1-2,-11-2-1,8 0 3,3 2-5,-10-2 4,10 2-5,-9-1 4,4 0-1,5 1-1,0 0-3,-11-1 4,6 1 1,5 0 4,-8 0-8,8 0 3,-9 1-2,9-1 0,-8 1-3,8-1-1,-9 1 5,5 1-3,4-2 2,-8 2-3,8-2 1,-11 2 0,5-1 3,1 1-1,0 0-5,0-1 1,-1 1 11,2-1-9,-2 2 3,6-3-2,-6 3 1,2-3-2,0 3 1,-1-2 1,-2 0-2,2 1 1,0 1-1,0-1 2,0-1 1,-2 1-1,5 1 0,-7 0-5,4-1 5,-2 0 0,2 2 0,-4 0-2,3-1 1,-2 1-1,3 0 3,-3 1-4,1-3 5,2 4-3,0-2-2,0 1 1,-2 0 1,0-2-1,0 1 3,1 1-3,2-1 0,-1-1 1,-1 2-2,0 0 3,0-1-1,3-1 1,0 2 2,-1 0 0,-2-1 5,2 1-5,-3-1-3,5 2-4,-5-2 2,2 2 6,0-1-6,1 0 0,0-3 1,3 5 3,-3-2-5,-1 1 2,1 0 3,-1 2-2,-1-4-2,-2 3 7,8 0-5,-5 2 0,-2-1-1,4 0 1,0-1 2,-2 0-3,-2 3 4,5-1 4,-3 0-7,1-4 1,0 4-3,-1 0 0,4-2 9,-3 1-1,2-1-8,-2 2 2,0 2 0,3-5 0,-3 5 1,4-5 0,-3 4-1,1-4-2,0 5 1,-1-2 0,3 0 0,-3 2 2,1-1-5,0 1 4,1-1 2,-1 0 0,1-1 0,-1 1 0,2 2-4,-1-1 4,1-2 1,0 3 11,0-1-15,0-3-3,0 2 4,0 0 0,0-1-5,0 1 4,1-2 0,-1 1 5,1-1-1,1 3 1,0-5-3,-2 2-3,1-2 3,2 3 0,-2-1-1,1-1 0,-1 3 1,1-6 1,1 4-2,0-1 3,-1-2-3,2 4 10,-1-5-6,0 2-1,2 1-4,-1 0 11,-3 0-7,6 3-1,-2-4-3,1 3 2,-4-2 0,3-2 3,-1 2-1,0-2-2,0 1-2,4 1 5,-3-3 1,-1 2-3,0-1 4,2 1 2,-2 0-1,1-2-2,-4 1 3,5 2-2,-3-5 9,1 2-9,0-1-4,1 2 3,0-1 6,2 0-1,-2 0 2,-1 1 1,2-2-4,-1 1 0,0 1 2,2-1 11,-1 0-11,1 1 0,0-1 0,-1-1-1,-1-1 13,2 2-14,0-1-2,-1-1 1,0 1 4,2-2 12,-3 1-19,4 1 11,-2 3-4,1-4 5,-2-1 14,3 1-5,-1 0-18,-1-1 5,1 1-1,0-2-6,1 1 7,0 0-2,-3-1-2,1 1-1,2 1 1,-3-2 6,3 0-2,-1 0 0,0 0 3,0-2-2,2 2 1,-1-1 1,-1 0 2,4 0-2,-2-1-5,1 1 4,1-1-6,-3 0 5,1 1-8,0-1 6,-1 2-5,-1-2 2,-3-1-5,5 1 2,-1 0 0,-4 2 4,4-1-8,-2 0-3,-7 1 10,10-1-10,-2 1 1,-8 0 2,7-2 5,-2 1-5,-1-1 8,4 2-5,-2 0-6,3-2 2,-4 1 2,0-1-4,2 1 0,-1 0 5,0-1 7,-6 2-9,11-2 10,-8 1-13,1-3 2,-4 4 2,12 0 1,-8-1 1,1-1 1,-5 2-8,7-2 7,-1 2 1,-6 0 1,8-3-6,-5 1 7,-3 2-6,5-1 3,-5 1-3,7-5 1,-4 3 4,3 0-2,1 0 17,-3-3-13,-1 2-4,-1 0 2,6 1 7,-6-1-6,5 2 6,-1-5 1,-1 4-8,-1-2 5,-1 1 9,-1 1-10,5-2-2,-5 0-3,6 0 0,-4 1 6,-4 3-7,6-2 2,-1-2 1,-2 0-8,0 1 6,0 2 8,2-4 0,-3 0 0,1 0 0,1 0-6,-1 0-9,3 1 5,-2-3 2,0 1 4,1 1-3,0-1-2,-1 1 2,-2 0 5,1 0 1,1 0-10,-1 2 13,0-4-9,1 3-2,-2-1-1,0 0-3,0 2 5,1-1 2,-1 1 3,0-4 0,2 2-2,-2 3-5,-2-5 7,3 3-3,-2-1-7,2 2 3,0-3 2,-1-1 0,0 2-6,-1-2 5,1 3-2,-1-1 3,2 0-6,-3-2 5,0 1 0,2 1-4,-2-1 5,1 1-1,1 0-7,-2-2 13,1 2-9,-1-1-4,1 1 7,-2-1 1,1-1-3,1 2-9,-1-2 12,0-1-3,2 1 6,-2-3-2,2 0-2,-2 6-1,0-4 4,0 1-4,0 1 4,1-1-4,-1-1 2,-1 1 3,1-3-5,0 2 3,-2-2-3,-4 1-1,5 0 2,-1 0-2,-1 3-2,0-1 0,0-3 1,-2-1 5,-1 5-7,1-4 0,3 5 2,-2-1 1,-1 0-2,2 1 1,-3-1-4,1 0-5,1 1-1,-1 0-17,1-1-6,-1 1-21,0 0-6,1 2-12,-1-3-18,0 2-17,0 2-10,-1-1-11,0 1-14,1-1-16,5 3-18,-5-5-27,1 2-33,3 0-10,-3 0-20,4 3-30,-4-8-161,4 6-492,0 2 218</inkml:trace>
  <inkml:trace contextRef="#ctx0" brushRef="#br0" timeOffset="17">6985 7960 106,'0'0'116,"0"0"-7,0-6-10,0 6 7,0 0-1,3-3 3,-3 3 0,6-1-9,-6 1 8,0 0-5,0 0 2,0 0-11,0 0-5,0 0-7,0 0-2,0 0-7,0 0-2,0 0-8,0 0-6,8 7-3,-8-3 5,1 0-1,3 1-1,-4-1-4,4 7-9,1-3-4,-4 2-1,3 2 1,0-2-4,1 2-5,-1 0 1,4 2-3,-2-2 2,-1 3-9,0 2-2,2-2-3,-2-4-5,1 4-22,-1 2-27,2-4-29,0 4-24,-2-4-28,2-1-39,-1 3-183,-1-4-368,2 4 163</inkml:trace>
  <inkml:trace contextRef="#ctx0" brushRef="#br0" timeOffset="18">6638 8424 59,'-2'-5'197,"2"5"-12,-2-5-13,2 2-13,0 3-13,-4-7-13,4 3-2,-4 0-3,4 1-10,0 3-4,-2-7-7,-1 4-6,2-1-11,-3 1-7,-1 1-9,0-1-8,2 0 1,1-1 2,-3 1 0,2 0-5,-6 2-1,4-2-13,1 0 2,-5 1-8,4 0-2,-4 1-6,1 1-2,2-2-2,-3 2-3,0-2 2,0 2-6,1 0-5,0 0 3,0 2 1,0 0-2,-1-1-1,0 1-3,0 2 1,2-3-4,-3 3 0,0 1 2,2-3 1,-5 6-7,4-2 3,-1 2 1,3-2-3,-3 2-2,2-2-2,2 0 3,-2 3-4,2 0 2,-2-1-11,3 2 2,0 0-1,1-1 4,-1 1-2,3-1 0,-1 1 3,0 1 1,2 2 1,1-1 0,0 0 0,0 0 3,1 0-1,2 0-2,0 0 7,0 1-3,2-1 0,1 1 0,0-2-1,-2-2-2,2 1 2,3 2 3,0-6-2,-4 3 8,3-2-2,5 1 3,-4-3-2,1 1 0,0 1 0,4-3 2,-2 0 0,0-1-1,0 0-1,0-3 2,0 1 4,1 1-9,-1-2 3,-1-2 0,0 4-6,0-5 4,-1 0-1,0 3-3,-1-1-1,-4 0-4,4 1 4,-4-3 0,3 2-1,-8 1-6,9-2-1,-5 2 1,-4 0 0,9 0-3,-4-2 0,-5 2-25,4-3-6,-4 3-15,6-5-19,-6 5-26,4-1-25,-4 1-25,5-3-29,-1 1-23,1-1-26,-1 0-198,1-2-451,0 3 200</inkml:trace>
  <inkml:trace contextRef="#ctx0" brushRef="#br0" timeOffset="19">3667 8272 34,'0'0'160,"-1"-8"0,-1 5-6,1-1-7,-2 0-9,2-1-16,-1 2-11,-2-4-11,0 2 5,0 0-2,-2 0-5,1-2-17,-2-1 2,1 4 3,-3-3-9,4 0-6,-3 2-5,3-1 2,0 2 1,-4-3-4,3 4-7,-1-1-3,-2 0-8,-1-2-5,1 3-3,-3-1-4,2 0-4,0 0-1,1 0-5,-5 2 1,4 0-2,0-1-2,-2 2-3,2-1 2,-3 0-6,2 2-2,-1 0 0,2-1-2,0 1-1,-3 0-2,0 0-1,3 1 3,-3-1-3,3 2 4,-3-2-2,-1 2-6,2-1 2,1 2 1,-3-1 0,4 0-4,-2 1 4,1 1 1,-2-2-3,1 3-1,0 0 0,1 0 5,-1-1-5,3 1-2,-4 2 2,3-1 1,-3-2 0,3 3-1,-2-1 1,1 0 0,-1 0 3,3-2-3,-1 3 3,-3 0 2,3 0 0,-6 3 0,3-1-1,-1 0 1,1 0 1,-2 1-4,2 0 3,0 2 0,0 0-1,4-5 0,-5 4 1,4 0-2,-4 0 0,6-1-2,-1 0 1,2-1 1,-4 4 0,5-4 0,-2 1 0,3 1-4,-4 0 1,2 1 6,3 0-10,-1-2 4,-1 2-2,0 3 3,2-1-2,1-2 3,-3 0-3,3 1 1,-3 4-4,4-5 4,-4 4-2,3 0 0,2-5-1,-1 5 8,-1-3-6,3 3-3,0-3 0,0 4 0,0-5 3,0 1-3,2 3-1,-2-4 1,3-1 4,1 5-2,-3-1 3,-1-3-6,5 1 3,-3 0-2,1 2 3,1-4 2,-2 0-5,2 1 3,-1 1 1,-1 0-2,3 2 1,-1-3 3,0 1-1,-1-2 1,4 4-1,-1-2-1,-1 2 3,2-2-6,-4 1 4,3 0-1,-2-3 1,1 0 0,0 1 0,4 1-2,0 4 3,-4-3-1,3 2 0,1 0 0,-4-4 2,0-1-2,4 4 2,1-3 2,-3-1-4,-1-2 4,3 5-1,2-4-4,-3 0 2,-1-1 0,0 1 1,3 1-5,1 1 4,-2-3-2,1 2 3,-3-3-2,3-1 1,0 0-2,-1 0 3,2 1-1,-1-1-6,-2-1 4,2 1-1,0-2 3,3 1-2,-4 0 5,1 0 0,1-1 4,-1 1 1,3-1 1,-3-1 1,1 0-4,3 1 10,-3-2-11,0 2 1,-2-3 9,5 1-4,-2-2-1,-1 2-3,3 0 1,-1 1-1,0-4 0,-1 2 8,1-2-6,0 1 0,0 2-2,6-3 2,-7 0 1,1 0-1,2 0-5,-1 0-1,-2 0 2,1 0-3,4-1 4,-2-1-6,-1 1 2,-1 0 2,1 1-5,-1-3 3,-2 1-5,2 2 5,-1-3 0,2 0-1,-4 2-3,2 0-2,-1-1 4,-1 0 3,2-1-2,-2 3 1,0-4 0,1 1 1,0 1-1,-1-2-2,0 3 0,-1-3 5,0 1-5,3 1 9,-7-1-9,5 0 0,-2 1 6,2-2-5,-5 0 0,4 0 3,-4 1-3,4 1-3,1-3 15,-6 1-9,5 1-6,-1-1 4,-2 0 1,0 0-7,1-4 6,3 2-1,-1 0 2,-4 1-7,4-2 19,-1 0-19,-2 0 4,0 0 6,1-4-6,2 4 4,-3 3-3,3-6 7,-5 5 0,1 0 0,4-3-2,-6 4 9,4-5 0,1 1-10,-4 3 3,1-1 6,0-2-2,-1 1-3,2-1 3,1 1-9,-2-1 6,1-1-14,-3 4 8,-1-2 8,2 2 6,0-2 1,0 0-1,1-1-11,-4 4 8,4-6 1,-2 4-4,1-3-3,-1 0 6,-1 4-11,3-5 9,-4 4-1,2-5-7,-2 4 6,2-2-9,-1 2 1,3-1 0,-5-2 1,3 0-1,-1 3 4,1-3-10,-2-1 0,2 3-1,-2-4 2,-1 3 7,3-1-3,-2-1-6,0 2 6,0-3-4,2 5-1,-3-3 5,0 2 0,0-2-9,1 4 2,1-4 7,-2 1 1,0 2-2,2-5-1,-2 7 1,0-2 4,0-3-6,1-1-5,0 5 5,-3-4-1,2 4 1,-2-5-3,0 2 5,1 1-10,1 2 3,-1-1 8,-2-1-2,2 0-2,-3 3 0,4-4 11,-1 3-15,-3-2 4,2 2-5,0-1-1,1 0-2,-1 2 7,1-1 1,0 0-2,-3-1-2,2 2 1,2-1-3,-2 0 5,1 1-1,0-2 3,-1 2 4,2 0-10,-1-2 3,-2 2-1,1 0 4,1-1-6,1 6 2,-3-13 0,2 10-5,-3-4 11,4 2-9,0 5 4,-3-8 5,2 2-2,1 6-4,-5-8 3,5 1 2,-1 2-10,-3 1 7,4 4-2,0-9 0,0 9 3,-3-8-5,3 8 4,-2-8 1,1 6 0,1 2 5,-3-7 6,2 2-11,1 5 6,-3-7 0,3 7 2,-5-6-4,4-1 0,1 7 5,-3-6-8,-2 0-2,4 2 0,1 4 6,-4-10-2,3 6-8,-3 0 6,3-1-3,-3 1 4,0-3 3,0 3 1,3 0-3,-4-3-6,-2 2 1,5 0-2,-5 0 1,4-2-3,0 3 11,-1-2-8,-3-1 1,0 2-2,1-2 2,-1 2-1,-1 0-3,1-2 9,-1 2-12,2 0 11,-4-3-5,2 2-5,2 1 1,-3-1 9,-1-1-1,1 2-7,2-1-1,-2 2-3,2-1 1,0 0 2,-3-2 3,0 1-2,-2 0 14,3 2-13,-1-3-9,0 1 3,-2 3-13,-1-2-1,2 0-14,-2 0-10,2 2 3,-1-1-16,-2 1-30,-1-2 9,0 1-28,0 2-17,-5-2-25,1 3-37,1 1-14,0 0-45,0 0-18,0 1-43,-2 3-170,2 0-515,1-2 228</inkml:trace>
  <inkml:trace contextRef="#ctx0" brushRef="#br0" timeOffset="20">3271 8561 81,'0'0'197,"-5"0"-16,5 0-7,0 0-16,-13 2-13,10 0-10,-2 2-9,1 1-6,-2 0-4,1 2 2,-2 3-6,-1 0-3,0 4-16,1 2-3,0 1 2,0 3-2,1-1-12,-1-1-4,1 7-7,-4-1 5,5-1-14,-3-3-2,2 6-3,-1-2-5,1-7-2,1 0-4,1 1-4,0-2-2,0-4-6,3 3-2,0-6-3,-2 0 5,2 2 0,-2-2-3,2-6-2,1 2 2,-4 0-2,4 0 2,0-1 2,-2-1 0,2-3 3,0 0 4,0 6 7,0-6 3,0 0 5,0 0-1,0 3 12,0-3-8,0 0 4,0 0-15,0 0-3,6-14-5,-6 8 0,0 0-6,1-2-5,2 1-2,-2-5-4,2 2 7,-2-2-11,4 0-1,-2-5-4,-1 1-2,5-2 6,-2-1-7,-1 1-1,5-7 1,-3 3-1,0 3 1,6-6-7,-7 8 20,3 1-16,-2-4 2,2 5-5,-1-2-2,0 1 10,-2-1-13,1 2 1,2 4-1,-3-4-1,-3 6 4,4-2-2,-2 1 3,-1 1 2,4-1-5,-5 3-2,2-3 5,-1 5 1,-2-3 0,4 1-3,-2 0 0,-1 3 13,2-6-9,-4 5-2,1 0-3,3-2 1,-3 2-2,3 3 5,0-2-5,-3 1 3,-1 3-2,3-5-1,-3 5 0,0-4 3,0 4-3,0 0 2,0 0 1,5-3 0,-5 3-2,0 0 1,0 0 0,0 0-3,8 12 6,-5-9-1,4 2 0,-6 1 0,7 2 10,-3 0 5,5 3 0,-2 3-2,2 0-1,1 3 2,1-2 8,0 2 3,3 3 2,-2 1 7,2 3 0,0 1 5,-1-4 0,-1 4 5,1-1-6,0-2-11,-5-5 2,4 7-1,-4-10-2,0 3-4,1-1-2,-2-2-2,-3-3 0,3-1-1,-2 1-4,2 0 14,-2-3-18,-2 1 4,0-4 3,1 2 7,0-2-14,-3 0-2,1 2-3,-2-3 7,2-1-8,-1 1 1,1 2-2,-2-5 5,-1-1-8,2 4 21,-2-4-14,2 4-3,-2-4-1,0 0-14,3 2-13,-3-2-12,0 0-20,0 0-8,0 0-26,0 0-19,0 0-27,0 0-31,0 0-32,0 0-32,0 0-14,0 0-34,-12-9-204,8 7-524,0-4 232</inkml:trace>
  <inkml:trace contextRef="#ctx0" brushRef="#br0" timeOffset="21">3092 8759 186,'-8'0'222,"-1"0"-8,3 0-15,6 0-15,-12 0-24,12 0-11,-7 0-13,7 0-15,0 0-22,0 0-1,0 0-9,0 0-12,-7 1-1,7-1 6,0 0-4,0 0-2,0 0 3,19 5 2,-6-2-9,-4-1-7,-1-2 2,7 2-8,-2-2-6,2 0-2,-2-2-6,6 2 2,-2-2-7,2 2-1,-6 0-7,4-3-4,-4 6-3,1-6-1,-5 3-2,4 0-3,-8 3-2,3-3-1,-2 2-2,1-2-3,-7 0 0,10 0 2,-10 0-5,5 0-2,-5 0-6,5 2 3,-5-2-15,0 0-10,8 1-15,-8-1-14,0 0-17,1 5-18,-1-5-21,4 4-28,-3-1-26,1-1-29,-2-2-198,2 7-419,2-4 185</inkml:trace>
  <inkml:trace contextRef="#ctx0" brushRef="#br0" timeOffset="22">1823 8920 88,'0'0'227,"0"0"-13,-9-1-22,9 1-15,0 0-17,0 0-7,0 0-17,0 0-13,-4-1-11,4 1-12,0 0-6,0 0-9,0 0-7,0 0-4,0 0 2,0 0 11,22 2-2,-9-2-1,6 0 4,2 3-7,6-1 1,2-2-12,0 0-6,3 1-5,-3-2-7,2-4-1,-2 7-1,2-4-6,-2 2-4,1-2-1,-2 4-6,1-2 0,1-2-6,-1 2-1,-10-3-3,9 3 1,-9 0-4,1 0-2,-1 0-7,-3 0 5,-4 0-1,-2-1-1,3 0-2,-3 1-2,-1 0-3,-1 0-1,-2-2 0,2 2-1,-8 0 2,9 0-1,-9 0 0,6 0 1,-6 0-3,4 2-1,-4-2 0,0 0 0,8-2-1,-8 2 0,0 0 0,0 0-1,0 0 3,0 0-2,7-1-1,-7 1 3,0 0-2,0 0-2,0 0 2,0 0-2,0 0 0,0 0 3,0 0 4,0 0-10,0 0 1,0 0-1,4-2 0,-4 2 0,0 0-5,1-4 0,-1 4-1,2-5-4,-2 5 7,0-6-2,0 3 3,0 3-2,0-6-5,0 2-2,0-1-1,0 1 0,0-2 2,0 6-1,-2-8-1,1 3-1,-2-1 8,1 0-8,-2-1-1,2 2 2,-2-3 2,0 3 0,-2-2 2,-1-2 1,3 4 0,-3-3 1,3 4 2,-1 0-3,2-4 7,-2 6 0,1-2-1,-1 0-2,0 0 0,5 1 2,0 3 2,-5-4 2,5 4 1,-4-2-2,4 2-5,-4-3 0,4 3 1,0 0 1,0 0-1,0 0-1,0 0 0,-1 12 2,-3-8 4,4 1 3,0 3 2,0 0 7,0 1 2,0 2-2,0 2 1,0-2 0,4 2 0,-3-1 0,-1-2-2,4 4 1,-3 2 2,2-3 3,-2 2-4,3-3-2,-4-2 1,1-1 1,3 0-2,0-2 2,-3 1-4,-1 0-2,2-6 0,0 3-2,-2 0 3,4-1-2,-3-2 11,-1-2-9,0 6 1,3-4 5,-3-2 8,0 0 6,0 0-2,0 3-4,0-3 5,0 0 13,0 0-16,0 0-7,0 0 2,0-12-5,0 6 14,0 0-14,-3 1-2,3-7-3,0 4-1,-1-4-1,-2 0-3,2 2 2,1-2-4,-2 0-3,2 1 8,-2-1-11,1 1 1,-2 0 1,3 2 12,-1 2-14,1-4 0,0 4 0,0-1-2,-4 3-1,3-3 11,1 2-9,0 3 2,-1-2-1,1 1 2,0 0 1,0 4-3,0 0 0,-3-6-6,3 6 6,0 0-1,0-5-1,0 5-2,0 0 2,0 0 1,3-5-4,-3 5 6,0 0-3,0 0 1,11 8 3,-6-5 1,2 2-4,-1-1 2,5 0 3,0 4 0,-2-3 0,2 4 2,-1-1-7,0 4 8,3-3-3,0 1 0,-1-2 0,-1 6-4,2-4 3,-3-2 0,0 0 2,0 0-3,0 1 5,0-2-3,-4 2 0,3-3 0,0 1 1,-4-2 5,2 0-8,-3-1 4,3-1-1,-3 1-1,1-1 2,-1 0 1,1 1-7,-1-1 13,-4-3-11,5 4 1,-3-3 1,-2-1 0,3 4 1,-3-4-4,2 3 2,-2-3-2,0 5 1,0-5-1,0 0-1,-2 7 1,-2-4 4,-2 2 4,2-2-1,-1 3-4,0 1 1,-3-2-1,-3 2 4,3-2-18,-4 1-17,1-1-15,-1 2-29,2 0-26,-4-2-32,3 2-38,1-2-27,-1 0-44,1-1-187,1 1-463,4-3 206</inkml:trace>
  <inkml:trace contextRef="#ctx0" brushRef="#br0" timeOffset="23">3102 5326 38,'0'-4'136,"0"4"-11,0 0-16,0-5 13,1 1-5,-1 4-4,0-5-6,0 5 5,0 0-4,3-5-6,-3 5-8,0 0-2,-3-5-5,3 5 2,0 0-10,0 0-6,0 0-11,0 0-3,0 0-1,0 0-9,0 0-1,0-5-9,0 5 1,0 0-7,0 0-6,0 0-1,0 0-1,0 0-7,0 0 2,0 0-5,0 0 1,0 0-2,0 0 7,0 15 3,0-11 0,0 2-1,-1 2 13,1-2 4,1 3-3,-2-1 0,1 4-6,0 0 1,0 0 9,-3 3-4,2-2-5,1 2 1,0 3-1,0-6 6,1 6-11,2-1 2,-2 1-1,2-4-2,-3 3 0,1 2 0,-1-2-2,0 0-1,0 1-4,4-2-1,-3 3 7,-1-1-7,4-2-1,-4 0-2,-1-5-1,2 6 3,-1-5-4,1 4-1,2 2-1,-3-6 8,0 0-9,1 2-3,2-1 0,-3 2 2,1 1 1,-1-3-6,0-1 4,4 4-2,-3-3 1,-1-1-1,1 0 0,3 0-1,-4 0-1,4 0 1,-4 0 1,0-1-2,3 5 2,-2-2-5,0-1 2,-1-1 0,0-1 0,0-1-1,3 2-1,-3 2 1,0-2 1,-3-1 1,6 1 0,-3 2-3,1-3 4,-1 1-7,0-3 2,0 3 6,0 0-1,0-2-2,3-1 2,-3 1-1,1-1 1,-1 1 0,0 3-2,0-6 2,0 5-1,0-1-2,2-2 1,-2 0 4,0 0 0,2 1-7,-1 0 6,-1-2-4,-1-2 1,1 2 3,0 1 0,0 0 2,0 1-4,0 0 2,1-1 5,-1 2-4,0-2 10,0-2-10,0 3 0,5 0 2,-6-1 5,1 1-5,1-3 2,-1 1 1,-1 2 1,-3-1-4,8 1 2,-8-3-3,8 0-1,-3 2-2,-1-2 5,0 3-3,0-1 1,0-2-3,3 3-1,-3-3 3,0 3-4,0-1 0,0 1 3,-3 0 1,3-1-4,0 1 3,-1-2-5,1 0 2,1 1 8,-2 2 12,1-1-6,-4-3-5,4 3 3,0-1-6,-1 1-2,1-1 6,-2 2-3,0 0 3,2-3 0,0 2-6,-1-1 0,1 3 0,-3 0 0,3-1 0,-1 2 2,-2-1 1,3 0 4,3 0-14,-6 0 3,3-4 4,-1 5-4,1-1 3,0 0-1,0-3-3,-1 3 1,2-2-1,-2-1 0,-2 3 5,3-2 1,0 0-4,0 1-4,0 0 2,-1 0 4,1-3-4,-3 3-5,3-5 7,0 6 4,0-4 0,0-1-10,0 3 3,0-1 3,-4 0 0,3-1 1,1 1-1,-1 0-1,1 2-1,0-4-4,-4 2 2,4 0 1,0 1 1,0-4 10,0 5-10,-1-2 0,1 0 3,-3-1-3,3 1-2,0 0 11,0-1-11,0-1 2,-1 3-1,1-3 3,0-1-3,0 2 2,-4-3-1,4 4 4,0-1-3,0 0-3,0-1 4,0 0-5,0 1 8,0 1-4,-1-4 1,1 5 1,0-3 2,-3 4-5,3-6-2,0 3 3,0 1 3,0-1-6,0 2 5,0-3-6,0-2-3,0 2 7,0-2-7,0 2 5,0 0 2,0-3-7,0 2 3,0 0 1,0 1 17,3 2-11,-3-2-5,1 1 2,-1 0-1,-1-2 1,1 1-2,0 2-1,0-1 3,0-3-2,1 2-2,-1-2 3,0 2 5,0 0-6,0 3 0,0-3 0,0 1 1,0 2 0,0-4-1,0-1-2,0 2 1,-1-1 2,2 1 12,-1-2-13,0 1-6,0 0 8,0 0-6,0 0 6,0 1-6,0-2-1,0 0 6,0 2-6,0 1 4,1-4 3,2 4 0,-3-3-4,0 0 22,0 2-21,0-1-2,0-1 1,0 2 3,0-2-5,1 3 1,-2-1 5,1-2-2,0 0 0,0 1 1,0 1-6,0-1 1,0-1 15,0 2-10,0-2-3,0 0-1,0 1 6,0 3 0,0-5-4,0 2-4,-3 1 0,3-2 4,-1 4-3,1-4 8,0 5-3,0-5-3,0 2 4,-1-1-3,2 2 18,-1-3-17,0 3 0,-1-1-4,1-3 0,0 4 0,-3-4 4,6 1 1,-6 0-1,3 1-2,0-1 2,0-1 5,0 2-7,0-3 1,-1 2-1,1-1 4,0-4 0,-3 8-7,6-6 6,-6 4 6,6-2 9,-6 0-15,3 2-6,-1-2 4,1 0-3,0 0 3,0-4-2,0 7 2,0-5-4,0-2 2,0 8-4,0-8 15,-1 4-4,1-4-7,0 4 0,0-4-1,0 4 5,0-4-1,0 5 2,0-5-1,0 4-7,0-4 8,0 5-7,0-5 2,-3 6 14,2-3-22,-2-1-13,3-2-4,-1 9-6,-3-8-15,4-1-3,-2 6-11,2-6-13,0 5-19,0-5-16,-4 4-19,1-3-19,3-1-18,-3 2-24,3-2-34,0 0-34,0 0-168,-11-4-461,11 4 205</inkml:trace>
  <inkml:trace contextRef="#ctx0" brushRef="#br0" timeOffset="24">3092 5320 90,'0'0'112,"0"0"-4,-3-3-7,3 3-8,0 0-12,0 0 1,0 0-13,0 0-9,0 0-6,0 0-2,0 0-1,0 0-12,0 0-1,0 0-10,-5 9 10,5-9 10,-2 8-1,0-6-10,1 3 2,-3 2 2,0-1-2,-1 3 0,0-2-4,0 4-1,-1-1 5,-1 1 4,-2-2-5,2 5-1,0-1-2,1-3-5,-6 4-3,5-4 3,-2 3-4,3-2 1,-1-3-4,1 1 2,0 1-4,0-5 1,3 0-7,1 0 0,-2-1 2,-1 1-3,4-3 1,-1 2-3,2-4 1,-6 4-1,6-2-2,0-2 3,0 0 2,-1 4 8,1-4 0,0 0 2,0 0 1,0 0 2,0 0-4,0 0-2,0 0-4,0 0-1,0 0-5,6-13-1,-5 8-3,2 0 1,0-2 0,2-1-1,-2-1-3,0 4-2,2-7 3,0 3 0,0 0-10,3 2 3,-4-4 0,2 3-2,-2 0-2,1 2 4,-1 1 1,-1-3-5,3 4 3,-1-3-2,-1 1-2,-1 2 5,0 0-3,1 0 3,-1 0-3,-1 1 2,3 1 0,-1-1 1,-3-1-2,2 2-1,-3 2 1,5-3 0,-5 3 0,7-3-2,-7 3-1,6-1 5,-6 1-6,6 0 7,-6 0 1,8 4-3,-3-2-2,-1 1 5,0 0 0,2 1-2,-1-2 2,-1 4-2,4 0-2,-2 1 5,3 2-2,-4-3-1,4 1 3,-1 1-1,2-2 2,-2 2-1,-2-1-2,2 1-2,1-2 2,0-1 0,-2 1-2,-1 1-1,1-3 1,-1 0 6,-1 0-2,1 0-3,-2-1 2,-2 0 0,1 1-7,2 0 7,-5-3 5,5 2-2,-4 0 6,-1-3 1,3 4 4,-3-4 4,0 3 7,0-3 5,0 0 4,-3 4 10,3-4-3,-6 3 1,6-3-4,-16 2-2,6-1-3,-4 0-2,1 2-8,-5-3 0,2 1-3,-3 0-3,1 2 3,-3-1-7,1-2 14,1 2-3,0 0-5,1 2-12,1-2-13,3-1-16,4 0-17,-2 2-19,1-2-24,2 0-27,1 2-27,1-2-25,3 0-34,1 2-149,3-3-373,-5 4 165</inkml:trace>
  <inkml:trace contextRef="#ctx0" brushRef="#br0" timeOffset="25">3466 8768 8,'0'0'154,"-9"2"-17,4-2 7,0 2-8,0-1-3,5-1-9,-19 2-18,8-1 2,-2 1-13,0 1-8,0-2-10,-1 2-7,-3 1-11,-2 1-14,-1-2-14,0-3-14,3 4-30,-4-1-26,3 1-29,4-1-32,-6 0-119,0-3-236,3 0 104</inkml:trace>
  <inkml:trace contextRef="#ctx0" brushRef="#br0" timeOffset="26">3710 5187 105,'1'-3'93,"-1"3"-3,0 0-6,0-5 6,0 5-10,0 0-11,0 0-4,0 0 8,0 0-3,0 0-6,0 0 1,0 0-8,-6-2-3,6 2 1,0 0-15,0 0 8,0 0-3,0 0-1,0 0-5,0 0-4,0 0 2,0 0-11,0 0 2,0 0-5,0 0 0,0 0-2,0 0-1,0 0-7,0 0-2,0 0 7,-4 9 0,4-9-4,2 10-2,-4-7 9,2 4-3,2 3 10,-4-3 4,4 2-3,-2 1 10,2 2-4,-2 0 3,0-2-7,3 2 0,-1 2 2,-2 1 3,1 3-10,2-4 1,-3 5 2,1-4-8,1 2 12,0 0-2,-1-1-1,2 1 0,-1-2 4,1 4-1,-2-4-5,2 2 5,-2-1 11,3 0-3,-3 3 0,-1-2-4,2-1-3,0 4-2,-1-4-1,1 1 0,-2-1-2,0 0-1,2-4-3,-2 0 1,3 0 0,-2 5-2,0-5 10,2 0-8,-3 1-2,0-2-1,5-1-4,-5 4-3,3-1 2,-2-3 7,-1 4-3,2-4 1,1 2-2,-2 0 1,-1-1-1,0 1-3,0-1 2,4 3-3,-4-4 0,3 0 1,-3 2-2,1 0 1,-1-2-6,0 2 1,0 0 7,5 1 1,-3 3 4,0-2-6,-2 1 0,3-3-4,-3 2 2,0-2-2,0-1 0,1 6-4,-1-3 0,1 1 1,-1-4-3,0 1 1,0 0 2,0-2-3,0 2 2,4 0 0,-4 1-4,0-6 2,0 5 1,0 0 6,0-2-2,4 2 4,-3-3-5,-1 3 1,1-1-2,-1 0 1,0 0 1,3 0-3,-3 0 1,0 2 1,0-2-1,0-1-2,0 1-2,0 1 1,0 3 6,0-2-2,0-3-6,0 3 11,0-2-9,0 2 1,0-3-2,0 1-1,0-1 2,0 1-2,0 2 0,0-3 0,0 2-2,0-2 1,0 2 0,4 0 3,-4-2-2,0 0 2,1 1 0,-1-2 11,0 2-12,0-1-1,-1 1 4,2-1-3,-1 0 2,0 1 1,1 0-5,-1 0 5,3-1 0,-3 3 3,0-1 6,0 0-14,1-2-1,-1 2 4,0 4-5,0-6 4,0 6 0,0-5 1,0 0 1,3 1 0,-3-1-5,1-2 8,0 3-9,2-1-2,-2 0 3,-1 0-6,4-2 4,-4 0 6,0 2-5,-3-1 1,3 1-2,0-1 1,0 3 5,-1-1-6,2-1-1,-1 0 2,3 2-2,-3-1 2,-3-2 0,3 2-2,-1 0 5,2 0-2,-2-2 0,2 2-4,-1 0 7,0-1 0,0 1-3,0-1 1,-1-2-1,1 2-3,0-2-1,0 3 6,0-3 11,0 2-22,0-2-1,0 3 11,0-3-3,-1 1 4,1 1-2,0-1-4,-2 1 1,2 0 0,0-3-1,-1 2 3,1 2-1,0-4-3,-1 4 7,1-2 0,0-1-5,0 0 2,-1 1-2,1-1 4,0 0-2,-3 0-5,3 0 9,5 0-10,-5 1 3,0-4 1,-1 3 6,0 0 0,-2 4-8,3-5-4,0 1 5,0 0 5,0 2-3,-1-2-3,1 1 3,-2 0 3,2-1 2,0 1-3,0 1-9,0-1 0,-1 0 8,1 0 4,-1-4-8,1 4 0,-1 0-2,1-3 3,-4 4 9,4-2-9,0 1 4,0-3-2,0 0 2,-3 0-3,3 3-1,0-3 3,0 3 1,0-3-5,0 3 1,0-4 14,0 3-15,0-2-3,3-1 3,-3 0 1,0 2-1,-3-2 4,6 2-4,-3-1 5,0 2-10,0-1-1,0-3 4,0 5 0,0-4 6,0 2-2,0-3-1,0 2 2,4-2 1,-4 3-3,1-1 1,-1-2-3,0 4 3,0-3 1,0 2 1,1-3-2,-1 1 0,0 1 0,1 0-1,-2-2 6,2 1-4,-1-1-7,0 2 8,2-1-5,-2 0 6,0 0-2,0-2-1,0 2-1,0-6 6,0 10-9,0-3 5,0-2-2,0-5 7,-2 9-6,2-9 0,0 7 1,0-7-2,0 5 12,0-5-9,2 5 4,-2-5-13,0 7-1,0-7 11,0 0-5,1 5 6,-1-5-8,0 0 2,0 0-2,0 0 6,-3 4-1,3-4-2,0 0 3,0 0-7,0 0-12,0 0-17,0 0-20,2 2-23,-2-2-25,0 0-30,0 0-37,0 0-43,0 0-45,0 0-286,0 0-587,0 0 259</inkml:trace>
  <inkml:trace contextRef="#ctx0" brushRef="#br0" timeOffset="27">3658 7862 50,'0'0'163,"0"0"-10,0 0-10,0 0-4,0 0-15,-3-4-4,3 4-2,0 0-13,0 0-4,0 0-3,0 0-5,0 0-7,-1-2 0,1 2-11,0 0 2,0 0-2,0 0-8,0 0 0,0 0 0,0 0-5,0 0-3,0 0 1,3 12 5,-3-8-1,1 2 2,-1 1-5,2 2 1,1 1 1,-2 0-8,3 1-2,-3 2 4,3-1-1,1 3-5,-1-1-2,1 1 2,-1-1-4,1 5 6,0-4-8,2 1-2,-4 0-4,1 0-6,0-4 9,0 3-2,2 0-14,-3-4 0,2 2-5,-2-4 1,-1 3-5,1-4 2,-1 2-5,2-2 1,-3-3 1,2 1-6,-3-1 3,5 0 1,-2-3-2,-2 1-2,-1 0 2,0-3-3,2 6 1,2-4-2,-4-2-4,0 0 1,0 3 4,0-3-3,4 3 0,-4-3 2,0 0-2,0 0 4,0 0-4,0 0 3,0 0 2,0 0 0,3 2 0,-3-2-2,0 0 0,0 0 2,0 0-3,0 0 3,5-8-2,-4 3 0,1 1-7,3-1 7,-3-2-4,2 1-2,2-4 1,1 2-7,-1-5-3,3-1-3,0 2 1,1-1 1,-1 0 0,1-2 0,-3 4-2,4-3 2,1 2 0,-5 1 3,-1 1-4,3 0 2,-1 2 3,-1-3-5,0 5 5,-3-4-2,5 4 1,-5-2 0,-1 1 0,0 5 1,4-5 2,-7 3 0,5 0 3,-4 0-5,2 1-1,-3 3 4,0-6 1,6 3 2,-5 1-6,-1 2 1,3-4 4,-3 4-1,1-3-1,-1 3 2,0 0 9,0-4-9,0 4 0,0 0-4,-1-5 15,1 5-12,0 0 2,-4-6 3,4 6-2,-6-5 7,6 5-10,-7-4-1,5 0 2,-5 1 1,2 1-3,-4 0 3,0-1-4,-1 0 1,-1-1 2,0 3-2,0-2 1,-3 2 2,-3-1-7,-1 2 0,6-1 5,-6 2-2,0-1-2,0 0 4,0 2-1,1-2-4,3 1 2,2 1-16,-2-1-21,1 0-16,1 2-20,-2-2-26,4 2-24,-1-1-20,2 0-38,3-1-26,0 0-48,1 0-155,-1 2-444,6-3 197</inkml:trace>
  <inkml:trace contextRef="#ctx0" brushRef="#br0" timeOffset="28">2556 6490 109,'0'0'147,"0"0"-12,0 0-22,-6-2-3,6 2-1,0 0-10,0 0-11,-5-2-6,5 2-2,0 0-1,0 0-3,-8-2-3,8 2-9,-5-2-1,5 2-4,-6-1-8,6 1-6,-10-2-6,3 1-3,7 1-4,-10 0 0,2-1 3,8 1-9,-14 0-1,9 1-2,-4 0 4,3-1-5,-2 3 1,-1-1-7,4 0-4,-4 0 0,0 1 1,0 4-7,3-2 3,-2-1-3,-2 4 0,1-2 2,0 2 3,2 2-6,4 0-3,-4 2 6,2-2-1,3 1-1,-1-1 0,1 0-4,4 3 2,-2-1 2,1-1 2,3 1-5,0 1 7,1-2-3,4 3 0,-1-2 3,1-2 1,1 2 0,1-4 0,-1 0 0,1 1 0,0-4-2,6 4 0,-7-4 2,3-1 4,1-3-5,0-1 15,-2 3 2,2-6 2,-2 2 3,0-3 2,2-1-2,-2 0-6,2-1 3,-4-1 3,4-2 4,-4-4 3,-1 7 5,1-5 1,-3 0-1,-4 0-3,0-1-7,-2-5-3,2 2 1,-6-2-3,2 0-5,-4 0-2,1 1-1,0-2-8,-5 2-1,0 1-8,2 1 4,-1 4-1,-2-2-11,1 3-10,2 1-8,-1 0-12,0 3-11,-2-2-9,-2 3-17,6 4-9,-2-3-13,2 3-10,-3 0-17,1 1-7,3 1-7,0 1-3,1-1-12,0 2-20,-1-1-98,5 2-288,0-5 128</inkml:trace>
  <inkml:trace contextRef="#ctx0" brushRef="#br0" timeOffset="29">4056 6387 140,'0'0'149,"-7"-3"-21,3 3 0,4 0-7,-9 2-10,1-1-8,2 0-9,0 2-7,2 0-14,-4-1-2,3 3-4,0 0-5,1 0-3,-1 0-8,-5 4-4,6-2 0,-1 2 3,5-2-8,-3 2-1,2 1 6,-3 1-3,4-1-6,0 0-5,0 1-5,1 0 5,2-2-12,1-1 8,1 0-6,-1 1 4,2-2-4,-1-3-7,2 3 6,-1-2 0,2 0 1,1-4 4,0 3 0,2-2-4,-2-1 7,5-2 1,-1-1 3,-2-2-1,1 1 0,1-3-4,-5 2 4,4-2 6,-3-3 0,0 0-2,0 0 4,-3-2-4,2 0 1,-3 0-5,-1 0 3,1-4-4,-2 1-2,-3 2-5,0-5 0,-3 7 1,-2-5-9,1 1-2,-4 2-9,-3-2-9,-2 3-5,-1 1-8,-1-1-15,0 1-12,-1 1-17,0 1-6,5 4-20,0-3-8,-2 2-13,4 2-31,3-2-6,-1 1-30,1 3-144,-3-1-344,1 0 152</inkml:trace>
  <inkml:trace contextRef="#ctx0" brushRef="#br0" timeOffset="30">4611 4045 31,'0'0'163,"0"0"-6,0-7-3,0 7 4,0 0-13,0 0-8,0 0-7,0-4-6,0 4-11,0 0-5,0 0-7,0 0-6,0 0-10,0 0-7,0 0-6,0 0-3,0 0 6,0 0-1,0 16-8,0-10 8,-1 0 3,-2 3 2,2 4-6,1 2 3,-3-3 3,2 6 3,-3-2-6,0 2-2,3-1-5,-3 2-5,3-1-6,-4-1 3,3-1-5,2 0-8,-3 0 2,3-5 2,0 3-9,0-4-4,0 3 4,0-4-2,3 3-7,-1-7-2,-2 3-2,1-1-5,3-3-2,-4 2-4,0 1 1,3-4-3,-1 1 1,-2 1 0,0 0-4,1-3-4,2 3 4,-3 0-3,0-1-10,0 2-20,0-3-26,-4 3-39,4-1-43,-5 0-57,5 3-58,-5-1-264,0-2-548,5 0 242</inkml:trace>
  <inkml:trace contextRef="#ctx0" brushRef="#br0" timeOffset="31">4060 8590 28,'-15'-4'176,"15"4"-11,0 0-15,0 0-6,0 0-8,0 0-9,0 0-6,0 0-8,0 0-8,0 0-2,0 0-7,0 0-4,0 0-3,0 0-4,0 0 0,0 0 4,0 0-1,0 0-1,0 0-1,0 0-4,0 0 2,0 0-5,0 0-2,0 0-2,0 0 4,0 0-9,0 0-2,0 0 1,0 0-3,0 0-5,0 0 2,15-2 4,-9 0-4,7 1-4,0-1-1,4 0 1,2 0 0,-1 1-4,5-1-8,-4 1-2,4-1 0,3 0-7,-2 0-4,4 0 1,-7 1-4,8-1-2,-1 0 1,-5 1-11,4 1 0,1-3 5,-6 3-9,7-2 3,-2 2-3,1-4-5,2 3 5,-1-1-7,-1 2 1,2-2-2,0 1 3,2-1 4,-4 2-6,-7-3-1,1 2-1,-1-2-1,6 1 5,-7 0-5,1 1 3,-2 2-3,-5-2-5,2 1 5,-3 0 2,0 0-4,0 0 2,-2 0 0,0-2-2,1 2-3,-1-1 3,0 1 0,3-1-2,0 0 3,0-1-1,-1 1-6,6-3 15,-2 3-10,-3 0 1,0 1-3,1-1 0,-3-1 6,4 2-3,-3-3-3,-3 3 11,2-1-6,-4 0-4,-1-1 0,2 2 3,-4-2 4,3 2-10,-8 0-1,10-3 2,-1 3 5,-5 0-2,-4 0-3,14 0 4,-5-2-2,-3 2 0,1 0 2,-7 0-4,10 0 1,-4 0-2,-6 0 7,10 0-2,-10 0-4,11 0-1,-5 0 6,0 0 1,-6 0 0,9-2-5,-9 2 3,8-1-9,-8 1 5,7 0-3,-7 0 7,0 0-4,10 0 1,-10 0 1,6-2 3,-2 1-5,-4 1-2,0 0 4,6-4 1,-6 4-3,0 0 2,8 4-5,-8-4 4,0 0 3,0 0-5,0 0 3,8 1-3,-8-1 3,0 0 2,0 0-4,0 0 1,6 0-1,-6 0 1,0 0 1,7 2-2,-7-2-1,0 0-3,0 0 8,6-2-3,-6 2-1,10 2 1,-10-2 2,9 0 1,-9 0-6,9 0 4,-9 0 2,9 0-5,-5 0 4,-4 0 1,15 1-3,-8-1-4,0 0 2,-1 0-1,-6 0 4,12 0 1,-3-1 8,-1 1-14,-2 0 7,0 0-6,0-3 3,1 3 1,-7 0-2,8-1 10,-6-2-3,-2 3 1,9 0-4,-3-1 3,-6 1 2,7-1-2,-7 1 1,8 0-3,-8 0 3,8-3-4,-8 3-3,12 0 7,-11-1-4,-1 1-1,12 0 5,-7 0 9,3 0-7,-8 0-3,13-1 0,-7 1 1,-6 0-2,9-2 6,-9 2-7,10 0 5,-10 0-6,8 0-3,-8 0 4,0 0 0,5 0-3,-5 0 3,0 0 0,4-3-3,-4 3-3,0 0 5,0 0-2,0 0 2,0 0 2,0 0-2,0 0-3,10 0 5,-10 0 0,0 0 4,8 0 2,-6-3-1,-2 3 0,7-2-3,-7 2 3,6 0 4,-6 0-3,5-2-5,-5 2 5,5-3 12,-5 3-17,4-1 4,-4 1-10,0 0 2,4-1 8,-4 1-6,0 0 7,0 0-9,0 0-2,0 0-2,0 0 4,6-3 9,-6 3-10,0 0 4,0 0-3,0 0 0,0 0-6,0 0-1,3-1 1,-3 1 7,0 0-3,1-3 2,-1 3-2,0 0-7,0 0 9,0 0-2,0 0 0,0 0-4,0 0 6,0 0 3,0 0-12,0 0 5,0 0-1,0 0-1,0 0 3,0 0 2,0 0-2,0 0 3,0 0-4,0 0 2,0 0-8,0 0 2,0 0 1,0 0 5,0 0 3,0 0-5,0 0 5,0 0-4,0 0-4,0 0 4,0 0-3,0 0-1,0 0 3,0 0-2,0 0-2,0 0-1,0 0-1,0 0 2,0 0-6,0 0-6,0 0-2,-11-3-6,8 1-6,3 2 5,0 0 0,-6-4 0,6 4-10,-8-3-2,4 2-8,-1-3 1,0 1 4,0 2 3,0-4 7,0 0 1,-2 2 1,1-2-2,3 0 0,-2-2 2,0-1 8,-3 3-5,3 0 6,0-1 2,0 0 2,-1 1 0,-1 0 0,3 1 3,1 0 1,1-2-3,-2 2 10,3 2-3,-3-1 1,4 3-2,-4-3 4,4 3 1,-1-4 0,1 4-2,-5-3 1,5 3 0,0 0 5,0 0 0,0 0 1,0 0-1,0 0 7,-6 7 10,6-2-3,0-2 7,0 3 1,1-1 3,0 2-3,1 6 8,-1-1 6,5-1 15,-5 5-18,2-4 1,2 2 1,-5-1-7,4 1 3,-1 2-5,-1 0 3,-1-3-4,1 3 1,-2-2-3,5 1-6,-5-4 3,0-2-4,2 1 3,2-3-1,-4-1-6,0 0 5,4 0-2,-4-1-4,0-1-2,0 0 1,1-1 3,1 1-3,-2-4 1,0 0-1,0 6 5,0-6 6,2 3 13,-2-3-9,0 0 6,0 0-3,0 0-3,0 0-4,0 0 3,-2-17-6,2 10-4,-2-4 4,1 0 2,1-1-11,-4 0-2,4-4 11,0 1-10,0-2 6,0 5-11,0-5-8,-2 2-3,2-2 0,-2 0 8,0 4-4,2 2 14,-3-1-18,1 2 4,2 0-2,0 1-4,0 2 9,0 2 2,0-1-12,0-1 12,0 3 4,0-1-11,0 5 7,0-5-2,0 2-6,0 3 6,0 0-5,0-6 2,0 6 1,0 0 0,0 0-6,0 0 0,0 0 5,0 0-6,0 0 17,0 0-5,0 0-7,15 11 0,-10-6 4,3 2 1,-3 4-6,5-2 7,-2 3-4,5 0-1,-6-2 2,2 0 4,0-1 0,3 1-1,-6 0 3,4-1-9,2-1 7,-3 2-1,-2-3 11,1 3-4,0-3-8,-1 2-2,-2-5 3,1 1 3,-2 0-6,-2-1 5,2 0-1,0 0-1,-2-1-1,1 0 3,-2-1-2,-1-2 11,2 5-14,1-2 3,-2-1-1,-1-2 2,0 0 2,0 0-1,3 5-5,-3-5 10,0 0-11,0 0 6,0 0 9,0 0-12,0 0 2,-3 4-2,3-4-3,0 0 7,0 0 1,0 0 0,-4 4-4,4-4-2,0 0 11,0 0-8,-10 1 9,4 1-11,-2-2-18,-2 3-13,-3-2-25,-3 1-15,-2 2-29,-1-1-20,-3 2-29,-1-2-34,-5 4-43,5 0-18,-3 0-56,-3 0-200,-1 1-541,0-1 239</inkml:trace>
  <inkml:trace contextRef="#ctx0" brushRef="#br0" timeOffset="32">5098 8884 145,'2'-3'325,"-2"3"-13,3-5-18,-3 5-16,0 0-11,0 0-16,0-2-15,0 2-12,0 0-9,0 0-14,0 0-15,0 0-15,0 0-9,0 0-8,0 0-25,0 0-19,0 0-6,0 0-9,0 0-12,0 0-9,0 0-1,0 0 8,0 15-3,4-6 1,-3-1-6,3 1-9,0 3 1,0 0-5,0 0-4,-2 1-1,2 4-6,1-6-8,-3 4 0,2 0 10,2 1 0,-3-5-5,0 0-4,-2-2-2,1 2-8,0-4 2,0 3-5,1-4-3,-2 2-1,3-1-4,-3-2-1,-1 0-7,2-1 2,-2-1-2,0 0 2,2 1-1,-2-4-6,0 5-1,0-5-26,2 5-33,-2-5-27,3 1-29,-3-1-25,0 0-35,0 0-36,0 0-35,0 0-41,0 0-48,0 0-293,0 0-672,0 0 297</inkml:trace>
  <inkml:trace contextRef="#ctx0" brushRef="#br0" timeOffset="33">8279 4241 27,'0'0'150,"0"0"-5,0 0-12,2-6-2,-2 6-7,0 0-8,0-4-2,0 4-4,0 0-7,0 0-3,0 0-8,0 0-1,0 0-5,0-5-5,0 5-4,0 0-10,0 0-1,0 0-7,0 0-5,0 0-3,0 0-1,0 0-3,0 0 0,0 0 0,0 0 0,0 0 4,0 0-5,0 12 5,0-12 10,-2 10 10,4-3 5,-2-2-4,0 2 0,0 0-11,1 1-5,-1 2 29,0 1 2,3-1-6,-3 2-9,1 0-5,-1 0 0,0-2-7,0 2-4,5 0 2,-5-1-1,1 0-1,-1 1-7,0-1 2,3-2-8,-3 3-3,0-2-2,1-1-5,2 1 1,-2-1-3,-1-1-7,0-2 3,1 2-8,-1-1 1,2-2-3,-2-2-6,0 3 3,0-6 2,2 8-4,1-5-5,-3-3 9,1 6-7,-1-6-4,0 5 9,0-5-26,0 0-17,0 8-24,0-4-27,0-4-31,0 0-30,0 0-33,0 0-39,0 7-39,0-7-43,0 0-163,0 0-497,0 0 220</inkml:trace>
  <inkml:trace contextRef="#ctx0" brushRef="#br0" timeOffset="34">10129 4068 151,'0'0'163,"0"-8"-16,-1 5-8,2-3-13,0 2 9,-1-1-3,3-3-10,-3 4-3,4-6-2,-2 2-15,6-5-8,-5 3 3,3-2-12,1-3-3,2 2-3,1-1-9,1 0 2,0 2 2,1-5 0,-1 3-8,3-1-8,0-2-2,5 0-1,3-3-5,-4 3-6,4 0 1,-2 1-3,-3 4 6,5-3-5,2 0-2,1 4-6,-3-2-2,5 0-17,0 3-2,0-3 1,-2 2 4,5 0-4,-2 2-1,2-2 0,-3 1 1,-2 2-3,4 0 1,-4 3 0,-3 1 1,0 1 0,-2 1-5,1 0-3,-1 0 2,2 2 1,-3-1-3,0 1-1,2 1 0,-3 0 0,-6 2-2,6-1 0,-1 4 3,1-1-1,-2-1-1,-3 0 1,-1 2-3,0 1 4,5-1-2,-6 3-3,5-1 4,-5 1-4,-2-1 0,-1 2 2,1-2-1,-4 4-2,4-3 1,0 6 0,-3-5 1,3 7 3,-5 0-1,-1-5-1,-1 6-2,1-3 3,-2 2-1,-2-1 2,-1-3-2,2 4-2,-1 1 5,-4-2-5,1 1 3,-2 2 3,2-1-6,-1 1 12,-1-1-12,-6 1 3,6-1-1,-6-1 0,-1 8 1,2-8-1,-2 5 2,3-6 0,-3 0 0,0-1 2,-2 2-2,1-1 1,-5 1 5,-3-1-5,7-3 3,-7 2-4,3-2 3,-3-1-5,4 1 1,-1-2 2,1-3 1,-5 5-6,-4-4 1,9 3 5,-2-4-2,0 0-2,1 0 1,-2 0-1,3-2 0,1 1-2,-2 2 1,3-5-3,-4 1 3,3 0 0,4-1 1,1 0-1,-2 0 0,0-1-3,1 2 2,3-2 2,-1 0-2,-1 0-3,2-1 4,-5 1 6,7 0-8,0 1-1,-2-2-3,1-1 4,4 2 3,-5-2-4,7 2 3,-1-3-3,4 0 11,-10 3-13,10-3 4,-6-2-2,6 2 6,0 0-3,-3 4-6,3-4-1,0 0 0,0 0-9,0 0-7,-8 2-6,8-2-9,0 0-4,0 0-10,0 0-7,0 0-18,-2-7-9,2 7-5,0 0-7,-1-4-10,1 4-17,-3-4-14,3 4-6,4-6-6,-4 3-5,2-1-13,0-1-124,-2 0-316,0-1 140</inkml:trace>
  <inkml:trace contextRef="#ctx0" brushRef="#br0" timeOffset="35">10557 4268 137,'0'0'189,"0"0"-12,0 0-13,0 0-13,0 0-18,0 0-15,0 0-8,0 0-6,0 0-5,0 0-2,0 0-6,0 0-9,-15 10-6,11-6-6,-4 0-7,-1 2-7,0-2-7,-2 0-6,3 2-1,-4-1-4,2 1-3,0 1-7,0-3 0,3 1-4,-3 0-1,1 2 0,-1-3-5,2-1-3,2 1 3,2-1-5,-2 2 1,0-1-2,0-1-7,2 0 3,0-1-3,2 1 2,-2 1 0,0-1-3,2-1-2,2-2 5,-5 6-5,1-5 4,4 4-5,0-5 3,-3 5 1,3-5 7,2 3-3,-1 1 2,3 2 9,-2-1 7,3 0 0,0-1-1,0 0 0,3 5-3,1-5 0,0 4 2,0-2-2,4 2-1,-3 1 0,0-4 1,6 6-5,-5-3 0,-1-1-3,2 0 2,-2-2-1,0 2-3,2-3 6,-2 0-2,0 1-3,-2-1-6,0-1-7,-3 0 4,4-1 3,-3 0 2,2 1 1,-4-2 7,1-1-2,-5 0-2,11-1 5,-11 1 2,8-3 9,-3 1 3,-2-3-5,0 2 9,1-2-10,-1 1-3,-1-1 4,2-7-9,-3 2-1,3-1 1,-4-2 0,0-3-1,3 1-1,-5-1-2,1-1-3,1 0 1,-4-1-6,-1 1 1,4 2 1,-3 0-4,-2-1-1,3 2 0,-1 3 2,1 1-1,-3 2-1,1-1-1,-1 0-2,1 3 7,0 0-14,0-1-11,-2 4-9,5-1-14,-2-1-7,-1 0-17,3 2-14,2 3-22,-6-4-18,4 1-28,1 1-23,1 2-28,0 0-14,0 0-156,0 0-399,0 0 177</inkml:trace>
  <inkml:trace contextRef="#ctx0" brushRef="#br0" timeOffset="36">11533 4020 118,'-4'-3'177,"0"-1"-8,3 4-15,-4-3-15,1 0-13,4 3-15,-10-2-8,10 2-9,-8 3-6,2-1-7,-1 1-4,1 1-7,-3 4-5,2-1-6,0-1-7,2 5 1,1-1-10,-2-1-1,3 4 6,1-1-4,0 1-5,4-2-3,-2 1 0,0 0-4,4-2-2,-1 2 2,5-3 1,0 1-1,1-3-2,2 4 0,-1-7-2,3 3 1,-1-2 2,-1-3-6,3 3 2,-1-4 0,-3 0 7,4-1-4,-1-1 1,-3 0 3,-2-4 3,5 3-3,-7-2 3,2 1-3,-2-4-6,-2 4-3,1-4 2,-2-1-6,-1 2 4,0-6-7,-2-1-4,-2 0-1,0 1-4,-1 0 4,-2-4-4,2 4-4,-3 1 5,1 2-8,-4-2-5,0 3-11,0 1-13,-1-1-8,-2 4-6,2-1-15,1 1-13,0 0-16,2 3 0,0 1-18,-2-3-7,9 3-22,-10 0-5,10 0-9,-8 3-15,2-3-122,4 2-306,2-2 135</inkml:trace>
  <inkml:trace contextRef="#ctx0" brushRef="#br0" timeOffset="37">11947 4205 97,'0'0'218,"0"0"-5,0 0-10,0 0-15,0 0-9,0 0-14,0 0-10,0 0-13,0 0-7,0 0-12,0 0-7,0 0-8,0 0-3,-10 8 0,9-4-12,-1 0-7,-3-1-6,1 1 1,3 3-4,-3 1-5,-2-1-7,-2 3-2,1 0-10,-2-2-5,1 0-3,1 2-2,1 0-5,0-3-5,-1 3-3,0 0-2,-1-2-3,-1 1-6,0-2-10,0 2-24,-1-1-23,2-1-20,-1 0-19,3-1-21,-3 0-24,3-1-24,3-2-32,-1 0-21,-1 0-10,2 0-141,3-3-380,0 0 169</inkml:trace>
  <inkml:trace contextRef="#ctx0" brushRef="#br0" timeOffset="38">12275 3878 81,'0'-5'259,"0"5"-12,0-6-10,0 6-14,-2-4-17,2 4-12,0 0-16,-1-1-16,1 1-11,0 0-16,0 0-14,0 0-11,0 0-9,0 0-4,0 0-3,-4 9 0,4-2-4,0-2-2,0 1-13,0 4 5,0 0 2,0 2-2,1 0 4,4-1-14,-4 1 8,1 4 3,-2-1-15,1 1-1,-1-1-9,0-1 0,0 0-5,0-1 0,-1-1-8,2 1 1,-1 3-1,-1-5-6,1 0-2,-2-1 1,1-2-6,1-2-4,-1 1 0,1 3-1,-1-7 2,-2 3-11,3 0-4,-1-1 5,1-3-8,-4 5-23,4-2-12,-1-1-17,0 2-27,-3 0-25,1-1-30,2 0-39,-2-2-41,3 1-42,-1 0-40,-1 0-213,0-1-539,2-3 238</inkml:trace>
  <inkml:trace contextRef="#ctx0" brushRef="#br0" timeOffset="39">10188 5037 6,'-8'-1'171,"8"1"-11,0 0-16,0 0-6,0 0-20,0 0-7,-4 3-3,4-3-6,0 0 0,0 0-7,0 0-1,3 7-3,-3-7 4,1 5-1,-1-2-11,2 4-2,1-2-6,-3 0 0,0-1-3,1 3-8,2 2 8,-2-1-5,2 0-2,-2 3-7,2-3-3,-1 4-5,-2-3-5,4 2 4,-4 1 2,1 2-5,-1-2 3,1-1-3,-1 2-2,2 3-2,0 1-5,-2 1-1,3-1-2,-2-1-2,-2 0 0,2 0-1,2 1-5,-1-1 0,-2 2 2,0-6-5,2 5 2,0 1-3,-2 2 7,1 0-7,-2-2 7,1 3 2,0-3-3,0 1-1,0 2-2,0-1-2,0 4-5,-2-5 6,0 0-5,2-2-1,0 1-4,-2-2 3,2 1-2,0 0-3,0-1 2,2 1-1,-2-2 3,0 2 4,4 0 0,-4-2-1,1 0 1,1 2-5,0 2 5,-2-2-1,2 1 0,-2-1 4,1 1-9,-1-1-1,0 0-1,0 0 7,0 0-1,3 1-5,-6-1 0,3 1 2,3 1 0,-3-4-6,3 2 2,-3-2 0,0 2 1,0-2-1,0 1 0,0 0-1,1-1-5,3 2 8,-4 2 2,1-4-6,2 1 5,-6-1-4,6 2 3,-3 0-3,0-1 0,1-3-4,2 2 6,-3-2-7,0 0 3,1-1 1,-2 1-2,-2-1 2,3 0-2,0 0-7,4 0 2,-4 0-1,0-1 7,0 2 1,0-1-4,0 0-1,0 0-2,0 0 3,0 1 2,0 2-4,0-5 4,0 4-1,0 1-6,0-3 7,0 1-6,-1 2-4,-2-3 4,3-2 1,0 2-2,0-2 0,3 2 14,-6-2-15,6 0 3,-2 1 1,-1-1-6,0 0 1,4 2 8,-4 0-1,0 0-3,1 1 2,-2-2 0,1 5-3,0-6-1,0 0 2,0 2 3,1-1-2,3-2 0,-4 3 0,0-2 1,4 1 3,-3-2 2,-1 2-12,0-1 6,1-1-1,3 0 2,-4 2 8,2-1-13,0-1 1,-1 1 0,2 1-1,-2 0-1,1-4 21,0 5-15,-2-3-2,4 1-4,-4-3-1,4 4 3,-4-4 2,0 3 19,5 1-5,-4-1-1,-1-1-1,4 1-1,-3 0-8,3 1 8,-1-3-3,-2 2 0,-1-1 2,1 0-10,2-1 1,-2 0-1,-1-3-2,3 3 2,-3-1 1,1-1 0,1-1 0,1 1 4,-2 0-3,2 2-2,-3 0-3,0-4 6,1 3-3,-1 0 1,3 0 3,-1 1-1,-1-1-3,1-2 14,-1 4-15,-1-4-4,3 2 2,-3 1 2,1-3-4,0 3 2,1-1 9,-1-2-6,-2 3 0,2-3-6,-1 1 3,0 1-2,1 0 0,-1-2 4,0 0 1,0 3 4,0-3-2,0 1-12,1 2 16,-1-4-13,0 3 10,-1 0-10,1 0 18,-1 0-9,0-1-7,1-1-9,1 1 18,-2 1-6,-1-3 3,2-4-6,0 11 2,0-7-1,0-4 6,2 9 0,-1-4-1,-1-5-6,1 5 4,-1 0 2,0-5-4,0 0 7,3 7-9,-3-7 6,0 0-9,0 0-9,0 0-6,1 4-11,-1-4-7,0 3-19,0-3-17,0 0-14,0 0-17,0 0-17,0 0-17,0 0-24,0 0-23,0 0-22,0 0-24,0 0-27,-4-14-198,3 8-497,0-2 220</inkml:trace>
  <inkml:trace contextRef="#ctx0" brushRef="#br0" timeOffset="40">10112 4991 68,'0'0'121,"0"0"-4,0 0-6,0 0 1,0 0-11,0 0-2,0 0-6,0 0 4,0 0-8,4 0-1,-4 0 1,0 0-5,-1 6-2,1-6 1,-3 7-2,-1-2-9,2 0 6,-2 1-3,0 3 3,2 1-8,-2 1 2,-3 0-5,2-1-4,-6 5 0,2-2-3,1 0-7,-1 3 0,2-2 4,-3 3-6,4-3-1,-1 0-3,0 5-1,1-9-10,-1 2-1,0-2-2,4 1-7,-3-3 1,2-2-3,0 5 5,3-6-9,-3 2-2,0-2-2,4 0-1,-4-1 0,3-1 1,0 1-4,1-4 4,-1 2 0,1-2-1,0 0 5,0 0 0,-2 4 0,2-4 3,0 0-2,0 0 6,0 0-12,0 0 2,0 0-6,0 0 4,0 0 1,12-13-8,-9 6 2,0 2-2,5-4-3,-2 1 1,0-2-2,0 1 2,1-1-6,0-1 0,0 1-1,2 0 4,0-5-9,-1 5 0,-2 0 0,3-1-7,0 1 3,-4 0-3,4 1 0,-1-1 0,0 4-4,-3-5 4,4 4 4,-4 0 2,-2 3 0,3-1-2,-4-1 1,1 4 0,1-2 2,-3 1-1,3 1 4,-3-1-1,-1 3 1,6-5-2,-4 3-6,-2 2 8,0 0-3,0 0 0,0 0 1,0 0 2,7 0 5,-7 0-4,0 0-2,6 4 5,-6-4-1,9 5 3,-2 0 0,-1-3 0,2 5 0,1-1 2,1 1-1,1 1 0,-1-2 0,1 5 1,2-2 2,1 3 0,-2 0-1,-2-6-1,4 5 0,-4-2 2,-1-1-2,1 1-1,1-2 1,0 1-1,-2-1-2,1 0 2,0 1-4,1-3 4,-1 2 1,-1-2-1,-4-1-2,1 1 0,-2-5 2,3 4-3,-5-1 0,4 2-1,-4-5 1,-2 0 0,5 3 1,-3-1 3,-2-2 0,0 0 5,4 4 3,-4-4-2,0 0 6,-2 5 0,2-5-2,-7 3 4,0 0-1,-3-2 2,2 3 1,-6-2-1,1 2 3,-6-1 0,-1 0 2,-1 1 0,-7 2 2,-3 0-1,4-3-3,-5-3 1,0 5-9,2-3 2,2-2 3,-2 0-1,12 2-5,-2-2 2,3 1 2,3 1-7,1-1 1,1-1-1,3 0-4,-3 0 8,3-1-13,3-1-16,6 2-18,-9 0-14,9 0-24,-10-2-20,10 2-29,0 0-27,-7 2-16,7-2-10,0 0-15,0 0-13,0 0-8,0 0-161,0 0-399,0 0 177</inkml:trace>
  <inkml:trace contextRef="#ctx0" brushRef="#br0" timeOffset="41">10692 5828 183,'0'0'177,"0"0"-12,0 0-12,0 0-11,0 0-8,0 0-9,0 0-2,0 0-5,0 0 0,4 9 9,-3-3-1,2 0-5,-2 2-3,2 1 3,-2 0 0,-1 4-2,0-1-6,0 5 2,0-5-5,0 5-5,0 1-3,0-1-3,0 0 4,-1 2-19,1-2-2,-3 2 4,3-2-2,-1 1-13,-2-5 2,2 4-9,-3-4-6,3-2-8,-2 0-4,2-2-6,1 0-2,-5-1-6,5 1 1,0-1-6,-4-1-4,3-1 2,1 0-5,-3-1-8,1 0-16,2-1-23,0 1-11,-1-1-19,1 1-21,-2-2-19,1 0-18,1-3-29,-3 6-29,2-2-31,1-4-30,0 0-32,0 4-160,0-4-460,0 0 205</inkml:trace>
  <inkml:trace contextRef="#ctx0" brushRef="#br0" timeOffset="42">6970 8133 109,'0'0'111,"0"0"-4,0 0-7,0 0-2,0 0 0,0 0-14,0 0 0,0 0 6,0 0 3,0 0-6,0 0 5,0 0-3,0 0 2,0 0-4,0 0 2,0 0 1,0 0-5,0 0-3,9-8-2,-9 8-2,3-3-1,-3 3-2,3-7-3,-3 5-5,0 2-2,3-6 1,-1 3-3,2 0-6,-2-3 1,0 1-6,2-2-3,0 2-2,-3-4-1,4 1 3,4-1-9,-4-1-3,-1-3 0,1 7 3,2-6 11,-1 3-13,2-3 4,-3 2 1,0-2 1,0 2-5,2-1 7,-1 0-1,1 3-9,-1-5-2,0 4 0,1-3 0,0 0-1,2 0-3,-1-2-1,3-2-2,-2 3 4,1-2-1,0 2-6,-1-2 3,4 0 1,-3-1-8,-1 4 7,5-2 6,-1-1-14,-4 3 2,4-2-7,-3-1 8,3 1-4,-3 3-4,-1 3 7,1-5-6,3 1-2,-3-2 0,2 1 0,-2-1 3,2-1-2,0 1 4,1-1 9,-2 1-3,2-1-5,0 0 4,6-5-11,-6 5 9,8-5-5,-2-1 4,-1 2 5,1 1-2,-6 3-9,-1-1 0,2 1 0,-1 3-3,-1-2-1,-1 1 5,0 1-3,1 0-2,-4 3-3,2 0 1,-4 0 1,5-2 0,-4 2-2,2-2-7,0-3 12,3 1 3,-2-1-7,3 0 20,-1 1-15,0 0-4,1-4 8,3-3-1,0 5-1,-5-2-4,8-2 9,-6 4-3,6-3-4,-1 0 13,-1 4-9,-7-2 0,8 2-9,-8-2 4,4 2-5,0-1-2,-2 0 4,2 0-2,-4 3 1,3-2-5,0 0 2,-3 1-5,5 1 6,-2-2 2,-2-1 1,1 3 1,6-2-3,-8 0 1,4-1-5,0 1 8,2-2 2,-3 2-2,0 0-1,0 0 5,1 1 3,1-2-2,-2 1 0,1 0 0,0-1-2,-1 3-7,1-3-3,-2 3 6,3-2 2,-2-2-7,0 2 0,6-5 4,-5 5-1,3-3 11,-1 4-9,-2-3-5,1 0-3,0 3-4,1 1-1,2-8 4,1 2 7,-6 6 0,2-4-2,-2 4-1,1-2-1,2 2-2,-3 1 3,0 0 0,1-2-4,-2 2-1,-3 1 8,2 0-2,-3 2-3,-1 0-3,1 1-1,1-3 1,-4 2 1,3-1-1,-2 2 6,3-3 1,-4 2 3,3-1-6,-3 2 0,3-5 3,2 3-1,-2 0-2,-2-3-3,3 3 5,0-4-6,0 4 10,5-3-12,-5 3 2,4-3 5,-3 2 0,-1 0-2,-1 4 1,2-3-5,-4 1-2,4 1 4,-2 0 4,-2 3 3,2-4-5,-1 3-3,-4 2 2,3-3-7,1 1 9,-2-1-3,-1 0 4,1 2-4,-1-2 6,1 1-2,1-4-5,2 1 3,-4 2-5,0-2 5,1 1-3,-1 2 3,2-2-2,-2 2 2,0 0-3,0-2 1,-1 2 2,0 0-1,1-2-2,2 0-3,-3 3 8,-2-1-4,3-2-2,-4 3 4,5-1-3,-1 0 2,0-4-5,0 1 3,1 1-4,0 0 2,-2-3 3,1 3 0,2-3-1,-1 3-2,-1-3 3,1 4-2,0-2-1,-1 0 1,-1 2 2,3-1-3,-3 1 1,0 1 5,0 2-7,2-3 4,-3 1-2,0 0 0,1 0-3,1 0 14,-4 0-15,3 0 5,3-2 0,-3 0-1,2 5-3,-2-6 0,0 0 8,2 3-3,3-3 0,-5 3-1,0-4 1,6 1-1,-5 1-4,1-1 3,-2 2 0,3-2-6,3 1 6,-5 2 6,-3-1-16,4-1 13,-1 0-5,3 2 1,-5-2 2,6-2 0,-3 1-6,1 4 14,-3-1-8,2-5-1,0 4-3,3 0 7,-3-4-2,1 3-2,2 0 1,-2-1 0,2 1 6,0 1-4,-2-2-5,-1 5 2,5-4 2,-6 0 0,3-1-6,-2 2 4,-1 2-6,-1-1 7,5-1 1,-3 3 2,0-6-6,-1 4 6,1-1-4,5 0-4,-6-2 5,0 4 0,1-1-5,0 0 8,4-5-5,-5 5 3,1 3 10,0-4-10,-1 2-4,0 0 0,1-2 2,0 2-1,0-3 4,-1 2-4,1 2-1,-1-2 4,3 0-3,-3 1-2,-1 3 9,2-6-10,-1 1 5,0 3 2,1-3 2,1 0-5,-1 3 1,1-4-1,-3 5-1,1-3-1,1-1 3,1 1-1,0 4-3,-2-5 4,1 0 1,-3 2-1,4 0 0,-4 1 5,3-2-5,0 3 2,-4-2-6,3 1 16,0 1-10,-4 2-5,4-6 1,-1 5 2,-3 1 0,6-4 0,-6 4-2,0-4 2,0 4 0,5-2-2,-5 2 1,0 0 4,5-2-4,-5 2 6,0 0-7,0 0 0,0 0 1,0 0 0,5-3 2,-5 3-3,0 0 1,0 0 2,0-5-7,0 5 6,0 0 2,0 0-3,4-1-2,-4 1-2,0 0 7,0 0-10,1-4-1,-1 4-2,0 0 1,0 0-8,0 0-8,0 0-3,0 0-12,0 0-10,0 0-5,0 0-9,0 0 0,3-2-13,-3 2-7,0 0 18,0 0-9,0 0-10,0 0-8,0 0-8,0 0-2,-13 5-3,8-4 2,0 0 4,-4 2 0,5-3 0,-4 1 3,-3 0 1,3 2 27,-1-1-3,-2-2-6,1 1 9,-1-1 8,2 0 8,-1 0 1,3 0 6,-2 0 4,0-3 6,-2 3 3,5-3 2,-2 2 3,2 0 6,1-2 8,-4 3 11,5-1 11,4 1 7,-9-1 7,8-2 4,1 3 9,0 0-1,-9-2 1,9 2 5,0 0 0,0 0-1,-5 0 1,5 0 2,0 0 0,0 0 1,0 0-3,-7-2 2,7 2-1,0 0 1,0 0 2,0 0-5,0 0 0,0 0 3,0 0-2,0 0 1,0 0 13,0 0 6,3 8-3,-3-8 1,5 5-7,-1-1 3,-3 1 10,3-1-13,0 3 7,0 1 5,2-1-4,-2 3-1,5-3 1,-4 3-9,4 1-6,-1-3-1,-2 2-8,2 1 2,0-2 3,-1 0-18,1 1 4,-3 0 5,1-1-4,2 3-6,-2-2-9,-1-1 8,1 1-6,-1-3-1,0 3 11,1-5-6,-2 2-6,-2-1 5,2-2-2,0 1-4,-1-4-3,-1 3-11,-1-2 11,2 2 3,-3-4-4,5 2 0,-5-2-4,0 0 4,3 3 2,-3-3 2,2 3-2,-2-3 2,0 0-1,0 0-4,0 0-5,0-12 5,0 9-2,0-4 0,0 2 5,-2-7 4,2 4-13,-3-3-1,3-2-3,-5-3-1,1 0 1,1 5-10,1-1-2,-2 0 12,0 0-4,1 0 8,-1 1-3,-2 2-2,2 0 3,0 2-3,1-1 0,-1 3-4,2-2 9,-3 0-1,3 2-2,0-1 3,-2 2-5,1-1 0,1 0 0,1 2 5,-2-1 0,-1 0 3,3 2-4,1 2 16,-3-5-18,3 5 5,-1-5-2,1 5-1,-2-3-1,2 3-1,0 0 3,-3-3 3,3 3-6,0 0-2,0 0 1,0 0-2,0 0 5,0 0-2,0 0 0,0 0-2,0 0 6,0 0 7,0 0-15,0 0 2,15 5 0,-11-2 9,1-1-7,2 1-3,0 0 5,1-1-13,-1 1 21,0-2-10,3 3 5,-1-1-3,1 1 7,2 0-2,-7-2 1,4 1-3,1-2 1,-1 2 3,-1 0-1,1-1 8,-3 1-18,3-1 2,-1 0 8,1-1 1,-3-1-4,-2 1-16,1 2 9,-2-1 4,1 1-3,-4-3 4,8 0-1,-8 0-2,6 3-1,-4-1 5,1 1-3,-3-3 2,4 7 3,-4-2-1,0-5 2,-2 5 3,1 2-5,-3-2 0,2 2 4,-4 0-5,-2 0 7,2 0-7,0 3-1,-3-3 0,3 1 1,-3 0-2,-3-2-20,3 2-30,-1 0-40,-3 3-35,2-4-44,-2 5-53,3-3-55,-1 4-44,-1 2-224,3-6-592,0-1 261</inkml:trace>
  <inkml:trace contextRef="#ctx0" brushRef="#br0" timeOffset="43">8254 5763 101,'0'0'226,"0"0"-21,0 0-12,0 0-17,0 0-13,0 0-10,0 0-9,0 0-2,0 0 7,0 0-11,-2 14-8,2-9-6,0 2-11,2 0-7,-2-1 6,-2 5-7,2-1-8,0 0-4,0 2-4,0-3-10,-2 4-4,2-2-9,-1 2 1,0-4-17,1 3 2,0 0-9,-1-4-8,-1 2 4,2-3-7,-1 3-3,0-5-5,1 2 2,0 0-10,0-2-14,0 3-18,0-2-21,-2-1-18,2 0-19,2 2-27,-4-1-23,1-2-28,0-3-29,1 5-19,0-6-31,-3 3-140,3-3-401,-4 4 178</inkml:trace>
  <inkml:trace contextRef="#ctx0" brushRef="#br0" timeOffset="44">6425 5382 88,'0'0'122,"-6"10"1,6-10 7,3 7-8,-3-7-4,1 5-7,1-2 3,1 1-8,1-1-10,-1 2 12,2-3-6,1 3-8,-2 0-2,1 2-8,0-4-5,3 4-6,-3-1-6,3 0 16,-1 1-2,0 2-8,1-1-5,0 0-3,3 1-8,1 0 6,-3-1-5,1-1 3,7 8-2,-4-6-2,2 1-1,1 5-3,-1-5 5,0 3-6,2-1-1,-2 3-2,8 4 1,-1-2-3,-2 1 0,-4-4-6,4 3 1,2 2-3,-2-1-4,3 1-1,-3-2 0,2 3-3,1-2 1,0 2 7,4-1 7,-2-2-6,0 2-2,7-1 5,0 1-5,-3 0-1,1-1-2,2 4 1,2-6-2,-6 3-7,3 1 4,1-1 0,-3-2-2,-1 4-2,3-1-3,-4-2-2,2 0 1,2 0-6,-5-2 0,-1 3-1,2-2-7,-2 1 8,-1-1 14,1 1-17,-5-1-3,6-1 6,-3-2-6,-1 1 3,2-1 3,-2 4-3,2-3 0,-6-5 2,6 3-4,2 1 2,-10-4-1,2 0 0,1 1-7,1 0 12,-4 0-11,2-2 5,0 1-4,0 1-2,-2-1 2,0 3 2,-2-3 3,1 1-3,-1-1 2,0 3-2,3-6 0,-8 3-12,6-1 10,-2 4-2,0-2 4,1-1 1,-2-3 8,2 2-12,4 2 7,-3-2-5,1-1 2,0 1-5,0 0 4,2 0-7,0 0 5,0-2 4,0 2 3,0 0 2,0 0-4,-2-1 4,5 2-3,-4-2 2,0 0-2,-2 1 9,2-1-16,-7 1-2,4 1 7,0 0-4,3-1-2,-2 0-1,-2 1 0,1-2 0,-2-1 19,-1 2-13,2-1-3,3 2-2,0-5 5,0 5-2,-5-3 2,5 2 2,2-1-1,1 0 4,-5 0-6,3 0 3,-4-3-7,2 4 6,-2-4-6,-1 2 5,3 2 3,-4-3-7,5 1 2,-6-2 2,2 1-4,-1-2-4,-4 2 6,4 0 0,-2-1 0,0 2-3,-2-3-3,3-1 0,-2 4 0,2-2-1,0 1-2,2-1 5,-3-1-4,0 1 3,1 0 1,-1 2-7,4 0 5,-4-2 2,0 1-8,0 2-1,6 0 7,-7-1 6,3-2-6,-2 1 1,3 0-3,-2-1 2,1 1-2,-2 1 4,0-1-7,0-1 6,-4 0-1,4 2-3,1-2 6,1 3-5,-1-2-1,-1-5 5,-4 6-5,4-1 1,-4-2 3,-1 1-4,3-3 0,-1 2 1,-1 2 4,1-2-4,2-1-7,-3 1 10,0-1 2,1 1-6,-2 1-3,0-2 7,1 1-3,-1 1 0,0 0-4,1-2 5,-1 2-1,1-1-1,-2 1-2,-1-1 4,6 1 0,-3-2-1,-1 1-1,2 0 0,-1-1 3,3 1 7,-4-1-10,-1 1 1,3 0 1,-4-1-5,7 3 4,-3 0-6,1-3 8,-2-1-15,0 4 12,0-2 0,3 1-3,-3-1 6,0 0-1,3 1-3,-3-1 0,0-1 3,4 2-1,-1 1 2,-3-3 2,0 0-12,1 2 8,-2-4 2,1 5-3,2-1 4,-2-3-2,-2 2-7,1 2 8,1-4-1,1 2 2,-3-1-4,-3-3-1,7 4 1,-5-2 0,-2-2-4,7 6 6,-6-4 1,-1-2 6,8 6-11,-8-6 3,3 3-8,-3-3 15,3 5-7,-3-5 4,5 3-12,-5-3 8,3 5 0,-2 0-1,-1-5-2,2 5-1,3-2 5,-5-3-2,4 4 3,-2 1-6,4-3 1,-6-2 6,4 6-3,1-4-7,-5-2 8,4 7-2,0-4 1,-4-3-5,6 5 5,-5 0-1,-1-5 0,4 4-1,0 0 2,0-1-2,-4-3-1,5 5 5,-5 0-8,0-5 16,4 3-6,-4-3-2,6 6-6,-6-6 4,0 0 0,0 3 0,0-3-2,0 0 1,5 4 1,-5-4 1,0 0-6,0 0-5,0 0-1,0 0 0,0 0-2,4 5-15,-4-5-5,0 0-7,0 0-10,0 0-7,0 0 0,3-14-13,-2 9 6,-1-2-8,0 0 2,0 2 4,0-4 1,0 1-2,0-1 0,-4 0 3,4 1 5,0-2 4,0 2 6,-1 1 3,1 1 3,-3-1 5,3 0 3,-2 0 3,2 2 4,0-2 4,0 3 8,-3-1-2,3 0-1,-2 2 0,-2-1 2,1 1 1,2-2 3,1 5-2,-1-2 6,1 2 2,-7-3 2,7 3 1,-5-1-1,5 1 1,-8 0 6,8 0 0,-10 4 1,4 1 3,-4-2 7,4 3-2,-2-2 4,0 3 0,-1-1-1,-1 1 6,2 1-2,-1-1 0,-1 3 3,-4-3-1,4 3 1,0-5-2,1 5 0,1 1 0,-2-4 0,-2 4-2,6-5-2,-3 5 3,0-6-1,0 4 0,1-4-1,2-1-1,-2 4-1,3-4-3,0 0-7,0 0 5,5-4 0,-8 5 0,8-5-1,-5 7 1,5-7-4,-5 3-1,5-3-3,-6 3 2,6-3-1,0 0 4,0 0-3,0 0-1,0 0 5,0 0-9,0 0 0,0 0 7,0 0-5,0 0 2,-4-13-4,4 4-4,2 4 0,2-2-6,-2-1 4,1-2-5,3 2-2,0 0-3,-1-2 1,1 0-2,-2 2-1,4-3 1,-3 3 2,4-4 1,-3 4-4,2-1 3,-4 0 2,6-1 4,-5 2-5,3-2 6,-3 2-3,0-3 2,5 2-1,-3 0-1,-1 0 4,-2 2-1,3 1 5,-1 0-2,-1 2-1,-1-3 5,-1 4-4,1-1 5,0 2-1,0-2 1,-4 4 1,2-5-4,0 3 1,-2 2 0,4-2 2,-4 2 12,0 0-18,5-4 4,-5 4-2,0 0 4,0 0-4,10 4 13,-5-2-10,1 0 2,-2 1-3,2-1-4,-1 2 8,2-2 0,-2 2 0,-2 0 0,3 2-2,-2-2-2,1-1 1,-1 1 2,3 3-3,-3-2 17,0-2-16,1 4 2,-1-4-3,1 2 3,-1-1 5,4-1-6,-8 2 0,5-3-1,-4 1 0,3 1 3,0-1 0,-4-3 1,4 4 10,-3-3-12,-1-1-4,5 4 1,-2-1 1,-3-3 1,2 2 1,-2-2-1,0 0 0,0 0 1,0 0 0,0 0 6,0 4-7,0-4 1,0 0-3,0 0 5,0 0-2,0 0 14,0 6-11,0-6 4,-6 2-1,2 1 9,4-3 1,-10 5 9,1 0-3,0-1 2,-3 2-3,2-2 7,-9 1-1,3 1 8,0 1-9,-3 0 5,2-2-3,-3 1 3,-3 0 0,5 2-3,-4-4-14,2 2 14,3 1-11,-2-2-1,0 1-1,4-4 2,0 3-13,3-1 3,1-1-2,1-1-16,4 1-8,-1 0-11,0-1-19,7-2-26,-13 2-16,13-2-19,-13 0-16,13 0-24,-8-3-24,8 3-20,0 0-22,0 0-20,0-7-235,0 7-509,0 0 225</inkml:trace>
  <inkml:trace contextRef="#ctx0" brushRef="#br0" timeOffset="45">9186 6817 131,'-4'0'195,"-4"3"-15,-1-3-5,4 1-15,-4 0-16,4 1-8,-1-1-10,-1 2-8,2 1-8,0-2-9,1 3-6,0 2-6,-1 2-5,2 1 0,-1-1-2,0 4-4,1-2-6,2 1-1,0-1-5,-1 2-3,2 3-1,3 1-4,0-2-4,0 2-4,1-3-5,5 0 2,0-1 1,0 0-7,1-2-3,0-1-3,2 0 4,2-1-10,-4-3 1,4-2-7,3 1-1,1-2 2,0-1-4,1 0 1,1-4 5,-7-1-5,6-1-4,-1 1 1,0-6-4,-4 1 2,0-4-1,-4 6 0,2-5 5,-7 4-3,4-8 1,-4 4 7,-2 0-4,-3 0 2,1-2-2,-5 1 0,0-5 2,-2-2-2,-2 5-1,-6-9-2,1 8-4,-1 0 2,-1 1-2,-5-4-4,2 8-1,0-2-3,1 3-12,0-2-5,1 6-6,-1-2-16,1 2-14,0 1-19,5 2-25,-2-1-19,-1 0-24,2 2-27,2 0-27,3 1-26,0 0-191,7 0-438,-12 0 193</inkml:trace>
  <inkml:trace contextRef="#ctx0" brushRef="#br0" timeOffset="46">7298 8649 16,'0'0'138,"-4"0"-8,4 0-7,0 0-18,0 0 8,0 0-14,0 0 5,0 0-13,0 0-2,0 0-2,0 0 3,0 0-2,13 5-1,-7-5 0,-6 0-2,11 3-2,-3-3-1,2 1 0,1-1-6,2 0-6,6 0 4,-2 0-7,3-1-1,11 1 1,-4-4 3,6 0-7,-2 2 0,-1 2-3,6-3-2,-4-2-5,0 2-1,4-1 2,1 3-8,-1-2 1,1 2-3,-1-2 2,3-1-4,-2 2 0,-1-1-6,1 1 0,-1 0-5,3 1 8,0 0-4,0 1-1,-1-1-4,2-1-1,-1-1-2,-2 3-1,4 0 4,-3 0-3,-1 0-3,-2 0 2,4 3-7,-7-3 2,0 0-1,0 0-3,0 0 0,-2 0-4,1 0-4,-1 0 4,-1 0 3,-1 0-7,-1 2 0,2-4 3,-2 4-1,-6-2-5,-1-2 1,1 4-1,-1-1-3,0-2 4,0 2-3,-4-2 0,-3 2 2,1-1-3,-2 0 0,0 0 6,0 1-4,-2-1-2,1 0 2,-2 1-3,-1-1-2,2 0 2,-6 0 2,1-2 1,-5 2-4,13 1-1,-5-1 6,-8 0-6,11 0 4,-7-1-2,-4 1 0,7-1-2,-7 1 0,12-2-1,-8-1 2,-4 3 0,8 0 1,-8 0-2,9 0 1,-3-2 1,-1 2 1,-5 0-3,9 0 1,-1 0-2,-3-2 0,-5 2 5,9 0-7,-9 0 0,9-1 3,-9 1 2,6-1-2,-6 1 4,8 0 0,-8 0-3,0 0-1,7 0-1,-7 0 2,0 0-4,0 0 0,8 0 5,-8 0-1,0 0-1,0 0-2,0 0 4,0 0-1,0 0-2,5-1 9,-5 1-5,0 0-2,0 0-1,0 0 6,0 0-6,0 0 2,0 0-2,0 0 1,0 0 1,0 0 1,0 0 0,2-4-4,-2 4 3,0 0-1,0 0 0,-3-6 1,3 6-6,-1-6 4,1 6-1,-4-6-7,3 3 7,-2 0-7,-1-1 0,2 1 10,-2-1-5,-1 2-2,1-1-2,-1-3 0,1 3 3,-1 0 0,5-2 1,-4-2-2,-1 3-2,3-2-8,-1 3 5,-1-1-1,0-1 0,0 0 2,2 1-3,-1 1 1,-1-1 3,-2 0 0,6 4 2,-4-5-2,3 2 2,1 3 2,-5-4-2,5 0-1,0 4 8,0 0-6,0 0 0,-3-2 3,3 2 1,0 0-1,0 0 2,0 0-8,0 0 5,0 0-2,0 0 0,0 0 3,-9 6-2,9-6 2,0 7 5,0-2 5,0 4 1,0 0 4,0 1 2,0 1 1,0 0-5,0 0 1,-1 2 0,1 3 5,-3 2 1,2-1 12,-4 0-17,5 0-7,-2-1 5,0 1-1,2-2-2,0-3 3,4-2 0,-4 1 0,0-1-3,1-3-1,4 1 6,-5-1-6,3-1 2,-2-2 1,0 0-3,2 0 1,-3 0-2,0-4 4,0 2 1,0-2 1,0 0 7,1 4-8,-1-4 3,0 0 1,0 0-1,0 0 0,9-8-5,-5 5 1,-4-4-3,4-1 2,1-1 1,-4-1-2,3-1-5,-4-6 9,3 0-7,-2 0 2,0-1-8,2 2-2,-3-2-2,1-1-1,-1 2 4,3 0-6,-6 0 1,2 2-2,-2-2-2,1 3 16,-1 0-13,-1 3 0,3 3 5,-4-2-5,5 1-2,-4-1 4,3 3 4,-2 1-5,1 1 5,2 3-3,0-2 2,0-1-2,0 5 2,0 0-4,-3-3 7,3 3-8,0 0 3,0 0-3,0 0 4,0 0 3,0 0-3,0 0 1,3 12-1,-1-9 3,2 4-3,0-2 2,2 2 0,-2 2-3,1-1 3,3 2 0,-1-1 2,1 1 6,0 1-9,0 1 3,3-1 3,2 0 0,-3-3-5,0 2 4,1-3 0,-2 1 1,3-2 0,-3-1-2,2 2 0,0 1 0,-1-1-1,-1-2 1,1 0-1,-5-1 2,4 2 0,-2-4-1,-1 0 1,-2 1-6,0 1 5,-3-1-1,3 0 0,-3-1-2,2 0 10,-3-2-9,4 8 2,-3-6-4,-1-2 3,2 5 0,-2-3 0,0-2 0,-2 8-2,1-4 4,1-4-3,-7 7 1,2-4 0,0 1-4,1-1 2,-5 0 1,0 2 1,0 0 1,-2-1 1,-2 3-2,-5-1 1,4-2-1,-4 3-20,3 0-15,-3-1-7,0 1-14,2 0-15,-5-2-20,6 3-27,-2-2-15,-1 2-11,-1 1-31,4-4-9,1 2-14,2-2-32,-4 4-157,-1-2-420,3-1 186</inkml:trace>
  <inkml:trace contextRef="#ctx0" brushRef="#br0" timeOffset="47">8624 9069 1,'0'0'165,"-8"-4"-3,4 3-7,4 1-13,-5-3-10,5 3-8,0 0-9,-13 0-3,13 0-11,-9 3-11,4-2-6,1 2-1,-1 2-1,1 0-9,-3 2-5,3-3-4,0 4-4,-1 2 2,-2 1-4,6-1-7,-4-1-3,1 3 6,3 6-2,-2-6-3,6 5-3,-2-2-2,3-3 1,1 0 3,0 4-13,3-2 0,2 2-4,-2-7 1,-1 1-3,5 2 0,2-2-2,-1-3-3,5 2 3,-3-4 1,6 2-8,-4-4-1,5-2-1,-3-2 2,0 1 1,1 0 7,-4-6 4,1 1 3,-4-1-2,-2 2 0,2-4 11,-5 1 1,2-2 6,-4 0 0,2-2-7,-4-1-1,-3 1-8,-1-1 0,-1 1-3,-3-6-9,-4 1-1,-1 1 1,-1 0-5,-4 1 2,0-1-5,0 2-15,-1 1-5,-1 2-8,2-1 6,-1 4-19,-1-1-18,6 4-6,-4-1-16,1 1-23,0 1-21,2 1-26,-3-1-14,5 3-30,0-3-37,1 3-172,-1-1-422,3 1 186</inkml:trace>
  <inkml:trace contextRef="#ctx0" brushRef="#br0" timeOffset="48">10936 8073 62,'0'0'153,"4"-7"-9,-4 7-2,3-5-5,3 1-10,-2 0 3,9 0-6,-8 0-3,5 0-6,0-1-3,0-2-2,1 2-7,0-1-7,1-1 1,-2 2 2,3 1-6,2-5-7,4 1-5,-1 0-7,0 0-3,1 0-3,-2-1-4,6 3-5,-4 0-6,2 0 2,4 0-9,-3 3 4,-2-1-5,0 0 8,1 1-8,-1 0-8,1 0 0,1 3-6,-2-1-3,-1 0-1,2 2-4,0-1 2,-1 1-1,0 2 1,0 1-3,1 0 3,-1 2 2,1 0 2,3 3-4,-6-2-1,4 0 0,-6 2 0,3-2-3,-3 4 1,4-2-1,3 4 1,-6-4 0,2 3-1,0-1-4,-7 1 0,7 2 2,-8-1-6,5-2 5,-1 1 9,-3 3-17,2-2 4,-3 2-1,2 1-2,-3-4 3,0 2-6,0 3 5,0-1-1,-1-2 18,-1 2-17,0 1-3,-3-2 1,-1 4 0,1-4 5,-1 3-1,0 0 2,-2 0 0,2 3 2,-1-2 4,-1-2-3,-2 2-3,2 0-5,-2-1 6,0 1 0,-2-1-4,2 2-3,-1 5 5,-3-6-1,4 0-5,-2-2 2,0 0 0,-4 3 0,6-1-5,-4 0 3,-1-1-1,0 1 8,-3 0-7,4-1 2,-4 0 1,1-1 2,-2-1-4,-2 2-3,2-2 0,-2 0 1,0 0 1,2-1 0,-4-1 6,-1 3-5,3-2-2,-2-1-1,1 1-3,0-1 0,-2 0 5,-2 0-7,2-2 6,0 1-7,-4 0 2,4-1-5,0 0 6,-3 0-3,2 0-1,0-2 2,-3-1 5,0 4-1,3-4 4,-4 0-9,2-4-2,2 6 3,-1-2-3,-2-3 2,3 2 2,-5-3-1,2 5-5,-1-7 3,1-1 1,0 3 3,-4-3-5,4 1 2,-2 0-2,-1-1-4,2 1 3,-3-1 1,3-2 1,-2-1 0,1 2 3,0-2-2,1 1 0,1-4-3,0 2 0,0-1-4,0-2 7,-1 0-4,5 0 0,-4-2 5,3 0 0,-2 1 1,4 0-4,-4-2-3,1-1 4,2 3 1,0-1 1,-3-5-7,6 8 6,-2-6-5,-2 3 6,7 0 10,-6-1-17,5 2 5,-3-2-4,2-1-2,1 1 17,-1 0-13,1-1-5,2 0 4,0 1-1,-1-2 0,0 0-2,2 1 1,1-2 5,-1 2 2,2-1-4,-2 0-3,1 2-2,0-2 3,-2-1 0,2 3 5,0-2-5,-4 0-2,5 0 3,-1 2-3,0-2 2,2-1-1,-3 2-1,1-2 1,0 0-2,1 1-3,3-2 7,-2 2-4,-1 1 0,3-2-4,-3 3 4,3-2-2,-3-2-2,4 2-6,-4 0 10,4 0 1,0 3-5,-1-5 4,1 0 3,0 2-6,0 0 3,0 0 4,0 2-1,0 0-3,1-2 3,-1 3-4,0 2 7,0-4-2,2 4-2,-2-2 1,2 2 1,-2-2-3,4 3 5,-3-1-1,-1 0 3,1 1-4,2 2 2,-3 2 1,0-6-4,0 6 4,0 0 3,0-5-6,1 2-3,-1 3 6,0 0-5,0 0-2,0-3 4,0 3-5,0 0 3,0 0-4,0 0 8,0 0-4,0 0 7,0 0-5,-4 14-1,3-9-4,1 1 2,-1 2 5,-3-1 0,2 4 2,-1-1-3,0 3 1,1 0-1,-2-3 1,0 7-5,0-5 7,3 7-5,-3-8 4,-1 3 0,3 0 1,-1-2-2,-2-1 1,4 0 0,-1-1-2,-2 2 3,1-5 1,1 3-4,-3-4 1,4 0-1,1 1-2,-3-2 7,2 0 0,-1 0-6,0-1 0,1-2 4,1-2 2,0 4-1,0-4 0,0 0-1,-1 4 5,1-4-3,0 0-3,0 0-4,0 0 4,0 0 2,0 0-9,0 0 5,4-14 3,-2 10-4,-2 0 2,1-1-1,2-2 5,-3-1-6,4 2 1,-2-6-2,0 7 0,0-7 0,2 2 5,-4 0-9,1-2-3,-1 3 3,3-1-2,-1 0 2,1-1-1,-3 3 0,0-2 0,1 0 0,3 0-2,-4 0 0,5 2 3,-5-2 0,4-1-4,-3 3 5,3 0 1,-3-1-1,3-1 1,-1 3 0,-2-3 1,3 3 1,-3 4-1,1-4 4,0 3-1,3 1 1,-5 0-4,1-1 2,-1 4 1,4-7-1,-4 6-3,0 1 4,0-5-3,0 5-1,3-3-2,-3 3 3,0 0-3,0 0 5,0 0 2,0 0-2,9 9 2,-8-7-4,4 3 3,-2-1 2,2 1-2,-3 2 0,2 1 2,2 1-7,0 2 9,0 0-2,3 1-2,-3 3 1,1-3 8,1 5-5,-1-3-5,1-2 3,2 2-3,-5-3 5,3-1-3,-3 0 0,1-1 3,-2-2-1,0-2-4,1 2 6,-4-5-3,3 3-6,1 1 8,-5-1-3,2-4 6,0 3-6,-2-4-2,5 4 4,-5-4 3,0 4-1,0-4 0,0 0-4,4 3 3,-4-3 3,0 0 5,0 0-1,0 0-3,0 0 2,0 0 3,0 2-2,0-2 4,0 0-5,0 0-2,0 0 4,0 0-6,0 0-1,0 0-5,0 0 3,0 0 7,0 0-1,0 0-3,0 0 0,0 0-1,0 0-9,-8-8-7,8 8-9,0 0-6,0 0-7,0 0-11,-1-4-5,1 4-22,0 0-14,-7-1-23,7 1-19,0 0-17,0 0-26,0 0-14,-6-1-12,6 1-11,0 0-10,-3-4-164,3 4-412,-4-3 183</inkml:trace>
  <inkml:trace contextRef="#ctx0" brushRef="#br0" timeOffset="49">10710 8781 64,'0'0'142,"0"5"-2,0 0-6,0 1-1,0-1-17,0 4 0,-1-2-1,-2 6-4,2-4-7,1 0-7,-4 2 0,4 3-14,0-4 5,0 2-4,-4 5 1,3 0-7,-3-5-7,4 3-1,-1 1-5,-3-1-2,4 2-2,-5-5-7,5 0-1,-2-2-2,0 2-1,1-3-5,-2-4-3,1 2-3,2-2-3,0 0-4,0-2 1,0-3-1,0 7-1,-1-5 2,1-2 2,0 0-1,0 5 7,0-5-2,0 0 0,0 0 3,0 0-6,0 0-2,0 0-6,0 0-3,0 0 0,1-14-5,-1 7 0,2-3-6,1 3 0,-3-1-1,1-3-1,1 0-2,0-1-3,-2-4-4,0 0-2,5 5 0,-5-1 0,1-5-2,2 5-4,-2-5 2,3 5 1,-3-2-3,2 3 0,-2-1 1,3 3-1,-3-2 2,2 2-1,-2 0 2,-1 3 0,2 0 0,0 2 3,2-3-1,-3 1-3,-1 1 0,4-1 1,1 1 1,-2 1 1,-2 0-1,3 1 1,0-2 8,-2 3 0,6-2 2,-5 0-1,4 2-1,-2 0 1,-1-1 1,5 1-3,-4 2 0,1-2 4,1 2-1,-1 0-2,3 2 0,0 0-1,1 3 9,2-2-10,-2 1-1,0 1-1,1 1 4,5 0-2,-2 1 2,0 1-4,-5-6 1,5 5 3,-5-2-3,5-1 0,-2 1 1,-2 0 1,-3-2-2,2 1-8,-2-1 12,-2 0-4,-1-1-2,2 0-1,-1 0 3,-5-2 11,7 2-11,-5 0 3,-2-2-5,4 2 5,-4-2-3,2 3-2,-2-3 2,2 2 0,-2-2 6,0 0-5,0 0-2,0 0-5,0 0 3,6 2-4,-6-2 1,0 0 6,0 0 1,0 0-5,0 0 0,0 0 2,2 3 4,-2-3-2,0 0 2,-7 4 3,4-1-1,-1-1-1,0 3 6,-3-2 3,1 2-4,-4 1 2,1 0 0,-2 1 2,-2-2-1,-3 3 2,1 1 12,-2-1 2,-2 3-14,3-2-1,0 1 4,-2-3 7,3 6-14,-2-7-2,3 1 1,0 1 0,0 0-3,4-2 0,-3 2-5,3-3-1,-3 2-4,7-2-14,-2 1-14,-1 0-17,2 0-15,1 0-23,1-2-19,1 2-25,-1-1-22,4 0-23,-3-3-25,4 5-5,0-4-24,0 2-177,0-5-436,4 5 193</inkml:trace>
  <inkml:trace contextRef="#ctx0" brushRef="#br0" timeOffset="50">12503 8627 111,'0'0'114,"-4"-5"-9,4 5-7,-2-2-5,2 2-9,-4-5-5,0 4-9,4 1-3,-4-4-7,0 3-7,4 1 1,-6-1-4,6 1-4,-8-2 1,8 2-2,0 0 1,-13 3-1,11-1 7,-2 1-3,-1-2 2,0 4-1,-2 3 4,1-4-1,-3 6-2,1-1 1,2 1 14,-2 2-8,-2 0-6,3 3-1,-1-2-4,1 3 7,2-1 2,2-3-3,-1 5-3,2-1-3,1-4-2,0 2 0,0 2 0,2-1 6,-1-1-11,2 2 7,2-1-5,-1-3-3,3 0 5,-1-1-9,0 0-3,2-1-3,4-1-1,-2 0 0,-2-1-7,0 1 2,6-4 0,-3 3-4,3-4-3,-3 0 2,3-2-4,1 0 3,-1-1-2,1-2 4,-1-1-5,1 0 0,-4-2 0,3-1 0,1-2 0,-4 1 11,0-5-2,0 5-2,2-9 4,-3 6 4,-3-5-6,-2 2 5,-4-1 1,0-2 7,-3-2-8,1 1 1,-3-2-5,-3-1-9,1 2 5,-2 0-1,-5 0 0,1 3 4,-1 1-10,-2-1-1,-1 3-2,2 1 2,0 2-5,1 1-1,0 4-5,0-4-14,0 5-23,2 2-21,2-1-30,-3 2-37,3 4-25,-1-1-44,-1-1-45,3 4-195,1 1-470,-2-3 208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6:55:21.636"/>
    </inkml:context>
    <inkml:brush xml:id="br0">
      <inkml:brushProperty name="width" value="0.05292" units="cm"/>
      <inkml:brushProperty name="height" value="0.05292" units="cm"/>
    </inkml:brush>
    <inkml:context xml:id="ctx1">
      <inkml:inkSource xml:id="inkSrc2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2-01-27T06:55:25.414"/>
    </inkml:context>
  </inkml:definitions>
  <inkml:trace contextRef="#ctx0" brushRef="#br0">3061 7778 139,'0'-3'185,"0"3"-7,0 0-9,-2-6-11,2 6-5,2-3-9,-2 3-6,0 0-9,0 0-7,0 0-10,0 0-9,-4-5-8,4 5-7,0 0-5,0 0-12,0 0-7,0 0-2,0 0-7,0 0-3,0 0-4,0 0-3,0 0-3,0 0 2,5 13 3,-2-12-5,1 3 3,-2 1 9,2 3-4,0 0-6,1-1-8,0 5 7,4-1 0,-1 4-2,-2 1-6,-1 2-1,7 2-1,-6 4-4,1-7 2,-1 3-5,0-2-2,6 6-1,-7-6-1,0-3-2,0-1-2,0 1 0,2-4-3,-4 0-1,0-1 0,0-3-2,-2 0-3,1-3 1,1 1 0,1-2 0,0 1 0,2-2 1,-1-1 5,-5-1 3,21-7 4,-6-2-3,9-7 0,3-3-7,1-2 5,3-4-2,10-7 1,1-1-2,0 0-3,-1 1 0,0 3 0,2 0-1,-4-2-1,2 3-1,-12 7 0,2-1-4,-3 5-2,-1 0 2,-2 3-2,-6 5-1,-3-2-2,-4 5-2,-3 1-9,0 2 3,-2 0-5,-1-1 0,-1 3-5,-2 0-7,3 0-8,-6 1-8,4-3-15,-4 3-18,0 0-30,0 0-34,5-2-43,-5 2-47,0 0-219,0 0-483,0 0 215</inkml:trace>
  <inkml:trace contextRef="#ctx0" brushRef="#br0" timeOffset="1150.0063">4794 7803 26,'0'0'167,"0"0"-9,6-4-5,-6 4-5,0-3-19,0 3-3,4-1-10,-4 1-11,0 0-8,0 0-8,5-3-10,-5 3-10,0 0-2,0 0 3,0 0-3,0 0-5,9 5-5,-8-2 3,3 0 4,0 1-5,1 1-7,-1 1 0,1 0-1,0 3 0,3 2-1,-2 1 3,3 2 0,-1 2-4,1 0 0,0-1-2,0 2-2,-2-2-5,2-1 0,0 1 3,-4-3-9,2-4-4,-2 2-2,2 0-2,-1-1-3,-1-4 4,1 2 2,-1-2-3,2-2-1,-2 1 4,2-3 4,5-1 5,-1-1 0,2-4-5,9-2 5,5-8-2,2-2 0,2-4-5,10-7-1,7-5 0,-3 2 1,3-5-6,1-1 8,4-1-7,-1-1-4,-6 1-4,5-4 3,-1 7-4,-2 5 1,2 1-3,-6 0 0,-15 9-3,3 1-2,-4 3 2,-1 2-3,-10 5 0,-6 1-1,-2 2-3,1 2-1,-1-1 0,-2 2-2,-5 1 8,2 0-12,-4 2 2,5-1-1,-5 1 1,8-3-5,-8 3-9,0 0-6,0 0-10,0 0-16,-3 11-14,-2-6-32,0-1-49,1 2-45,2 0-64,-5-1-207,2 2-496,0-2 220</inkml:trace>
  <inkml:trace contextRef="#ctx1" brushRef="#br0">6574 6697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2-02T11:08:40.80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1250 8904 55,'-8'5'187,"-3"1"-15,1 1-18,-2-1-9,-3 4-9,3-4-13,-4 0-11,4 0-5,0-1-9,0-1-5,2 1-6,-3-1-12,3-3-5,-1 3-6,0-3-1,3-1-8,-2-1 0,-1-2-3,2 3-4,-2-2-5,1-2-6,4 2 3,1-2-1,-2 0-6,3-4-3,-2 1-4,0-1 2,2-2-9,3 1 0,-2-3-4,4 2-1,-1-3-2,3 1-2,0-4 1,2 0-1,2-1-2,1 1 0,0-1-2,3 2-3,1-2 2,-2 2 2,0 2-2,3-1-1,-3 0 0,0 5 1,-1 0-4,2 2 5,-1 0-5,0 0 0,-1 3-1,0 1 1,0 1-2,-2 2 2,-7 0 0,16 7-3,-7-3 3,-2 3 0,2 8 0,0 2 2,-4 8-3,0 1-1,-1 2 2,0 5-2,-2 0 5,-1 3-1,1 11 2,-2-14-5,2 17 4,0-5-2,1-10-2,-2 0 3,3 1-3,-2-7 4,3 1-3,-2-11 2,0-2-1,-2-2 1,1-5-2,-2-3 4,2 0-2,-2-7 3,1 9 7,-1-9 5,0 9 1,0-9-2,0 0-3,0 0 1,-9 1-4,9-1 2,0 0-3,-19-3 1,9 1-2,-2-1 0,-1 0-2,1 1-1,-6 0-2,1-2 7,4 2-3,-1-1 0,3 1 1,-3 0-4,1 0 5,0 1 0,3 0 1,0 1 4,10 0 1,-13-4-4,13 4-4,-9-1 3,9 1-4,0 0-5,-9-2-17,9 2-6,0 0-15,-7-5-17,7 5-8,0 0-14,0 0-11,15-12-13,-6 8-17,0-1-14,2 2-17,1-3-23,0 1-125,-2-2-318,2 2 141</inkml:trace>
  <inkml:trace contextRef="#ctx0" brushRef="#br0" timeOffset="884.8447">1337 9103 31,'0'0'156,"6"-3"-4,-6 3-10,8-1-12,-8 1-11,0 0-2,0 0-7,15 6 8,-11-1-2,-1-1-7,-1 2-8,-2-6-4,6 11-7,-4-5 1,1 3-5,1 0-11,-1 1-3,0-1-5,-3 3-8,2-1 0,-2 1-2,-1-1-10,2 0-1,-1-2-4,0-9-5,-1 13-7,0-6-4,1-7 2,-3 11 0,2-4 0,1-7 0,0 0 3,-2 11 3,2-11 11,0 0-2,-2 5-2,2-5-3,0 0-4,0 0-3,0 0-4,0 0-2,0 0-5,0 0 3,0 0-7,0 0 0,0 0-2,8-21 1,-8 21-4,0 0-2,0 0-2,0 0 3,1-10-4,-1 10-1,0 0 4,0 0-2,1-8-4,-1 8 1,0 0-5,0 0 4,3-9-2,-3 9-1,0 0 3,0 0-1,4-7 3,-4 7 2,0 0-7,2-6 2,-2 6-1,0 0 0,0 0 0,0 0 0,3-6-1,-3 6 2,0 0-3,0 0 2,4-6-1,-4 6 0,2-6 0,-2 6 0,3-7-2,-3 7 2,5-8-1,-3 2 3,-2 6-1,4-10 2,-1 5-3,-2-2 0,2-4 2,-2 1 0,3 2-6,-2-3 7,1 0-3,-2 0 3,2-5-3,-2 0 0,-1 4-1,4-2-1,-3-2 5,0-1-3,-1 2-2,2-1 1,-2 4-2,1-3 2,-2 1-3,2 3 1,-2-1-2,-1 1 6,1 0-1,0 0 3,-3 2-5,3-1-1,0 1 1,-1 1 1,2 8-2,-2-13 2,2 13-6,-2-10-3,2 10-3,-2-10-6,2 10 0,-4-8 3,4 8-4,-1-7 5,1 7-3,0 0 0,-3-7-4,3 7 0,0 0 0,0 0 3,0 0 0,0 0 6,0 0-1,0 0 3,0 0 0,-4-6 3,4 6-4,0 0 2,0 0 2,0 0 0,0 0-1,0 0 4,0 0-2,0 0 0,-17 7 1,17-7 3,0 0-3,0 0 3,-7 4-1,7-4-2,0 0 5,0 0-1,-4 6 0,4-6 2,-2 6 2,2-6 1,-2 8-2,2-8 7,0 11 3,0-11 7,-1 13 0,2-4 2,-1 1 2,0 3-2,2-3 0,-2 6 2,1 1 3,0-2 7,-1 1-3,4 3 7,-3 0-7,2 1-2,0 3-1,-3-3 3,1-1-6,0 0 3,3 5 3,-3-4-10,4 6 4,-2-6-1,1-2-2,-3-1 7,1 0-9,1-6 0,0-1 2,2 1-1,-5-1-6,1-1-2,2-3-1,-1 0-1,-2-6 1,3 8-1,-3-8-2,1 7 4,-1-7-9,0 0-3,0 0-18,2 5-10,-2-5-22,0 0-28,0 0-30,0 0-39,0 0-30,0 0-23,0 0-223,0 0-459,0 0 203</inkml:trace>
  <inkml:trace contextRef="#ctx0" brushRef="#br0" timeOffset="1097.5774">1474 9070 182,'0'0'220,"0"0"-22,0-11-21,0 11-20,5-8-14,1 3-15,-1-1-12,3-1-11,-3 2-17,6 0-21,-4 0-26,6 2-24,-3-2-32,-1 1-31,1 1-23,1-1-33,0 1-133,-5 0-254,3-1 112</inkml:trace>
  <inkml:trace contextRef="#ctx0" brushRef="#br0" timeOffset="1852.0018">1668 9183 22,'0'0'176,"0"0"-20,0 0-13,0 0-1,0 0-10,0 0-11,18-7-15,-18 7-8,14-8-13,-5 3-5,-1-3-10,-1 1-11,2-2 1,-1 0-11,0-1 0,-2 1-7,-1 0-6,1 1-1,0 0-7,-3-1-2,0 1 1,-2 0-3,-1 8-2,0-12 0,0 12-8,-4-11 3,4 11-6,-6-6-5,6 6 3,-11-1-1,11 1 6,-15 3-7,8 3-4,-2 3 0,-3-1-1,2 3 6,1 3 4,2-3-3,-1 2 5,0 4-1,1 0 0,1-1 1,3 0 7,1 1-8,2-2 7,-1-1 0,2-3-1,1 2-2,1-3 0,1 0 0,3-2 2,-2 1-2,0-3 1,4-2 2,1 1 2,-1-1-1,0-1 5,4-3-6,-3-1 0,1 0 2,2-5-5,0 1 0,-1-1 0,-1-1-3,4-1 0,1-4-2,-1 1-1,-1-2-3,1-1-1,-2-1 3,-1 1-3,-1-2-1,1-1 0,-3 1 1,-2 1 2,1 2-6,-3 1 4,0 1-4,-1 1-5,-1 0 4,-1 1 1,1 4-1,-3 5 0,2-10-1,-2 10 4,2-8-1,-2 8 2,0 0-4,0 0 3,0 0-4,0 0 10,0 0 0,0 0-1,0 0 3,-6 25 2,4-18 1,1 1-2,1-8 3,0 13 1,0-6 1,0-7-1,1 11-5,0-5-4,-1-6 2,4 10 2,-3-5 0,-1-5-5,9 3 0,-9-3 1,12 0 0,-5-1 0,-7 1 0,16-5-2,-9-1-1,2 1-3,1-2 0,-1 1 1,0-2 2,2 1-1,-4 0-2,1 3-2,-3-1 1,-1 0 0,3 1 5,-7 4-3,8-5-7,-8 5 4,0 0-3,0 0 5,0 0-5,9 12 5,-9-6 2,0 3 5,0 2 4,-1 2 4,0 3-2,-2 0 5,2 1-3,0 0 2,1-1-6,0-2 11,2 2-12,1-4 0,-1-1-4,0-2 7,1-2-9,1 2 1,2-1-13,0-3-3,-1-2-11,2 3-12,0-3-6,0-1-16,2-2-18,2-1-16,0-3-26,-1 0-13,3-2-4,4-3-23,-3-1-5,0-1-30,-1-1-132,-1 0-345,-1-4 152</inkml:trace>
  <inkml:trace contextRef="#ctx0" brushRef="#br0" timeOffset="3198.4414">2403 9105 96,'9'-8'117,"-3"0"1,1 1-2,-5 1 2,2 0 6,-1 1-2,-3 5 2,7-9-6,-4 5-4,-3 4-3,2-9-5,-2 9-9,2-7-2,-2 7 1,0 0 1,1-8 0,-1 8-2,0 0-15,0 0-1,-7-10-10,7 10-9,0 0-2,-12-1-9,12 1-6,-10 1-7,10-1 2,-17 7-5,11 1-3,-3 1-4,2 1 1,-2 1-3,3 0-3,-3 3 1,2 3 3,0-2-3,2-3 2,0 4-3,2-3 0,0-1-5,1 1 0,3-2 1,-1 0 0,1-4-6,1-1 3,0 2-5,1-3 2,-3-5-1,9 8 0,-5-6-2,-4-2 2,10 0-5,-10 0 3,17-6-2,-9 1-1,1 0-2,2-1-3,-1-1-2,-1-2 0,-1-1-5,2-3 3,-4 3-4,2 0 5,-3 0-3,1 1 2,1 0-1,-2-1 3,-1 5-3,-1-1 3,0 0-2,-3 6-1,4-6 1,-4 6 1,0 0 1,0 0-1,0 0 1,0 0 1,0 0-1,8 15 12,-7-9-7,-1-6-2,3 12 0,0-7 7,-2 3-9,3 0 4,0-1 0,-1-1 0,1-2 0,-4-4-4,5 10 5,1-7 4,-6-3-5,8 3-1,-8-3 1,11-3 1,-11 3-2,15-10 5,-6 5-4,-1-3 3,0-2-2,3-3 0,0-1-3,0 0 2,-1-3-2,2-4 0,-1 3 3,-1-9-5,3 1 2,3-3 3,-4-3-2,2-2 1,-1 0-1,-1-1 1,3-10-3,-6 11 2,2 3-4,-4 3 2,-3 1 0,0 9-1,-2 5 2,1-2-1,-2 5-1,-2 0 2,-2 2-1,3 8-3,-2-10 0,2 10 0,-6-4 2,6 4-1,0 0-3,0 0 1,-17 9 2,11-4 2,1 5-3,-1-1 1,1 3-2,-3 2 6,3 2-2,0-1 0,-1 4 2,0 1 5,1 4 8,3 5 6,-2-4 1,1 1 3,3 1 3,-1-1 6,1 2-3,0-1 14,1 1-5,2-1 4,0-3 7,0 2-17,1-2 0,0-6-7,0 0 0,1 0-3,-2-3-1,2 0-2,2-2-2,0-2 9,-2-2-13,0 1-2,0-3 1,3 0-3,-5-2-3,0 0 2,-3-5-2,8 4 2,-8-4-1,9-2 3,-9 2-4,14-10 0,-7 1-1,0 1-4,3-6-6,0 0-7,-2-2-3,1 1-1,1-2-2,-2-1-11,-2 2 4,6 1 1,-5 0 5,-2 5 1,-1-1 1,0 3-2,1 1 4,-5 1 3,0 6-3,5-7 4,-5 7-3,0 0 4,4-6-2,-4 6 1,0 0 1,0 0 3,0 0-2,3 18 1,-3-18 2,0 16 3,0-6 1,0 0 3,2 2 3,-2-1 4,4 1-1,-1 4-1,-1-5-2,1 0 2,-1-1 5,5 2-9,-4-2 2,1-2 2,0 3-6,3-3 3,-4 1-3,1-3 1,3-2 5,-2 0-4,1-1-2,-6-3 6,9 2-8,-9-2 4,15-1 1,-15 1-3,15-9 4,-8 2-4,2-1-1,-1-1 2,-1-1-6,0 0-3,2-5-2,-2 1-2,-1 3-3,0-4 0,0 4 3,-2 1 2,0 2 2,2 1 1,-3 2-1,-3 5 2,4-8-4,-4 8 5,0 0-4,0 0 2,0 0 4,0 0-1,0 0-2,0 0 10,2 21-4,-3-10 5,1-11-3,3 21 9,-3-9-6,4 4 1,-1-5-4,1 0-1,1 0 0,0 0 0,1-1 2,0-2-4,1 0 9,1-2-7,-1 0-3,-1-2 2,5-3-1,2 2 2,-2-2 0,-11-1 0,17-2-3,-5-3 7,-2-1-6,0 0-1,-1-1 4,1-1 2,-1-2-2,2-3 4,-4 3-8,0-1 4,-1-3-4,2-2-3,-3 4 11,-1-5-8,1 2-5,-4-2 3,0-1-1,2 4-2,-6-2-4,1 3 3,-3 2 2,-2 0-1,1 0 1,0 3 3,-1 1-5,0 2 1,-2 0-2,2 4 4,-7 0-1,3 3 0,-1 0 1,-1 2 0,-3 2 4,0 2 4,2 3-3,0-1-1,3 1 2,0 2 1,0-1-1,1 0-1,3-2-3,5 2 0,-2-4-1,0 2 5,2-1 0,2-3-2,0-6-3,0 12 3,4-6 1,-4-6 0,8 7-5,-8-7 7,12 5-9,-12-5-3,15-1-7,-15 1-17,17-4-9,-8 0-10,2-1-13,1-1-17,-4-1-11,2-1-16,-1 0-9,-2 1-18,2-2-25,-1 1-18,-3-2-41,-1 2-143,0-2-390,-2 1 173</inkml:trace>
  <inkml:trace contextRef="#ctx0" brushRef="#br0" timeOffset="3459.79">2422 8885 230,'0'0'209,"-1"-6"-17,1 6-17,0 0-18,13-8-14,-3 3-10,1-1-18,7 1-13,1-2-4,7-2-18,2 2-19,0-1-32,-1 1-5,1 0-25,-1-1-18,-3 1-31,-2 4-28,-2-1-11,-2 0-38,-2 2-104,-4-1-250,2 1 111</inkml:trace>
  <inkml:trace contextRef="#ctx0" brushRef="#br0" timeOffset="3663.8446">2855 8795 25,'0'0'105,"6"6"-2,-6-6 1,7 5 1,-7-5-6,8 4-2,-8-4-3,6 4 5,-1-3-3,-5-1 0,9 2 3,-9-2 3,12 0 1,-12 0 1,14-2 5,-8 0-1,2 0-2,-3-2-4,-5 4 3,10-6-3,-6 0-6,1 3-7,0-2 2,-5 5 6,7-9-2,-5 6-2,-2 3-6,3-7-6,-3 7-13,0 0-5,0 0-7,0 0-9,-9-11-10,9 11-23,0 0-20,0 0-19,-17 11-23,12-7-32,2 2-39,3-6-45,-5 10-40,1-4-202,4-6-438,2 8 194</inkml:trace>
  <inkml:trace contextRef="#ctx0" brushRef="#br0" timeOffset="4226.5372">3391 9038 140,'0'0'204,"-1"-7"-15,1 7-21,0 0-14,8-14-1,-8 14-14,12-11-3,-3 5-3,2-1-11,0 1-2,0 1-5,6-3-10,-3-1-11,-1 6-10,-3-2-9,2 3-7,0 2-9,-2 0-5,-1 1-3,-1 1-6,0 3 0,2 0 3,-6-1 2,2 4 0,-1 0-1,-2 1-1,1 0 7,-3 2-6,0 0-5,-2 0-4,1 0 2,0-1-6,-1 1-2,-2-3-4,2 0-3,-2-2 4,3-6-9,-4 10-2,3-5-3,1-5-2,-3 9 0,3-9 0,0 0 8,0 0-3,0 0-1,0 0-2,0 0-4,0 0 0,0 0-2,0 0-6,15-25 4,-12 14-3,4 1-4,3-4-3,-4 4-3,2 1 0,3-5 1,0 3 2,-1-1 0,-1 4 1,-1 0 2,1-1-4,1 3 1,3 0 0,-2 2 2,0 1 3,2 3-3,-2 1 3,0 2 3,-1 3 6,0-2-1,3 7-3,-1 1 5,-3 1 4,1-1 1,-2 3-4,-2 0-1,-1-4-3,-1 1 3,0 0-2,0 0-4,1 4-9,-3-3-12,1-1-18,0-1-20,-1 1-36,2-3-34,-4-9-44,4 13-39,-1-9-266,-3-4-508,0 0 225</inkml:trace>
  <inkml:trace contextRef="#ctx0" brushRef="#br0" timeOffset="4743.4916">4256 8963 97,'0'0'303,"-8"-3"-33,8 3-27,-3-8-27,3 8-22,0 0-14,11-16-22,-3 9-15,2 2-13,3-1-15,2-2-10,3 2-11,-1 2-13,2 0-8,-1-1-12,1 4-9,-1 0-7,-6 1-11,0 0 0,1 1-10,-3 1 4,-2 0-5,-1 1-3,-3 1-1,0 2-1,-4-6-3,0 14 1,-1-4 4,-2-1-2,-2 3 1,-4 1 4,-1 1-1,-1 1 4,-4 6 3,5-5-4,-4-4 2,1 3-1,-1-1-3,0 7-1,1-7-3,1-2-1,3 1-1,1-2-1,2-3 1,-1 1-2,2-3-4,2 0 3,0-2-2,3-4 3,-2 8-2,2-8-1,0 0-2,12 6 1,-2-5-2,3-1-1,4-2 0,3-4 1,2 2-3,4-4-2,2-2-2,2 4 3,-5-3-3,4 0-4,-2 4-3,-7-1-4,2-1-5,-4 2-13,-1 1-8,-4 0-4,-1-1 0,-1 3 4,-3 0-4,-3-1 1,-5 3 3,10-2 2,-10 2-2,8-2-1,-8 2-7,0 0-13,0 0-8,0 0-19,0 0-22,0 0-32,0 0-22,-23 9-42,11-8-142,0 1-371,0 2 164</inkml:trace>
  <inkml:trace contextRef="#ctx0" brushRef="#br0" timeOffset="5407.5751">1929 9618 173,'0'0'196,"0"0"0,0 0-14,-7-3-21,7 3-12,0 0-14,0 0-10,0 0 2,21-12 3,-8 7-10,2 0-10,4-1 10,0 0-9,7-2-5,2-1-3,0 1-3,4-1-6,3 1-4,3 1-3,12-4-8,0 1-1,2 1-8,0 0-2,2 1-10,1 1-10,-1 0 2,1 2-7,1 2-8,-1-2-3,-2 2-4,-3 2-3,-9 1-2,-2 0-5,-2-1-7,1-1 1,0 1-3,-2 1-1,0-1-3,-4 1-1,2 0-4,-3-2-1,-4-3 1,0 1-2,-7 2 1,1-1 2,-1 1-6,-3-4-2,1 2 0,-6 1-2,2-1-2,-3 1-5,-4 0-7,1 0-3,-2-1-4,-6 4-6,9-2-10,-9 2-8,4-5-11,-4 5-11,0 0-9,0 0-18,0 0-12,0 0-7,0 0-5,0 0-19,-24-4-17,24 4-17,-14 3-131,6-2-337,-5 0 150</inkml:trace>
  <inkml:trace contextRef="#ctx0" brushRef="#br0" timeOffset="5791.8316">2421 9707 174,'-8'3'187,"4"-2"-5,4-1-6,0 0-16,0 0-2,0 0-7,0 0 4,35-1-6,-7-4-10,5 0-12,17-6-5,5 0-3,2 0-5,5-3-6,0-2-4,4 4-10,-4-1-5,26-7-5,-28 7 2,1-2-5,2 2-6,3 0-7,-2 0-4,-1-1-5,1 3-1,1-3-5,-3 3-7,-6 1-2,-2 2-5,-3 0-4,-15 5-2,-4-4-4,-4 4 1,-10 0-8,-4 2 0,-4-1 12,-1 2 7,-4-1 9,-5 1 0,9 0 11,-9 0 3,0 0 3,0 0-7,0 0 7,0 0-17,0 0-7,0 0-6,0 0 1,0 0-11,0 0-6,-28-5-16,28 5-12,-9-3-18,9 3-19,-10-1-21,10 1-25,0 0-24,-7-2-37,7 2-35,0 0-26,0 0-39,-1-8-250,1 8-543,10-13 240</inkml:trace>
  <inkml:trace contextRef="#ctx0" brushRef="#br0" timeOffset="8533.6374">346 10557 157,'0'0'261,"0"0"-29,0 0-24,0 0-18,0 0-16,0 0-17,0 0-18,7-15-13,-7 15-12,6-16-4,0 6-17,1-3-5,2-3-5,0 1-4,0-3-8,8-4-5,-3-1-7,0-2-4,0-1-3,2 0 1,1 1-10,0 0-1,-2-1-5,5 2-1,-2-2-6,-2 1-1,3 4-3,-2-1-1,-6 4-5,-1 4 0,0 0 1,3 3-9,-6 1 1,2 0-1,-2 3-3,-2 2-2,0 0-1,-5 5-2,5-6-3,-5 6 1,6-5-3,-6 5 0,5-3-4,-5 3 2,5-4-3,-5 4-1,0 0 1,0 0-4,0 0 4,0 0-3,0 0 1,0 0 3,0 0-2,0 0 3,0 0 3,-12 22-2,7-17-3,5-5 5,-6 9-8,3-3 7,-2 0-2,0 2 5,1 1-5,-1 1 1,1-2 3,-2 2-1,4 0 5,-3 1-4,-2 1-2,2 4 1,0-1-2,-1 1 6,3 0-1,-4 1 6,2 0 3,3-1 4,-2 2 2,1 0-1,2 0 2,0-1-4,1-2 0,0 1-3,1-4-1,1-1 1,1 1-2,2-2 7,0 0-5,3-2 3,-3 1 6,1-4 2,2-2-6,2 1 2,1 0-1,-1-3 0,4-1-2,-1 0 1,4-2-4,-4-2-3,5-2 2,0-1 0,1-1-1,-2 0-4,-1-1 1,0 0 4,-1-2-4,-2 1-1,2-3-1,-2 0 1,-3 0-2,-1 0-2,-1 1-5,-2 1 6,3-2-8,-4 2 1,0 0 3,-1 1-3,1 1 1,1-1 1,-5 3-2,2 0 5,0 1-2,0 0-2,-3 6 3,2-11-1,-2 5-3,0 6 4,0-9-6,0 9 6,3-8-1,-3 8-1,0 0 0,-1-9 2,1 9 0,0 0 2,0 0-4,0 0-1,-2-10-4,2 10-3,0 0 0,0 0-5,0 0 5,0 0 0,0 0-1,0 0 3,0 0-1,0 0 0,0 0-1,-16 15 0,12-11 4,1 2 1,-1 2-1,1-1 2,0 4 2,-1-2 3,-2 1-1,1 0 3,1 3-5,0-1 6,1 0-1,1-1 4,-1 1-3,2-1-1,0 0 6,3 0 1,1 0-4,-2-2-1,0 1-1,3-1 6,-1-1-5,1-1 0,1-1 0,0 0 0,1-1-1,-1-1 1,2 2 5,0-4-6,1 0 2,1 0-4,1-1-1,-2-1 6,2-1-3,1-1 0,0 0-1,0-3 2,1-1 0,-1 0 0,0 0-3,-1-2 4,1-2-4,-2 0 6,3-2-5,-1-2-1,0-1 1,-1-1 3,0-2-2,-2 0-1,2-6 0,1 0-3,-2-1 1,-1 1-1,2-3 0,-2 3 0,-2-1 4,2 3 3,-3 2-9,1 2 2,-2 1-2,3 1 2,-5-1-1,2 7 4,-1-2-4,0 0 3,-1 3-1,0 1-2,-2 8 0,1-11 2,1 5-2,-2 6-5,-2-9 0,2 9 1,0 0-6,0-10-1,0 10-2,0 0 2,0 0-4,0 0 0,0 0 1,0 0 4,0 0-3,0 0 5,0 0-1,-19 17 1,14-9-2,1 1 5,1 1-2,-4-2 1,2 3 0,3-1 3,-4 3-1,4 0 6,-2-1-5,1 3 9,1 1 4,-4 1-1,4 0 1,1 0 2,-1-1-1,3 1 4,-1 1 6,1-1-2,0 1 2,1 0-3,-2-2 2,6 2-2,-6 2-3,2-3 5,1-1-5,0 1 1,0-5-4,0 0 6,1-1-7,0 0-1,0-3-2,2 2 4,-2-2-4,0-3 14,-1 1-10,3-2 10,-1 1-9,2-3 0,-7-2 2,13 2 0,-5-2-5,-8 0 4,18-3-1,-9-1 5,-1 0-6,4-3 3,-2 0-5,-1-3-1,4-3-1,-3 0-2,7-9 2,-3 1-2,-5 4 1,9-7 3,-4 2-4,0-3-1,-4 1 7,4 0-11,-1 1 4,-1 0-2,0-1-1,-5 9 4,0-5-5,1 4 0,-2-1 2,1 2 1,-5 4-2,1 0 1,1 0-1,-1 2-4,-2-1 5,-1 10 1,1-11-2,-1 11-5,0 0 2,3-13 10,-3 13-11,0 0-3,2-10-1,-2 10 2,0 0-6,0 0 1,0-7 3,0 7-3,0 0-4,0 0 3,0 0-1,0 0-2,0 0-3,0 0 3,-24 14-3,16-8 4,2 1 1,-1 5 10,3-3-2,-5 7-10,3-7 5,-2 8 1,3-1 4,-1 0 3,-1 0 1,2 3 11,-4 7 3,4-2 4,3-4 2,-1-1 11,2 1-8,0 4 6,1 1 2,0 0-6,1-6 16,1-1-11,4 0-3,-1-2-1,3 0-3,-2-2-3,-1-1-2,3-2-1,-1-2 4,3 1-1,-3-4-4,2 1 1,3-3-1,-1-1-1,-1 0-2,3-1 0,1-3 0,-3 1-3,1-1-2,-3-2 1,0 2-3,-3-1-10,2-1 4,-8 3-15,11-5-15,-4 3-7,-7 2-16,9-4-15,-9 4-18,5-2-19,-5 2-30,0 0-23,0 0-30,7-2-27,-7 2-66,0 0-165,0 0-482,0 0 213</inkml:trace>
  <inkml:trace contextRef="#ctx0" brushRef="#br0" timeOffset="9839.8686">2206 9851 22,'3'-6'175,"-3"6"-5,0 0 3,2-8-3,-2 8-2,0 0-6,0 0-9,0 0-7,0 0-6,0 0-9,0 0-7,0 0-11,0 0-11,0 0-7,0 0-4,0 0-9,-22 19-4,11-5-3,-2 1-10,-5 7-3,2 3-3,-2 0-3,0-1-2,5 5 1,-3-2 3,3 2-1,0 1-17,-1 0-3,1 2-2,0 2 7,4-3-11,3 3 1,1-2 0,-1-1 0,3-2-7,3-3-2,1 0-5,1-2 1,1-6-6,1 0 4,1-3 2,2 2-7,0-3-4,2-4 4,-1-2-4,1 2-4,0-1-5,1-2-9,0 0-11,1-1-10,0-1-19,-2-2-17,-3 0-22,3-1-20,0-1-16,0 0-31,3-1-10,-2-1-24,-2-1-190,-3-2-412,4 0 182</inkml:trace>
  <inkml:trace contextRef="#ctx0" brushRef="#br0" timeOffset="10444.4949">2491 9929 157,'1'-6'276,"-1"6"-20,2-7-27,-2 7-20,0 0-21,4-6-14,-4 6-12,0 0-6,0 0-4,0 0-10,-6 31-9,3-15-5,0-1-7,0 3-13,1 7 8,-3 2-22,-3 2-5,6 3-11,-4 1-6,0 0-6,-3 1-7,3-3-10,-6-1-1,2-4-5,0-3-3,2-6-7,3-5 0,0-1-1,0 0-2,1-2 3,0-3 2,2 0 2,-1 0-2,3-6-2,-1 8 6,1-8-4,0 0 2,0 0-5,0 0-9,0 0 0,0 0 2,0 0-5,0-33-1,2 17-4,5-1-2,-2-2 0,1-6-6,2 0 4,1 1-4,0-1 2,2 1-5,1 0-4,-2 0-3,-4-1 5,3 1-4,5 2 0,-3-2-4,-2 6 0,2-7 3,-1 7 1,3-4-3,-5 7 1,2-1 0,-1-1-2,2 3 5,-4 4 1,2 0-4,-2 2-6,-2 0 7,-1 3 0,0 0-5,-4 5 7,7-7-7,-7 7 0,0 0 4,0 0-1,12 4 3,-8 3-3,1 1 4,0 6 10,2 3 6,-1 0-8,0 0 3,1 7-4,1 0-2,-1 1 10,1 0-2,0-1 4,-2 1 1,0-6-3,0 0 3,2 4-7,-1-5 9,1 0-4,2 4 0,-5-6-2,1 0-4,1-2 6,-2-3-4,0 1-6,0-2 1,-1 0 0,-2-2 8,2 0-14,-1-1-13,-2-1-6,3-1-20,-4-5-4,4 9-17,-3-4-14,-1-5-16,3 6-18,-3-6-13,0 0-15,1 7-12,-1-7-25,0 0-34,0 0-55,0 0-182,-14 1-480,14-1 213</inkml:trace>
  <inkml:trace contextRef="#ctx0" brushRef="#br0" timeOffset="10666.8356">2412 10297 123,'-13'-2'273,"13"2"-19,-8-2-25,8 2-25,0 0-20,0 0-18,0 0-15,0-8-17,0 8-10,23-11-14,-5 4-3,8-3-14,1 2-7,0-1-10,3 1-10,0-1-14,0 4-21,3-2-23,1 0-10,-2 1-30,1 1-32,-1 0-28,0 2-41,-1-1-19,-9 3-181,-1 1-361,-3 0 160</inkml:trace>
  <inkml:trace contextRef="#ctx0" brushRef="#br0" timeOffset="11006.4932">3050 10310 2,'0'0'161,"0"13"6,0-6 1,0-7-13,0 9-8,0-9-2,0 11-12,-2-5-1,2-6-8,-2 9-3,2-9-8,-5 9-4,5-9 0,-3 8 4,3-8-5,-5 3-9,5-3 2,0 0-8,0 0-12,0 0-10,0 0-5,0 0-6,0 0-7,-17-9-10,17 9-1,-1-8-3,1 8-7,-1-12-4,1 5-1,0 7-6,1-11-4,-1 11 0,4-12-3,2 8-1,-3-1 1,2-1-4,-1 1-2,1 0 1,1 0 2,1 3-6,-7 2 4,11-2-7,-11 2 2,12 1 0,-12-1 1,10 7 0,-5-1 4,-1 2 1,0 1-2,-2 1 1,-2 3 5,0-2 0,-1 1 2,-2 4-1,-2 1 0,-1-1-3,0 1-1,-2-2-2,0-1-7,0 2-8,-2-3-19,1 1-10,3-4-19,-1-1-18,0 1-21,2-5-20,0 1-31,1-1-37,4-5-225,-8 3-438,8-3 194</inkml:trace>
  <inkml:trace contextRef="#ctx0" brushRef="#br0" timeOffset="11293.4987">3410 10041 33,'0'0'312,"-24"12"-18,20-5-13,0 0-18,1 4-22,2-2-13,-1 3-15,0 0-20,1 1-13,4 2-19,-3 2-15,0 0-15,2-1-9,1 2-9,-1 0-14,1-1-11,-2-5-8,2 1-9,-3-2-15,0 1-10,0 0-21,-2-1-21,0 1-23,-1-2-31,-1-1-24,-1 1-27,0-2-20,0-3-17,1-1-27,4-4-31,-5 3-224,5-3-454,0 0 201</inkml:trace>
  <inkml:trace contextRef="#ctx0" brushRef="#br0" timeOffset="11766.4812">3377 10037 143,'6'-11'235,"2"2"-12,-1-2-16,6-3-16,-1 3-16,2-1-14,-1 2-14,3 2-11,-2-1-13,0 4-10,-1 2-11,0 2-9,0-1-8,-2 2-11,-1 0-7,-2 2-6,-1 1-4,-1 4-10,0 2 1,-3 0-6,-3 4-5,-2 3-1,-1 1-4,-1 0-6,-4 0-1,0 2-3,-5 3-3,4-5 2,0 1-4,-2-2-1,1-2-2,0 0 4,2-4-5,0-1-3,1-1-4,-1 1 1,3-3-1,1-3 2,-1 2 0,5-5-4,-5 6 4,5-6-5,-4 5 2,4-5-4,0 0 2,0 0 1,0 0-2,0 0 1,0 0-2,27-8-1,-18 5 4,2-1-2,1 1 4,1-1-4,1 3 0,-1-1 2,4-2-4,0 4 2,-3 0-2,0 1 1,-1 2 0,0-1 4,-1 0-5,-2 3-1,-1 0 3,-2 2 10,-1-1 14,-3 1 6,-2 3 10,1 0 2,-4 0-6,-3 3 0,-4 0-1,0 1-1,-1 0-3,-5 0-4,1-1 0,-3-2-6,0-2 1,1 2-4,-1-2-6,-2-5-13,3 2-3,-4-1-22,1-2-13,1-3-19,3 0-14,-2-1-18,3-2-17,3-1-18,-3-1-31,3-2-10,-1-4-28,3 3-208,-5-5-433,1-2 192</inkml:trace>
  <inkml:trace contextRef="#ctx0" brushRef="#br0" timeOffset="12079.211">3558 9797 110,'13'-1'235,"7"1"-21,0 4-18,-1 2-6,3 0-9,3 6-9,1 1-7,-2 4-4,2 3-15,-4 0-7,1 4-10,-5 1-6,2 1-8,-4-2-7,-1-2-3,-3 2-9,-1 1-6,0-3 4,-4-5-9,-1 0 4,0 1-6,-2 0 0,-2 1 2,-3 0-5,-4 5-7,-1 0-10,-2 1-4,-1-7 2,0-1-7,1 1-13,-5 4-2,3-4 1,-5 2-17,1-6-25,-4 7-2,3-8-6,-1-1-28,2 0-26,-4-1-26,2 0-18,0 0-26,4-3-18,-4 2-28,6-4-39,0-3-236,-3 1-492,3-4 218</inkml:trace>
  <inkml:trace contextRef="#ctx0" brushRef="#br0" timeOffset="13168.7461">4110 10129 143,'0'0'208,"0"0"-19,0 0-19,0 0-10,0 0-14,0 0-5,0 0-9,30-8-8,-10 5-11,2 0-6,6-2-12,1-1-7,2 1-7,1-2-10,1 1-5,1 1-8,0-2-5,-2 0-8,1 4-5,-5-1-11,-6 0-15,-3 2-7,-2-2-15,-5 2-9,0 1-3,-4 0-2,1 1 4,-9 0 3,10-5-3,-10 5-1,5-2 2,-5 2 0,0 0 2,0 0 7,0 0-6,0 0 1,-19-10-1,13 7 5,-5 0 0,3 0 0,-2-2 7,0 2-1,1-3 3,-2 1 2,2 0 7,1 1 13,2 0 2,6 4 4,-13-6-1,9 3 1,4 3 6,-9-4 1,9 4 1,-7-4-3,7 4-4,0 0-2,0 0 5,0 0 11,0 0 11,0 0-5,0 0 2,-8 11 2,8-11-5,1 13 2,0-3-4,-1 0 2,2 3-7,0-2 0,-2 5-2,0 0 0,2-1-5,-2 1-3,2-3-1,-1-1-5,0-1-1,1-2-3,-2 1 0,1 1-3,-1-3-5,0-1 4,0-7-3,1 11-5,-1-11 0,0 10-4,0-10-1,0 7-1,0-7 2,0 0 0,0 0-7,0 0-4,0 0-2,0 0 1,0 0-7,8-23 3,-5 14-2,-2-3-13,0-6 6,-1 5-2,3-5-1,-2 0 0,-1-1 3,1 0 3,2-1 1,-3 2 5,1 1-1,2 2-2,-2-1 7,0 5-1,0 0 5,2 1 3,1 1 13,-3 2 3,-1 7 1,4-10-6,-4 10 3,1-10-2,-1 10-3,4-5-1,-4 5 0,0 0 0,0 0 0,0 0 4,17 13-2,-12-7-2,1 1 1,1 0 2,0 4-3,1-1 0,0 1 3,2 0-5,-3 0 2,4 4-2,-1-2 1,0-6-3,-2 3 2,0-1 0,2-2 1,-1-1 1,0 1-1,0-3 1,1 1-3,-4-3 2,2 1 6,-2 0 5,6-3 4,-7 2 1,-5-2-1,11 3 0,-11-3 0,9 1 0,-9-1-1,0 0 5,7 3-2,-7-3-2,0 0 4,0 0-6,-6 13 3,-2-6-3,-4 1-4,-3 1 4,-3 0-9,-2 0-8,-6 1-14,8-3-7,-2 1-34,2 0-27,1-1-39,1 0-53,5-3-69,0 0-257,2-3-538,4 1 238</inkml:trace>
  <inkml:trace contextRef="#ctx0" brushRef="#br0" timeOffset="14280.442">5520 9794 145,'-5'-12'229,"2"3"-10,1 2-12,2 7-12,-4-13-13,3 7-11,1 6-7,-6-12-5,4 6-9,2 6-9,-5-9-17,1 6-15,4 3-2,-9-9-16,4 7-11,-3 0-9,-3 2-6,1 0-5,-1 1-9,-3 1-4,-1 3-6,-3 0-3,3-1-5,-1 5-3,1-2-5,2-1 0,3 1-5,-3 3-2,4-3 0,2 0-4,2 2-2,-1-1 0,1 0-2,3 1 0,-2 0-3,7-2-1,0 3 0,1 2 3,4-2-1,2 3 3,3 0-1,1-1 2,2-1-1,7 3 4,-1 0-3,1 0-2,-6-5 1,1 2-3,-3-3-2,-3-1 2,2 4 1,-3-3-6,-5-1 5,2 2-3,-3-2 2,-1 2-1,0 1 2,-4 0 5,-4-1-3,0 2 2,-2-1 1,-2-1 1,-2 0 10,-4 0-6,2-2-3,0-3 4,0 1 7,-2-3 3,3-2-3,-2 0 0,0-1-1,0 0-3,2-3-3,1 2 0,1-4 5,1-1-4,-1 0 1,4 0-3,1 0 4,1-3-8,2 0-6,1-1-1,1 0 2,1 2-2,2-1 3,0-1-4,0 3 0,3-1-7,-1 1-11,-1 5-20,1-4-18,0 4-18,4-2-24,-2 4-21,1-1-21,-1 1-25,3 1-29,-1-3-26,2 3-56,-6-3-137,4 2-440,-2 0 195</inkml:trace>
  <inkml:trace contextRef="#ctx0" brushRef="#br0" timeOffset="14577.4279">5984 9596 35,'0'0'288,"0"0"-12,-31 11-15,12 0-26,-1 5-22,-1 6-9,-3-3-18,2 3-11,4 1-10,-1 3-13,5-1-9,0 1-17,1 1-11,3 0-6,4-2-13,0 2-9,6-4-8,0-2-9,2-3-2,2 2-9,-1-5-6,3 0-8,1 1 1,2-1-6,0-4-5,2-1-3,0 1-5,-1-2-18,0-2-15,0 1-17,3 1-20,-1-2-20,-1-1-20,3-3-28,-1 1-17,-1-4-28,3-3-29,-2 0-31,3-2-187,-3-1-436,4-5 193</inkml:trace>
  <inkml:trace contextRef="#ctx0" brushRef="#br0" timeOffset="15038.5196">6222 9767 294,'0'0'323,"6"-7"-23,-6 7-27,0 0-23,0 0-21,0 0-18,0 0-11,0 0-10,0 0-10,-17 24-15,11-12-5,-5 11-21,3-9 4,0 4-19,-1-1-8,0 1-11,0 1-7,0 4-14,3-9-5,-3 2-7,3-2-6,0-1-9,4-4 0,-2 1-8,0-1-5,1-3-9,1 0 6,-2 0-9,4-6-4,-2 7-4,2-7 11,0 0-7,0 0-10,0 0-3,0 0-2,0 0-9,0 0-8,0 0 0,2-30-3,2 15-8,0-3 1,-2-1-5,2-6-2,1-1 1,2 2 3,-1-1 0,1 6 1,-1 2 6,0-1-2,1 1 1,1 3-2,0 0 6,1 1-5,-1 5 7,-1 1-6,-3 1 8,2 1-8,0 0 13,-1 0-13,0 3 10,-5 2-9,16-1 7,-7 3-3,0 3 4,1 0-1,-1 2 6,1 2-1,1 5-2,0-1 0,-2 2 3,-1 1 1,0-1 1,1 3 0,-3 0-1,3 1 9,-1-4-8,-1 2-1,-4 0 1,1-5-1,1-1 0,0-2-9,-1 1-3,-2-1-18,0-1-16,-1-3-20,-1-5-17,4 9-16,-4-9-9,2 5-15,-2-5-19,0 0-20,0 0-20,0 0-29,0 0-56,-9 5-167,9-5-464,0 0 205</inkml:trace>
  <inkml:trace contextRef="#ctx0" brushRef="#br0" timeOffset="15217.3617">6105 9925 166,'0'0'222,"0"0"-21,0 0-22,0 0-16,0 0-17,0 0-13,0 0-10,22-1-7,-8 1-17,4-2-9,2-1-11,2 3-27,5-1-22,0 0-35,1 0-27,3-4-44,-10 2-36,1 0-35,-1-2-92,-1-1-256,2 1 113</inkml:trace>
  <inkml:trace contextRef="#ctx0" brushRef="#br0" timeOffset="15529.1935">6602 9899 30,'2'7'215,"-2"-7"-16,0 0-17,0 11-16,0-11-7,-3 9 6,0-2-3,-1-1-12,0-2-10,0 3-13,4-7-8,-7 9-8,4-6-5,3-3-5,-7 7-8,5-2-10,2-5-7,-9 1-5,9-1-3,0 0-1,0 0-8,-12-1-4,12 1-10,0 0-4,-4-9-2,4 9-8,-1-11 2,1 11-6,3-11-4,-3 11-4,5-9-4,-5 9 5,5-9-8,-1 5 2,-4 4-5,9-4-1,-9 4 0,7 0 4,-7 0-5,11 4 5,-11-4-8,9 7 4,-5-1-2,-1-1 2,-2 0 1,-1 5 2,2 1 0,-5 2 6,2-1-5,-4 4-3,1-1-2,-1 0-1,-3-1-10,-2 0-16,0 1-24,2-1-19,-2 0-26,-3-2-25,4-3-37,1-1-40,1-1-38,-2-3-152,2-1-412,7-3 183</inkml:trace>
  <inkml:trace contextRef="#ctx0" brushRef="#br0" timeOffset="15896.6947">6972 9707 251,'0'0'281,"-28"6"-10,12 4-24,1 2-23,-2 2-20,3-1-18,-5 7-20,4-1-14,3-2-17,3-3-13,-1 3-11,3-2-9,3 1-12,4-4-7,-1-1-9,1-2-6,2 2-9,4-2-5,-2-1-6,3-2-3,-1-2-3,2-1-3,2-3-4,0 1-5,0-1-4,2-2 3,-2-3-6,1 1 6,5-3 0,-3-1-1,-1-1 0,1 0 3,1-4-6,-2 2 0,-2-1-1,-1 1-5,-3 0 3,-2 1-2,0-1-2,-3 0-3,-1 1-5,0 1-6,-3-1-3,-3 2-14,-1 0-14,-5 2-15,1 2-20,-7-3-5,5 6-27,-7-2-22,5 3-15,1-1-42,-2-1-20,0 2-50,0 0-151,2 0-428,5 0 190</inkml:trace>
  <inkml:trace contextRef="#ctx0" brushRef="#br0" timeOffset="16186.1191">6960 9533 39,'9'-4'283,"-9"4"-18,0 0-4,14 5-17,-5 0-7,0 2-13,5 2-15,1 3-15,0 1-18,5 4-19,-3-4-8,-1 0-17,-2 3-14,3 5-10,-4-5-2,3 4-19,-5-3-6,0 7-8,-5-7-5,2 7-8,-7-5-5,1 6 0,-4-5-10,-1-1-1,-5 6-4,-2-1-3,-2 0-5,4-8-2,-6 6-1,0-6-8,-1 4 0,2-3-22,-1-4-23,1 0-33,1-3-31,0-3-35,4 0-40,-3 0-40,5-5-44,-2-1-216,8-1-501,-12-4 222</inkml:trace>
  <inkml:trace contextRef="#ctx0" brushRef="#br0" timeOffset="16961.8221">7249 9818 82,'-7'1'254,"7"-1"-21,0 0-20,0 0-19,0 0-13,0 0-4,0 0-5,0 0-13,0 0-11,44-7-10,-23 5-14,8-4-6,-2 3-19,-1-1-7,1 0-8,2 1-14,-8 0-10,-1 1-10,0 0-9,-1 0-14,-7 0-6,-1 2-6,-1-1-5,-5-1 1,-5 2-3,11-2-8,-11 2-1,6-3-1,-6 3 0,0 0 2,5-7-3,-5 7 3,0 0-6,0 0-1,-10-15 4,6 10-2,0 0 1,4 5 4,-6-8-5,1 3 4,-3 2 0,4-1 2,4 4 4,-10-7 3,10 7 4,-8-5 4,8 5 3,-7-3-1,7 3-1,0 0-2,-8-3-3,8 3 0,0 0 3,0 0 16,-5 9-1,5-9-3,0 9 1,-2-2 4,2-7 0,2 18 2,-2-7 3,0-1-3,0-1 5,0 3-10,1-1 1,1 0-2,-1 1-6,0-3 1,0 4 3,4-4-4,-1 0 0,-4 1-1,1-5-2,1 1-2,-2-6 0,0 0-3,1 11-3,-1-11 3,0 0 0,1 5-2,-1-5 6,0 0-1,0 0-1,0 0-1,0 0-3,0 0-2,0 0 1,-11-24 0,7 13-4,2 0 3,-1 0-5,1-2-7,-2-3-6,1 5 1,2-2 4,-1 0-2,1 1 4,1 0-3,-2 1 3,2 2-4,0 9 2,2-15-3,-2 10-2,0 5 4,0-9-1,0 9 2,1-6-3,-1 6 4,0 0-6,10 0 4,-10 0 1,13 5-1,-4 0 3,0 0-2,0 0 0,3 4 2,3-1 1,2 4 2,-1 0-5,4-1 4,2 1 3,-5-2-4,1-3 0,-2 0 2,0 1-2,-7-2 1,0-2 1,2 0-1,-4-1-4,-3 0 1,-4-3 3,7 3 3,-7-3 13,0 0-1,3 8 2,-3-8-5,0 0 1,-14 7-2,3-5-5,-3 2 2,-2-1 0,1 0-11,-3-1-4,-2 4-15,1-1-15,-1 1-9,-2-4-12,-1 1-4,4-1-10,0 2-16,1-3-7,7-1-6,-2-1-15,3 1-21,10 0-35,-11-5-28,7 0-220,4 5-454,2-12 202</inkml:trace>
  <inkml:trace contextRef="#ctx0" brushRef="#br0" timeOffset="17253.6561">8157 9529 288,'0'0'321,"0"0"-24,0 0-23,0 0-16,2 11-17,-2-11-13,-4 18-17,2-7-15,0 1-16,0 1-19,1 4-11,1 0-19,-3-2-10,3 2-14,0-1-3,-1 1-15,-1 0-8,2-3-5,-2-1-15,0-1-4,-1 0-4,2-1-18,0-1-15,-1-2-20,-1 1-18,1-2-19,-2-2-18,4-5-25,-5 10-19,5-10-23,-4 7-12,4-7-22,-6 1-29,6-1-19,0 0-46,0 0-150,-13-14-434,9 6 192</inkml:trace>
  <inkml:trace contextRef="#ctx0" brushRef="#br0" timeOffset="17649.158">8086 9565 2,'10'-13'201,"2"1"4,1 0-4,0 2-6,4-1-8,-2 0-10,1 3-8,2 1-3,0-2-11,2 3-4,-4 1-12,4 0-8,-6 2-7,4-1-13,-5 3-5,1 1-7,-3 0-8,1 1-10,-3 1-8,-1 0-8,-2 0-6,0 3-2,0 0-3,-3 3-13,-1 2 0,-2 0-8,-2 3 1,-3 2-7,-7 2 2,1 0-4,-8 3-5,1-2-4,3-5 0,2 3-5,-1-4-3,1 0-1,3-4 0,2-1-1,-1 1 0,3-1 1,1-4 1,1 2-4,4-5 1,-7 8-3,7-8 2,-5 4-1,5-4-3,0 0 1,0 0 3,0 0-2,17 5-1,-9-5 5,3 0 0,1 1-1,1-1 0,1 2-3,3-2 4,6 3-1,-2-2-1,0 3-1,0-2 2,-2 3-1,-2-1-2,-3-1 0,-4 2 0,-1 0 2,-4-1-3,0 3-1,-1-1-1,-6 3 2,-3 0-6,-2 4-1,-6-1-1,-5 0 0,-7 2-8,-1 0-7,-5-1-25,1-2-16,-1 2-21,-1-3-20,-6 1-36,4-5-59,0 2-59,-18-1-154,15-1-447,0-4 198</inkml:trace>
  <inkml:trace contextRef="#ctx0" brushRef="#br0" timeOffset="18440.7483">5640 10480 44,'0'0'258,"-1"-11"-14,1 11 0,-4-9-17,3 1-14,1 8-11,-5-10-16,3 5-14,2 5-19,-5-9-14,5 9-16,-9-6-11,4 3-8,5 3-12,-11-4-2,4 3-7,7 1-10,-15 0-4,15 0-9,-13 4-4,7-4-6,-3 3-2,9-3-8,-14 7-6,5-2-3,0 0-4,0 1 0,1 2-6,0-2 0,2 0-4,1 3 2,3-1-3,-1 2 0,2-3-6,1-7 1,4 18 0,-1-10-1,5 2-3,0-1 0,5 5-4,2-4 3,0-1-1,3 1 1,-1 1 1,1-2-1,-2-1-1,-1 1-1,-4-3-1,0 1 1,-3 1 0,1-2-2,-4 0-1,1 0 2,-2-1-2,-4-5 1,0 11 0,0-11 1,-8 14 1,1-5-2,-1-3 1,-2-1 2,-3 2-1,2-6 0,-5 3 5,4-4-6,-2 1 0,3-4 2,1 1 0,1 2 1,9 0 5,-14-5 5,8 0-4,2 2 0,0-2-5,4 5-2,-4-10 3,4 10-4,6-16-5,-2 12 2,4-4 4,0 0-7,2 1-16,0-1-16,0 2-23,4 1-22,1-3-24,2 0-29,-1 2-19,4 2-24,6-5-37,-6 3-222,-1-1-471,2 1 209</inkml:trace>
  <inkml:trace contextRef="#ctx0" brushRef="#br0" timeOffset="18764.768">5999 10392 343,'0'0'335,"0"0"-21,-4-7-26,4 7-28,0 0-26,0 0-22,0 0-20,0 0-21,0 0-17,0 0-19,0 0-10,0 0-11,0 0-12,0 0-12,-10 18-6,6-10-7,-2 2-10,3-1-2,0 4-4,-3 4 1,0 1-6,1-2-2,-4 4-4,4 2-5,-3 2 1,0-5-6,0 4-6,4-5-3,-3 1 1,5 1-6,-1-1-1,2-4-5,2-1 1,1-2-2,-2-1-3,2 1-6,2 0 0,1-3 6,2 0-8,3-3 8,-3-1-14,4-1-10,1-3-10,1 2-16,5-1-20,-5-2-28,7-1-25,-6 1-32,0-1-31,3-2-26,2-2-45,-1 1-55,-8-1-158,2-1-490,0-1 217</inkml:trace>
  <inkml:trace contextRef="#ctx0" brushRef="#br0" timeOffset="19382.6509">6296 10510 304,'0'0'305,"0"0"-25,0 0-23,0 0-26,-18 8-15,14-2-15,-1 3-22,-2 1-15,4 0-15,-4-1-19,2 3-10,1-4-11,0 4-5,1 0-14,-1 0-11,0-1-6,-2 1-7,3-3-5,1 1-3,-2-4-8,1 4-3,1-3-10,-1-3-1,3-4-2,-7 10-2,7-10 0,-4 5-5,4-5-1,-4 3-3,4-3-7,0 0-1,0 0 2,-7-18-2,6 10-3,1 8 1,5-22-6,-4 6-1,5-1 0,0-1-5,5-5-5,-2 7 0,8-8-1,-7 10-2,3-1 5,1 0 0,4-4-4,-7 4 5,4 2-4,1 4 5,-2-2-3,0 0 3,0 2-2,3 2-1,-6 4 5,2 0-4,-1 3 0,-5-2 1,-7 2 1,14 3 0,-7 1 3,-2 0-2,-1 2 1,-3 1 1,-1 2-4,-3 3 2,0 0 1,-1 2 2,-3-3-5,-3 3 1,4-3 0,-1 0 3,1-3-3,-2 2 3,3-3-3,-1 0 2,2-1-4,0-1 2,4-5 0,-5 9 2,5-9-4,-4 5 2,4-5 0,-4 4-3,4-4 0,0 0 0,0 0 1,0 0 0,0 0-2,8 9 6,-8-9-2,9 0 6,-1 2-3,4-2-8,-3 0 5,3 1 4,-1-1-3,1 1 2,1 0-5,-1 2 2,0-2 0,-1 0 0,0 0 0,-4 0 0,1 1 2,-8-2 2,9 3 0,-7 1-1,-2-4 0,2 11 0,-2-11 0,-9 12 0,-1-3-1,1 0 1,-2-3 3,-5 3-5,-2-2-11,0 2-1,3-2-6,-5-2-14,3-1-11,0-1-25,0 0-18,6-2-14,-2 0-21,3 0-23,2-1-24,8 0-31,-8 1-35,8-1-169,0 0-435,0 0 192</inkml:trace>
  <inkml:trace contextRef="#ctx0" brushRef="#br0" timeOffset="19734.5132">6754 10636 8,'0'0'260,"6"5"-8,-6-5-14,0 0-17,0 0-19,2 6-16,-2-6-12,0 0-17,0 0-12,0 0-15,-15 9-7,15-9-9,-9 3-7,9-3-11,0 0-12,0 0-7,0 0-9,-11-8-5,11 8-6,0 0-7,-5-5-7,5 5-1,0 0-8,0 0-6,8-15 0,-4 10-5,2-1-4,1 4-1,-2-3-2,1 2-1,-1-2-4,3 2 0,-1 1-1,-7 2-3,14-4 2,-7 4-1,-7 0-3,14 3 1,-7-1 1,-3 2 0,2 1-4,-3-1 0,0 2 3,-3-6 2,-1 17-1,-1-7-1,-1 2 0,-6 3 0,1-2-1,-6 4-4,-2 3-15,-2-2-29,-3 1-14,2-2-29,3-4-38,-6 1-51,8-4-55,-4-2-184,4-1-448,3-3 199</inkml:trace>
  <inkml:trace contextRef="#ctx0" brushRef="#br0" timeOffset="20186.781">7184 10415 11,'0'0'303,"0"0"-19,-12-4-22,12 4-19,-15 3-17,2 2-22,-1 3-20,-1 2-15,0 2-17,-2-1-12,3 1-16,1 2-11,3-1-11,3-2-12,1 1-9,2-1-9,1 0-7,3-1 2,0 1-13,4-2-7,0 0-3,1-2-5,2-1-4,2 2-3,0-4-3,1 0-3,-1-1 1,4-3-6,-2-1-3,3 0-1,-1-2 2,-3-3-2,3-1 1,-3 2-6,-1-2 3,3-1-3,-5-1-1,0-2-2,-2 0-2,1-1 5,-3 2-8,-2-2 3,-1-3-4,-4-1 1,-2 0-8,-2 2 5,1 1-22,-5 1-5,2-2-16,-6 4-9,0 0-15,-1 2-17,1-1-24,3 5-8,-4-2-26,3 3-26,0-2-1,1 2-29,1-1-177,0 2-406,2-2 180</inkml:trace>
  <inkml:trace contextRef="#ctx0" brushRef="#br0" timeOffset="20434.5016">7209 10276 52,'12'6'293,"5"2"-13,-1 1-16,2 0-15,0 3-9,-1 0-20,6 5-11,-2 1-20,2-1-14,-10-2-20,3-2-15,-5 4-13,0 0-12,-4 1-6,-3 0-13,1 3-9,-7-3-10,-3 1-9,0 0-4,-5 7-7,1-7-6,-6 3-3,3 0-14,-7-1-15,6-6-14,-6-2-24,-1 7-32,-2-4-20,4-4-28,3-1-22,-4-3-30,7-3-52,-1-1-62,-5-1-143,8-1-441,1-4 196</inkml:trace>
  <inkml:trace contextRef="#ctx0" brushRef="#br0" timeOffset="21156.2449">7461 10534 232,'0'0'259,"0"0"-16,0 0-14,14-1-19,-6 1-18,5-1-17,3-2-16,5 3-17,-1-3-14,0 1-17,1 2-20,-2 0-18,2-2-22,-2 1-21,0-1-8,0 0-19,-6 0-16,5-1-9,-5 1-9,-2-1-4,0 2-4,0-1-2,-3-1 5,-1 1-5,1 0 3,-8 2-5,12-5 5,-12 5-2,6-6 4,-6 6 3,2-6 5,-2 6 2,0 0 0,-2-10 1,2 10 6,0 0 5,-8-12 8,2 10 0,6 2 5,-8-5 5,8 5 16,-9-5 17,4 3 12,5 2 3,0 0 7,-13-4 6,13 4 2,-7-1 8,7 1 2,0 0 0,-13 0 3,13 0-1,-9 4 3,9-4-3,-7 7 5,4-1-2,3-6 1,-3 11 3,3-2-2,0 1-2,0 0-10,1 0-5,1 0-4,-1 0-6,3 1-2,-2 1-5,-2-2-4,3 1-1,1-1-9,-1-1-3,0 1 0,0-2-7,-2-1 0,3 1-1,-2-2-3,-2-6-4,4 8 5,-4-8-4,3 6 0,-3-6-2,0 0-1,5 5-4,-5-5-7,0 0-4,0 0-7,10-19-10,-7 10-1,-1 0-1,-2-7-6,2 1 2,-2-3-2,0 0 2,-2 0-5,0-2 6,-1 0-2,-2 0 1,4 1 2,-2 2 6,-1 0 4,3 5 3,1-1 14,-1 4 0,1 0-1,-1 2 5,1 7 2,0-9-6,0 9-3,0 0-5,0 0 2,0 0 1,0 0 0,0 0-2,0 0 2,19 15 2,-10-7-3,2 5 1,1-1 0,-1-1 2,0-2 3,2 3-6,-2-1 5,-1-1-3,-1-2-1,1 5 3,0-6-2,-1-1 1,-1 2-1,-3-4-3,-1 1 4,3 0-1,-4 0 1,1-1 1,-4-4 4,-2 11-4,2-11-2,-9 12 0,-1-5 8,2-1-8,-3 1 12,-7 0-19,3 3 1,-2-1-14,1-1-16,-2 1-22,0-2-23,1 1-31,0-2-31,5 0-33,2-2-38,-1-1-53,0 0-186,5-2-486,6-1 215</inkml:trace>
  <inkml:trace contextRef="#ctx0" brushRef="#br0" timeOffset="21623.4616">8232 10454 122,'0'0'341,"0"0"-27,0 0-19,0 0-23,0 0-21,0 0-15,0 0-15,-22 15-21,17-6-25,-1-1-13,-2 3-16,2-1-18,-1 1-12,1 1-10,0-1-7,-1 5-10,3-4-15,-2-3-1,2 2-11,1-1-6,-1-2-4,0-1-6,4-7-2,-6 10-6,6-5-5,0-5 0,-2 7 4,2-7 4,0 0 4,0 0 4,0 0-5,0 0 7,0 0-14,0 0 2,-8-19-11,9 9-3,2-2-2,1-3 4,-2-3-14,1-1 4,1 0-6,3-6 1,2 0-1,-5 0-5,5 1 1,-3 6 3,2 0 3,-3 2-9,3 1 0,-4 6-2,2-1 4,-2 2 3,1 3-1,1 1 10,-2 1-10,-4 3 23,12 0-11,-12 0 23,15 9-4,-4-1 7,-1 2 1,1 0-5,1 3-12,-1 2 1,2-2-2,1 1 0,-1 2-9,-1-3 4,3 3-3,-5-2-5,2 1-6,-1-1-16,-2-1-11,-2-2-19,0-1-28,2-2-28,-1 1-32,-2-2-28,2-2-25,-3 2-35,1-4-40,-3 0-51,6-2-269,-9-1-620,0 0 274</inkml:trace>
  <inkml:trace contextRef="#ctx0" brushRef="#br0" timeOffset="21797.3694">8214 10542 132,'0'0'227,"11"12"-17,-2-12-21,2 0-20,5-2-13,2 0-17,9-4-14,2-1-13,-2 0-20,3-1-23,-2 0-26,2-1-45,-3 1-60,-1-4-51,-8 3-135,-1 0-269,0-3 120</inkml:trace>
  <inkml:trace contextRef="#ctx0" brushRef="#br0" timeOffset="22619.4827">8420 9545 35,'-4'-3'151,"-5"-2"-10,9 5-20,-5-10-7,1 5-11,4 5-14,-2-11 9,2 11-2,0-11 6,0 11-1,4-14 1,-2 9-5,2-4 0,1 1-7,1-3 4,2 2-4,-2 0 8,4-1-2,-1 0-4,0 1-8,2 0-7,5 0-2,1-2-4,-1 3-6,-5 2-2,3 0-8,-3 1-1,3 0-8,-5 2-8,2 0 0,0 3-6,0 3-1,-4 2-2,2 3-1,-4 0-1,4 6 7,-7 4-1,2 8 5,-4 0-2,2 3 5,-4 2-2,0 0 5,0 3 6,2 0 1,-2 2 2,-1 9-3,3-11 2,0 1-1,-2 0-8,2 1-7,2-2 4,1 2-3,-1-2-2,2-2-5,-2-2-3,0-4 1,2 0 3,-1-9-9,0-6-3,1 1-5,-1 0-2,-1-3 0,2 0 5,-2-5-4,1 1-8,1 0 5,0-1 2,-4-4-2,10 3 3,-10-3-3,0 0 2,13-5-3,-9-1-4,4 0 0,-4-3 1,5 1-3,-3-2 0,0 1 0,3 0-1,-3 2 1,-2 2-3,1-2 2,-1 1-3,-1 2 0,-3 4 0,4-8-4,-4 8 0,0 0 1,0 0 2,0 0-1,0 0 3,0 0-4,0 26 0,0-12 8,-1 6-5,5 6-8,-4 1 6,4 3 3,0 2 0,1 0 2,-3 1-4,9 12 5,-6-12-4,-1-1-2,3 1-7,-5 0 1,3-3-6,2 0 4,-6-2-6,3-1 6,0-10 1,-4-2 0,0-4 3,4 0 0,-4-4-1,0 0 3,0-7-2,-4 12 3,-1-5 6,1-2-2,-4-2 8,2 1-4,-5-1 6,-1-2 2,-1 1-2,-7 1-5,-4-3 8,5 0-5,-8 0-4,7 0 5,-9 0-9,11 0 1,-5-2-8,3 0-4,2 0-7,-4-1-2,5 2-13,4-1-17,1-2-10,2-1-10,1 1-9,1-2-11,5 0-28,-4-4-38,5 1-26,1-3-30,1-1-243,1-5-494,6-1 219</inkml:trace>
  <inkml:trace contextRef="#ctx0" brushRef="#br0" timeOffset="23095.4621">8841 9233 260,'0'0'296,"-5"-7"-30,5 7-30,0 0-21,0 0-21,0 0-17,0 0-14,0 0-13,18 24-10,-9-10-16,0 3-10,7 3-8,-1 2-14,-1-1-8,-3-6-9,3 1-3,-5-1-13,3-2-10,-2 1-7,-1-5-10,-2-2-11,-1 3-15,4-4-8,-4 2-13,-1-2-7,-1-4-12,0 1-15,-4-3-15,0 0-15,10 0-11,-10 0-9,0 0-9,9-12 2,-7 5-14,0-3 15,2-3-1,-4 1 9,3-6 2,-2 0 19,-1-1-4,3 1 19,-3 1 16,3 1 22,-3 4 17,0 1 30,0 1 15,-3 2 24,3-2 19,0 10 8,0-12 17,0 12 1,-3-6 5,3 6 0,0 0 9,0 0 1,0 0-2,-17 18-2,7-5-6,-2 3-4,1 6-5,-3 1-15,1-1-10,-2 3-4,5 0-15,-1 0 3,1-2-24,4-3-17,-1 2-34,1-2-40,1-2-38,0 1-55,0-2-60,1-1-289,0-1-536,2-6 238</inkml:trace>
  <inkml:trace contextRef="#ctx0" brushRef="#br0" timeOffset="24014.4527">9589 9347 112,'6'-9'272,"1"0"-21,-3-1-27,2-1-19,0 3-19,-2-2-20,0 2-17,-1 2-17,-1 1-13,-2 5-8,4-9-11,-4 9-14,0-7-9,0 7-6,0 0-8,-4-11-7,-1 6-5,5 5-8,-13-6-3,6 4-6,7 2 0,-19 1-9,7-1-5,-1 2-4,-6 1 1,2-1-2,5 2-1,-5 3-1,3-2-2,5 2-3,-2 1 1,3 1-2,0 0 0,5 2 2,2 1 0,2 3-1,4 1 3,3 1-3,4 6 3,-3-6-2,8 3-2,2 0 1,1-1 3,-2 2-1,4-3-1,-7-2-3,2 2 1,-7-4 1,1 1 2,-3-2-4,-1-3 2,-2 1-2,-3-1 2,-2 1 1,-2-1 0,-5 1 0,-2-3 2,-2 5 0,-1-6 6,-3 3-3,-3-3 8,2-2 1,-4 1 0,5-4 8,-4-2-2,2-1-4,-1-2 2,1 0 1,4-2-5,1 1-1,2-3-2,3 1 4,-2-1-4,7 1 1,-4 0-4,6 6-1,0-13-4,0 13 1,8-16-3,-1 7-2,-1 2 1,4-1-5,3 2-8,-2 1-14,7-2-19,-2 1-22,4 1-17,-2 1-28,2 0-24,1-1-34,6-1-32,-5 3-61,-2-1-143,3 0-430,-2-1 191</inkml:trace>
  <inkml:trace contextRef="#ctx0" brushRef="#br0" timeOffset="24296.6585">10040 9173 95,'-7'-5'293,"1"4"-12,-4 1-23,-3 1-19,-2 4-15,-4 5-11,1 1-18,-4 9-17,3-1-6,0 5-12,1 0-10,3 2-12,2 3-3,5 2-13,2-2-5,-2 1-3,4-1-16,2 1-11,3-1-6,0-1-7,3-1-9,0 0-4,6-4-2,-1-3-9,-1 1-3,2-3-6,1-1-1,1-4-5,1 3-15,0-3-20,-1-2-22,3-2-21,-4-1-29,1-2-29,0-1-29,1 0-32,-5-3-31,5-2-43,-1 0-245,1-4-521,1 0 232</inkml:trace>
  <inkml:trace contextRef="#ctx0" brushRef="#br0" timeOffset="24770.7457">10284 9339 63,'0'0'346,"-11"1"-15,11-1-18,-9 10-26,3-2-21,-4 6-19,2 1-12,-1 3-24,-2 5-11,2 0-19,-2 1-20,1 2-12,1-3-18,1 2-10,3-6-10,-4 5-10,5-6-9,-3 0-9,4-6-10,0-1-6,-3-2-8,6 1 0,-3-3-12,2-1-6,1-6-1,-2 9 0,2-9-7,0 0-2,0 0-3,0 0 0,0 0-11,0 0 6,6-33-9,-1 17-3,0-2-8,3-8 1,-1 0-8,-1-1-5,0-2 4,0 1-3,-2-4-2,1 3 9,3 2-3,-2 1 0,2 7 0,-3-1 4,3 5-3,-3 2-1,1 3-2,2 0 4,-3 2 3,-1-1-4,0 5 6,-4 4 1,14-4 0,-5 6 10,0 1 16,3 3 2,0 6 11,-3 1 4,3 2 6,-1 2-4,5 5-1,-5 1-3,2-2-1,3 3-2,-5-1-2,1-1-8,-6-4-1,3 0-4,-1 1 1,1-3-3,-1 1-7,-3-2-1,0 1-17,4-2-13,-5-3-14,0-2-25,1 0-18,-1 0-25,-2-3-14,0 0-26,0-1-23,-2-5-20,5 8-24,-5-8-23,0 0-32,0 0-25,0 0-227,0 0-552,0 0 244</inkml:trace>
  <inkml:trace contextRef="#ctx0" brushRef="#br0" timeOffset="24954.671">10206 9526 185,'-10'1'240,"10"-1"-11,-6 2-8,6-2-2,0 0-15,0 0-7,0 0-13,0 0-14,0 0-14,0 0-19,34-3-12,-16 1-13,2-2-12,0 2-7,0-1-22,-2 1-25,2-3-38,1 3-33,-3-1-37,0 1-42,-7-2-37,5 0-59,-7 2-162,1-1-390,0-2 173</inkml:trace>
  <inkml:trace contextRef="#ctx0" brushRef="#br0" timeOffset="25341.342">10862 9677 136,'0'0'269,"-3"9"-10,3-9-15,-5 6-7,0-2-23,-1-1-17,6-3-14,-12 3-11,5 0-17,0-2-14,7-1-11,-14 1-18,14-1-12,-13-1-6,13 1-12,-16-5-9,10 1-3,1 2-9,-1-3-6,0-2-8,0 1-4,4-1-7,1-2-3,1 9-6,-2-12-4,4 3-11,0 0-3,1 2-3,2-1-2,1 3-2,-3 0 2,4 0-2,1 0-1,-4 1 0,6 0-2,-3 2 3,-7 2-1,12 0 3,-12 0-5,13 2 2,-5-1-3,-3 3 1,-1 2 3,-2 2 3,0 2 0,-2 1 4,-2 0 3,1 4 6,-5 0-4,-2 0 4,0 3-5,-2-1-4,1-1-1,0-1-1,-1 0-3,0-2-9,5-1-18,-1-1-19,-2-2-17,2 1-15,1-2-17,1-2-24,2-1-20,-1 1-27,3-6-24,0 0-226,0 0-446,0 0 197</inkml:trace>
  <inkml:trace contextRef="#ctx0" brushRef="#br0" timeOffset="25608.2379">11061 9305 275,'5'-7'337,"-5"7"-21,0 0-17,0 0-12,0 0-16,0 0-14,3 24-19,-1-13-16,1 0-19,-2 6-20,0-1-16,3 2-9,-2 0-12,0 1-18,1 0-9,1 1-16,-2-2-4,-1-1-13,1-1-22,0-5-7,-1 1-22,-1-1-37,2-2-22,-1 0-22,0-1-19,1-1-30,-2-7-28,0 11-25,0-11-27,0 8-34,0-8-46,0 0-230,0 0-526,0 0 234</inkml:trace>
  <inkml:trace contextRef="#ctx0" brushRef="#br0" timeOffset="25917.5721">11098 9128 250,'10'-4'292,"-3"4"-20,-7 0-11,21 4-13,-4-1-22,0 3-9,7 7-15,0 1-12,-3 1-20,4 3-9,-2 3-10,-1-2-7,-2 2-12,1 1-5,-3-3-15,-2 4-3,1-2-12,-7-4 8,1 10-22,-4-9-10,2 5-7,-5 2-4,-2 0-6,-4 0-5,-3 0-2,-4-7-8,1 9-1,-4-2-4,-4-4-6,1 2-15,-4-4-1,-2 1-22,0-2-33,0-2-11,2-5-30,2 1-25,-3-3-36,2-1-40,0-2-33,5-5-74,-1 2-204,4-4-534,10 1 236</inkml:trace>
  <inkml:trace contextRef="#ctx0" brushRef="#br0" timeOffset="26686.0373">11492 9432 255,'0'0'257,"0"0"-13,0 0-22,0 0-15,27-1-14,-11 1-14,1 0-21,3-1-16,-1 1-11,3-1-13,4 2-14,2-3-4,0 0-14,-6 1-8,4-3-9,-6 2-10,-1 1-22,-1-2-18,-3 2-22,-3-1-14,2 0-18,-4 0-15,-3 0-12,1 1-14,-8 1-15,9-5-17,-9 5-5,1-6-12,-1 6-6,0 0 0,-12-13-8,5 8 9,-3 0 7,-2-1 21,0 1 27,2-3 34,-1 0 21,1 3 18,1-2 19,0 0 17,-1 3 19,2-2 6,3 1 15,0 0 17,0 1 16,0-1 11,5 5 10,0 0 1,-6-9-3,6 9-7,-4-4-6,4 4-8,0 0-6,0 0-3,0 0 9,0 0 3,0 0-3,0 0 2,10 22 6,-5-11-11,1 1-7,-2-1-3,3 3-7,-2 2-10,0 1-12,0-1 1,0 3-5,-1-1-12,-2-1-1,2 1-4,-1-3 4,-2-2-16,0-1 1,-1-1-9,2 0-3,-1-2-9,-1-2-3,0-7-3,0 10 4,0-10-11,0 8 3,0-8 0,0 0 4,0 0-5,0 0-9,0 0-5,0 0-8,0 0-2,-4-28-2,-1 11-5,2-1 1,1-1-5,-5-5 1,5-1-1,-3-1 3,1 2 2,0 5 2,3-1 3,-2 2 1,2 2 9,0 3 1,-1 2 0,1-1 12,2 5 6,-1 7 6,-1-12 4,2 6-6,-1 6-1,0-10-1,0 10-1,0 0-4,6-8 4,-6 8 0,0 0 6,0 0 5,15 13 8,-7-5-2,2 4 7,-1 1 2,4 3-8,-2-1 1,4-1 2,1 5 8,2 1-12,-4-6-6,1 0 3,0 1-2,-1-4-2,-1 3 0,-1-1-2,-3-4 3,-2 5-2,-1-4-8,-3-5 5,0 3 4,-2 0-5,-3 1 1,-2-1 1,-4 0 0,-4-1-13,-3 4 2,-4-2-7,-8 1-14,2-4-6,-7 3-19,2-2-20,-3 0-34,2 0-42,-1-1-46,4-4-61,0 1-288,0 0-581,6-3 257</inkml:trace>
  <inkml:trace contextRef="#ctx0" brushRef="#br0" timeOffset="27388.2189">12423 9319 146,'3'-6'189,"-2"-1"-29,2 0-3,-3 7-13,2-12-11,-2 12-10,0-12-4,0 12-2,-1-11-14,-1 5-7,2 6-7,-8-7-6,8 7 3,-12-4-1,12 4 4,-12 4 2,4 0-3,-2 1-6,-2-2-2,3 5 0,-2 0-2,-1 3 4,0 3-3,3-1 0,1 2-7,3-1 3,1-1-3,0 2-3,4-2-7,3-1 0,2 2-10,0-3-4,1 0-5,8 2 1,0-4 1,7 0-11,7 0-6,3-2 1,-1-3-10,3 0-26,-1-4-32,-1 1-33,1-3-27,-4 2-45,0-3-41,-7 1-36,-2-1-221,-1-2-477,-7 2 212</inkml:trace>
  <inkml:trace contextRef="#ctx0" brushRef="#br0" timeOffset="28150.222">9871 10330 24,'3'-16'257,"1"4"-15,0 0-10,-3 0-14,1-2-22,-2 1-18,-1 1-19,0-4-1,0 5-12,-3 0-18,0 1-6,-3-1-15,-4 4-11,2-2-8,-5 2-12,-4 0-6,-1 3-3,0 2-8,-3 2-10,-1 1-2,-1 1-1,1 3-6,-4 1-4,0 1-5,7 1 0,0 2 7,3 0-5,0 1 0,3 1-3,5-3-2,-1 5-2,3 1 0,6-2-2,2 2-1,6 0-4,4 1-1,4 0 0,10 1-2,2 1 2,4 0-2,1-3-4,-1 2-1,3-4 0,-5 3 0,4-1-2,-5 1-4,-4-1-5,-5-3-9,-4-1-2,-1 1-2,-7-3 1,-1 0 1,-4 0 2,2-1-2,-5 0 3,1-8-1,-9 11 6,2-4-1,-4-4 3,-2 1 9,-4-1 7,-2-1-3,0-2 16,0-2-1,-2 0-4,0-3 10,-1-1 3,-5-4-1,7 3 1,2 0-5,2-4 0,0 0-1,3 0-3,7 3-1,-2-2 2,4 0-7,2 0-3,2 1-2,4-1 1,3 2-6,2-1-5,4-2-10,-1 4-12,5-1-18,0 1-14,0 0-21,2 3-28,3 0-24,-2 3-33,2-1-26,4-2-35,-5 2-253,-2 1-506,10-3 224</inkml:trace>
  <inkml:trace contextRef="#ctx0" brushRef="#br0" timeOffset="28433.4927">10237 10173 249,'-14'1'302,"-3"3"-15,-3 0-20,2 2-24,-5 6-9,3-2-12,-1 5-26,2 3-12,0 1-14,2 2-15,3 3-7,1 1-15,4 0-6,2 1-12,4-1-13,2 2-5,2-4-15,2 4-6,1-7-11,8 7 3,-3-9-15,4 6 1,9-4-9,-5-1-8,8-3-12,-10-6-8,12 6-22,-9-7-12,2-1-22,1 0-16,-2-1-25,1-2-15,1 0-24,-3 0-27,2-2-36,1-3-29,-4 0-257,-3-2-506,-1 0 224</inkml:trace>
  <inkml:trace contextRef="#ctx0" brushRef="#br0" timeOffset="29119.4826">10577 10312 271,'0'0'320,"-10"0"-20,10 0-19,-11 6-23,5-2-24,-1 3-20,0 0-8,3 3-18,-1-1-15,1 2-13,4 1-10,-3 1-25,2-2-7,0 6-8,1-7-17,0 1-8,1 0-4,-1 0-6,4-1-15,-4-1-1,2-2-8,0-1-4,-2-6-7,4 9-5,-4-9-10,2 7-3,-2-7-3,2 6 1,-2-6-5,0 0 1,0 0-8,0 0-5,0 0-5,0 0-3,0 0-5,-18-25-1,11 9-7,-1 1-2,4-3 4,-3 0 0,3-7-1,2 5 0,2 1 0,2-6 6,2 7-6,1 0 5,1 1 3,4 3-3,1-1 4,5 2-1,-3-1 2,2 4 0,1 0 0,0 2 2,2 1-2,0 1 0,-1 1 2,0 0 5,3 3-4,-7 0 5,0 4 1,-2 0-2,-3 1 1,0 0 1,-3 1 3,1-1-2,-6-3 0,4 12 8,-5-2-2,-8-1 1,2 5-2,-3-1 0,-4 0 0,-1 0 6,-6 4-8,6-4 3,-8 2-4,6-3 0,-2-4 1,3 2-2,3-3 1,-1-1-2,3-2-2,2 1 0,2-1-1,1-2 0,6-2 0,-10 7 0,7-5 2,3-2 0,0 0-2,-3 10 0,3-10 1,9 9 0,-1-5 4,2-1-8,-1 2 7,4 0-6,7 0 3,-2-1 2,1 2 1,1-3 0,0 2 0,0-2-1,1 2 1,-4 1 2,-1-1-5,-3 0 4,-2-3-5,-4 2 6,-2 1-3,-1-2-1,-2 3 1,-2-6 3,-6 14 1,2-6-3,-5-1 2,-4 3-4,-1 1 0,1-5 0,-3 2-5,-3-1-14,6-4-8,-3 1-21,0-2-9,2-1-27,0-1-25,0-1-23,-4 1-45,7-5-28,4 3-26,-2-3-227,2-1-493,3-1 218</inkml:trace>
  <inkml:trace contextRef="#ctx0" brushRef="#br0" timeOffset="29485.5341">10973 10541 250,'0'0'279,"0"0"-17,0 0-11,0 0-29,0 0-22,-13 9-17,13-9-12,-9 3-21,5-1-13,4-2-15,-10 2-10,10-2-10,-10 0-10,10 0-10,0 0-6,-13-4-8,13 4-7,-5-4-5,5 4-5,-9-9-8,9 9-1,-2-8-8,2 8-3,0-10-3,0 10-4,0 0-3,2-13 0,-2 13-8,5-5 1,-5 5-3,9-4-1,-9 4 0,10-1 1,-10 1-3,13 5 1,-7-2-1,0 1-3,-1 3 3,1 1-1,0 1-4,-2 0 1,0 1 1,-3 0-2,1 1 5,-4 0-1,-1-1 4,-3 6-1,0 0 0,-4-3-3,3-3-1,-4 5-1,1-3-8,-2-1-5,2-3-17,-1 4-22,2-4-17,-2-3-22,4 2-24,-2-1-32,4-3-24,5-3-47,-11-1-204,11 1-452,-6-8 200</inkml:trace>
  <inkml:trace contextRef="#ctx0" brushRef="#br0" timeOffset="29744.5044">11179 10296 214,'0'0'338,"5"-6"-25,-5 6-21,0 0-22,0 0-14,11 9-2,-8-3-4,0 3-30,2 2-7,-3 1-21,1 4-21,1-1-9,-2-1-16,0 0-19,2 4-9,-1-2-14,1 0-11,0-1-3,-2-4-19,1 0-23,-1 2-12,-1-3-22,-1 0-19,2-1-18,-1-1-22,-1-8-24,3 11-27,-3-4-21,0-7-13,1 7-27,-1-7-28,0 0-26,0 0-45,0 0-194,0 0-487,0 0 215</inkml:trace>
  <inkml:trace contextRef="#ctx0" brushRef="#br0" timeOffset="30021.7401">11206 10143 182,'0'0'244,"15"-4"-5,-6 2-12,2 2-4,3 1-9,2 5-13,2 1-11,2 3 0,-2 0-11,5 8-15,-1-2 0,-2 2-14,-1 1-14,2 1-8,-7 1-11,1 1-8,-3 1-7,-5-5-11,1 5-9,-5 2-2,0 1-8,-3-1-3,-2-6-13,-2 5 1,-2 2-14,-3-3 2,-3 0-7,-3 0-12,1 0-17,-4-4-20,-3 3-24,3-4-21,-5 2-32,2-2-23,3 0-30,0-7-40,4-1-38,1-5-66,0 1-165,2-5-488,1 0 216</inkml:trace>
  <inkml:trace contextRef="#ctx0" brushRef="#br0" timeOffset="30777.9361">11619 10409 230,'0'0'270,"0"0"-21,0 0-12,0 0-16,0 0-6,0 0-18,0 0-17,23-1-11,-7-2-15,12 1-11,-1-1-13,0-3-14,0 3-10,2-3-11,0 0-11,1 1-9,-3 0-1,-1 0-15,-7-1-3,0 3-11,-2-2-16,-4 3-14,-1 1-19,-5 0-8,0-2-4,-7 3-10,11-2-15,-11 2-7,0 0-3,0-8 0,0 8-3,0 0 6,-16-9-4,8 4 9,-3-1 4,1 1 7,1 1 12,-2-3 5,3 3 13,2 0 17,-1 1 11,1-1 12,-1 1 8,7 3-4,-11-3 6,11 3 0,-6-2-1,6 2 1,0 0-1,-12-2 13,12 2 4,0 0 2,-2 11 0,-1-5-4,3-6 4,-1 12 8,2-1 1,1-1 4,0 1-8,2 2-4,-1-2-3,0 1-7,1 3 11,3 0-18,-4-5-7,3 6-2,-3-5-3,1-2-3,0 1-5,0-1-6,0 1 2,-2-4-4,1-1 2,-3-5 0,2 8-5,-2-8 2,4 6-13,-4-6 3,3 6 6,-3-6-5,0 0-3,0 0-6,0 0-7,0 0 4,0 0-10,0 0-2,0 0-10,-9-32 0,6 21-6,-1-5 3,0 3-10,2-5 1,-2 2 7,0 0 2,4-1 4,-1 1 1,0 5 1,0 1 7,1-1-6,0 4 7,0 7-3,-2-14 6,2 14-1,0-11 0,0 11 7,2-9-4,0 4-3,-2 5 6,7-4-3,0 1 8,-7 3-1,17 2 11,-5 1-4,5 1-4,0 1 8,1 3-1,1-2 1,1 2 1,3 5-2,-5-3-1,-1-2 1,1 1 1,-3 0 0,-1 3-6,-4-3 3,-1 0-1,-4 0 3,2-1 2,-5-1-6,0 1 4,-4 0 0,0 1 15,-2-1-12,-3 0 1,-3-1-4,3 2 5,-4-2-11,-1 0-7,1-1-26,0-1-22,-1 0-24,0-2-41,-2 1-48,2-2-44,3-2-74,-1 0-280,1 0-606,9 0 269</inkml:trace>
  <inkml:trace contextRef="#ctx0" brushRef="#br0" timeOffset="31680.9336">12418 10269 81,'0'0'337,"-3"-10"-14,3 10-18,0 0-33,0 0-22,0 0-2,0 0 0,0 0-11,-7 23-7,7-11-6,1 5-17,-1 0-16,2 1-24,-1 0-20,2-2-7,2 3-17,-2-6-12,0 1-3,0 3-16,-1-5-8,1 0-8,-1-1-15,2-1-23,-1-2-26,-3-1-26,2-1-21,-2-6-19,4 10-24,-3-5-21,-1-5-17,3 6-18,-3-6-11,0 0-21,0 0-20,0 0-15,0 0-8,0 0-6,6-16-7,-6 5-185,-1 1-440,-2-2 195</inkml:trace>
  <inkml:trace contextRef="#ctx0" brushRef="#br0" timeOffset="31926.6012">12383 10279 87,'-2'-9'136,"4"0"2,-2 9 5,5-12 0,-2 5-5,3 1 2,0 3-7,3-2 1,5 2-1,-1 2 5,6 1-8,3 2 5,5 3 0,5-1-9,1 4-3,-1 5 0,-3-4-10,-1 4-11,0-1-7,-2 0-8,-8-1-7,-3 0-8,0 1-5,-4 0-3,-5-2-7,-1 3-6,-5-2-3,0 4 0,-4-3-3,-5 3-4,-5-1-6,-6 3 2,2-5-6,-9 2-4,1-2-1,0-1-9,0-1 0,5-5-9,-7-1-13,8-2-15,-2 1-18,1-3-24,3 0-19,-1-2-22,0 0-29,6 0-29,0-4-34,1 0-54,0-5-145,4 3-425,-2-7 189</inkml:trace>
  <inkml:trace contextRef="#ctx0" brushRef="#br0" timeOffset="32968.2746">12622 8997 207,'-2'-8'272,"2"8"-11,0-11-28,0 11-16,3-11-27,-1 6-13,4 1-16,0-1-13,0 2-15,5-1-10,4 2-7,-2 1-11,2 0-10,2 1-9,3 0-7,2 1-7,-6 2-8,5 1-5,-5 1-4,4 0-8,-6-1-5,4 3-3,-3 2-4,0-1 1,-2 1-10,-2 0 0,-3 1-3,-1-2-2,0 3-5,1 0 1,-2 0-1,-1 4-4,1 0 2,-5-2-1,1 5-1,-2 1 0,0-1-3,-1 1 4,0-2-1,0-4-3,-2 4 4,0 0-1,1-4 8,1-1-3,-1 0 2,0-2-2,0-1-2,2 1-2,0-10-2,-1 13 2,1-7-3,0-6-2,0 15 1,0-9-1,1 4 3,-1 0 4,0 1 4,-1 0 1,1-1 2,-1 1-8,-1 1 3,1-1 2,0 1 8,-1-1-3,2 1 0,-2-2 4,2 1-9,0-1 4,0 0-8,0-1 1,0 0-1,0-9-2,0 16 1,0-5 4,0 1 3,-2-2-3,-1 0 1,2 0-3,-3 1 4,1 1-3,0 0-3,-4 2-2,-2 1-1,3-3 1,-1-2-4,1 1 1,0 4 4,-2-5-6,0 1-2,3-1 2,0 0-5,0-5 4,-1 1-4,4-1 2,2-5 5,-5 9-3,5-9-3,-2 7-1,2-7 4,0 0-3,0 0 6,-2 7 2,2-7-4,0 0 6,0 0-7,0 0 0,0 0 0,26-13-4,-16 7 5,2 0 2,2-4-5,5 3 4,-2-1-1,0-2-5,8-2 1,-1 0 0,-5 3-5,2-1 4,-3 2 1,-1 1-7,-2-2 6,-4 3 1,-2 1-2,0 0 1,-4 3-5,1-2 3,-1 1-3,-5 3 2,7-4 8,-7 4-11,0 0 3,0 0-6,0 0-3,0 0-1,0 0 6,-27 5-1,18 0 2,-4 0 0,-1 5-1,-2 0-3,3 1 2,-1 1 2,1 2 3,-1 0 5,3 2-10,1 0 7,3 1-1,2 0 3,1 3-4,0-1-1,3 7 11,6-1-1,-1 2-1,5 0 15,0 2-5,5-2 4,0 0 0,2 1-7,2-2 1,1-1 4,1 3-4,-1-1-2,1 0-1,-4 0-3,0-2 0,0-2-3,-1 4 3,-5-4 0,-2 1 2,-3-6-2,-3 0 1,0-1-1,-2-2-5,-2-2 0,-3 2 7,3-4-6,-5 0 1,1-1-1,-7 1 2,2-3-1,0 0 0,-4-1-1,-2-1-2,1 1 0,-1-2 3,-1-3-6,-1 2 0,1-3 0,0 0-1,6 0-1,-7-1-4,6-1-8,0-1-17,0-2-5,4 2 0,-2-2-13,3-1-16,2-2-22,0-1-23,1-1-11,3-1-18,2-2-20,4-1-26,-1-5-19,5-5-39,4 0-258,-4-1-542,4 0 239</inkml:trace>
  <inkml:trace contextRef="#ctx0" brushRef="#br0" timeOffset="33432.8512">13289 8764 195,'0'-10'193,"0"10"-16,0 0-8,0 0-8,0 0-14,0 0-12,0 0-3,24 18-9,-16-9-12,1 0-9,5 2-10,-2-1-5,4-1-8,-2 0-7,1-2-7,0 1-4,-1-3-5,-2-1-6,0-1-5,0-1 0,-1 0-2,-5-1 1,-6-1-5,13 0-7,-13 0 0,11-5-2,-7 2-4,-4 3-2,5-11-1,-3 5-2,0-1-3,-1-3-1,2 1-1,-3-1-1,-3-1-2,2 1-3,1 1 2,-1 0 3,1 9 5,0-12 7,0 12 9,-1-10-8,1 10 0,-3-6-6,3 6 0,0 0 5,0 0 17,0 0 25,-7 26-4,4-10 11,0 2 4,-3 6 12,-3 2 2,4 0-2,-3 2-8,-1-3-7,1 3-6,2 1-7,0-3-6,-3 1 0,-2 1-12,4-2-4,-1 1-32,-1-2-32,-1 3-43,4-4-56,-4 5-65,8-11-75,-6 6-307,5-5-614,1-3 271</inkml:trace>
  <inkml:trace contextRef="#ctx0" brushRef="#br0" timeOffset="36087.9573">178 12211 33,'-6'1'266,"6"-1"-10,0 0-17,0 0-14,0 0-19,-12 0-18,12 0-19,0 0-20,0 0-14,-5-10-20,5 10-9,0 0-11,9-18-7,-4 9-6,0-1-7,3-5-9,3 0-3,1-8-5,3 0-3,2 0-2,-3-1-3,4 0-3,2 0 6,-1-1-9,2-3-7,2 3-1,-3-1-7,-1-2-3,6 2-1,-2 2-6,-4 1 2,2 1-1,-1 1-4,-6 7-5,4 0 10,-7 2-7,-2 4-1,-1-2-2,1 3-5,-4 1 8,0 0-6,-1 1-3,0 1-3,-4 4 0,8-7 3,-8 7-3,6-7 7,-6 7-5,2-6-4,-2 6 5,0 0-5,3-4 1,-3 4-3,0 0-1,0 0-4,0 0 0,0 0-9,0 0-2,0 0 0,0 0-1,0 0 1,0 0-1,-22 2 0,22-2 2,-14 7 2,7-2 2,0-1-2,-1 3 8,-1-1-4,-2 0 0,3 1-2,0 1 1,1 1 4,-5 4 0,3 0 4,0 1-1,1 2 1,0 2 2,1-1 3,1 2 1,1-1 5,0 1-4,4 1 3,-2-2-2,4 1 6,-1-1-1,3 0 6,1-1-5,-1-2 4,4 1-1,-3-4-4,2 0 3,3 1 2,-1-5-2,-2-1 3,3-1-3,2-1 5,2-1 6,-1-2 3,1-2-1,-2 0 5,7-3-6,-1-1-2,-1-2 3,1-1-1,2 0-3,-1-2-1,-3 0 0,2 0-4,-3-1-4,1 0 6,-2 1-5,-4 0 0,4-3-2,-6 2-1,2 0-3,0 0 0,-1-5 3,-2 2-1,1-1-4,-2-2 0,-5 4-5,4 2 5,-2-1 2,-1 1-12,1 2-2,-2 1 0,0 7 1,1-12 3,-1 12-7,-1-10 6,1 10-4,-2-7 0,2 7 10,0 0-10,-7-5 1,7 5-2,0 0 0,0 0-1,-14 2 0,14-2 0,-9 5 2,9-5-1,-12 11 2,6-3 2,-2 0 6,2 1-7,-3 1-3,1 0 4,2 1-1,-1 0 3,0 5-3,3-5 2,0-1 0,-1 1 7,2 0-7,3 0 1,-1 0 0,1-2 3,1 2-5,3-4 3,-1 2-1,0-3 3,0 1-1,4-1 4,-4-1 2,5 0 4,-3-1-3,4 0 4,1-2-3,-3-1 3,3 1 1,3-4 5,-3-1 0,3-1-4,3-3 14,0 0-11,-1-3-4,2 0 3,1-4-2,5-4-1,-6-1-1,3 0-1,-1-3-1,-4 1 3,2-1-6,-3-1 3,2 0 1,-3 0-1,-2-2-5,0 0 12,-2 1-15,-3 5 0,0 1-4,-2-2 5,-1 2-4,-2 1-6,1 5 3,-1 1 0,-2 0 2,1 0-3,-2 1-3,1 0 1,-2 3-2,3 7-2,-4-11 0,1 7-5,3 4 2,-5-8-4,1 5-2,4 3 0,-5-7 0,5 7 2,0 0 2,-7-3 3,7 3-2,0 0 2,0 0 4,0 0-4,0 0 4,-12 8 0,12-8 2,-4 10 2,1-4 1,1 0 0,2-6 2,-2 19 1,1-10 3,1 4 4,0-2 2,-1 6 2,2 0 1,0 1 3,-2 8 6,1-1-1,-1 1-2,0-2 4,-1 2-7,0-1 2,2 1-1,1-1-2,0-1 18,-1-4-12,3 4 1,-2-4-1,3-2-7,0 0 4,0-3 0,0 1-8,-3-5 3,6 1-2,-3-2 0,-1 1-1,2-4 2,-1-1 0,1 0 0,0-1 3,0-1-1,3-2 12,-8-2-17,18-1 7,-8-2 2,0 0-3,3-3-3,2-4 4,-1-2 0,0-1 1,7-6 5,-4-1-11,2-4-4,-2 2-2,0-3 3,-1-3-1,-3 1 2,1-4-4,-1 1 2,-2 0 0,-2-1-3,1 0-3,1 0 7,-7 1-15,1 2-2,-1 3 14,-2 5-10,-3 1-1,0 3 1,1 0 5,-2 6 7,0 1-11,0 3 2,2 6-2,-3-11 0,3 11 0,-4-7-1,4 7 2,-5-3-4,5 3 3,0 0-3,0 0 5,-18 11 0,13-4 0,-1 2 0,2 2 7,-1 1-11,1 5 7,0 0 0,1 3 9,1-1-3,-2 6 8,4 1-1,0 0 9,0-1 1,2 0-2,0 0-4,-2 0 5,4 2 1,1-2-4,-3 1 1,5-1-1,-1-3-2,-1 2-4,3-6 1,0-1-2,-1-2-7,-1-4-6,1-1-15,2 1-14,-1-1-9,0-3-30,-1-1-22,1-1-25,-2-2-32,3 1-22,4-3-58,-2-3-52,-11 2-155,19-9-474,-4 2 210</inkml:trace>
  <inkml:trace contextRef="#ctx0" brushRef="#br0" timeOffset="36428.215">1885 11482 138,'-3'-11'323,"3"11"-19,-4-11-25,4 11-28,-5-6-20,5 6-26,0 0-19,-13 3-20,13-3-8,-18 15-12,8 0-12,-7 6-10,3 4-10,-4 3-9,4 1-7,-3 1-5,5 3-8,-1-1 13,1 1-21,6 2-10,1-1 1,-1 1-10,4-1-1,-2-3-9,6 1-1,0-6-9,4 1-3,0-2-6,0-7 1,3-1-1,1-2-3,2 0-2,1 0-3,1-3-3,1-1 3,3-3-2,-3-2-2,4 2 0,0-4-3,-1 0 5,2-2-11,-2-2-4,-1 1-11,-1-1-16,-5 0-18,1 0-18,-1 0-13,-1-1-29,-3 2-21,-7-1-24,11-1-29,-11 1-27,9-2-41,-9 2-230,0 0-513,0 0 226</inkml:trace>
  <inkml:trace contextRef="#ctx0" brushRef="#br0" timeOffset="39553.1013">2183 11524 194,'-4'-7'283,"4"7"-14,0 0-17,-2-6-23,2 6-23,0 0-22,0 0-14,0 0-15,0 0-16,0 0-5,0 0-9,-8 18-2,7-9-10,-2 1-9,1 6-6,-3 0-7,2 1-9,0 1-9,0 2-3,1-5-8,-2 3-6,2-1-16,-1-2-7,1-3 2,-2 4-8,3-4-2,-4-1 0,3 0-3,0 0-3,1-1-9,-2 0-21,2-2-19,-1 1-21,0-1-19,2-8-23,0 13-27,0-7-27,0-6-24,1 9-20,-1-9-31,0 0-169,0 0-423,0 0 188</inkml:trace>
  <inkml:trace contextRef="#ctx0" brushRef="#br0" timeOffset="39884.192">2031 11503 186,'4'-7'197,"5"-1"-15,-2 0-19,8 0-10,0 0-9,3 3 1,9-2-12,1 1-4,1 2-10,3 3-3,2 0-9,2 1-8,-1 1-7,-1 2-9,1 3-8,-1 2-10,-2-2-3,-2 1-8,-3 7-2,-13-6-9,2 2-4,-3 1-4,-4-1 0,-4-1-3,-1 7-2,-3-4-6,-5 6 2,-2-3 2,-5 3 2,-8 3-3,0 0 2,-5-3 2,-3-2-3,-1 0-1,-1-2-3,-3 1-2,0-4-1,1 2-5,1-1-1,-1-3-5,4 1-8,-4-3-7,2 1-12,2-4-6,9 1-5,4-2-25,1-1-5,3 0-2,0 1-15,1-2-33,3 0-29,6-1-19,0 0-45,0 0-135,0 0-362,0 0 161</inkml:trace>
  <inkml:trace contextRef="#ctx0" brushRef="#br0" timeOffset="40278.5193">2851 11844 227,'0'0'245,"0"0"-17,0 0-14,0 0-14,-13 12-17,13-12-18,-8 3-15,8-3-15,-8 3-7,8-3-11,-9 2-13,9-2-11,-10 0-7,10 0-9,0 0-9,-12-4-4,12 4-6,-6-6-6,6 6-7,-4-10-4,4 10-9,0-12 4,0 12-8,3-11-7,-3 11 0,5-11-3,-3 5-5,2 0-1,1 3 0,-5 3 1,9-7-5,-4 6-5,-5 1 0,9 0 0,-9 0-1,0 0 3,11 6 1,-11-6-2,4 10 2,-1-2-1,-4 3-1,-3-2 0,0 3 4,-1 3-5,0-2 0,-1 0 2,-4 4 4,-1-2-5,0-1-2,-3 1-2,1 1-10,-2-3-19,3 0-14,0-1-19,-1 0-14,2-2-31,0-3-20,2-1-27,2-1-35,2-2-174,0-2-393,5-1 174</inkml:trace>
  <inkml:trace contextRef="#ctx0" brushRef="#br0" timeOffset="40574.1898">3250 11507 155,'-10'-9'270,"10"9"-8,0 0-19,-28 13-20,13-2-10,0 2-18,-5 5-15,0 1-24,6 1-12,-1 3-11,1-1-13,7-3-13,-2 4-14,5-4-8,0 6-7,4-6-7,0 0-5,3 0-7,-1-3-9,5 1 5,-2-1-12,-1-4-6,1 0-3,1-4-4,2 0-7,-1 1-17,1-3-7,0 0-11,-2-3-12,3 0-9,-1-1-16,2-2-20,-10 0-17,18-2-26,-9-2-32,3-1-11,-2 0-39,0-4-182,-4 1-406,3-1 179</inkml:trace>
  <inkml:trace contextRef="#ctx0" brushRef="#br0" timeOffset="40861.687">3135 11383 25,'4'-7'239,"-4"7"-15,11 0-3,-11 0-5,19 2-1,-3 2-17,2 2-4,2 3-9,6 3-10,2 2-9,-2 3-9,1 0-7,2 1-9,-2 1-15,-2 1-10,1 2 5,-3 1-22,-3 2-7,-2 0-2,-2 3 0,-6-1-18,-1 5-11,-5 0-9,-3-1-2,-2-1-1,-6 2-5,-1-3-4,-1 0-2,-3-1-8,-2-2-8,-4-1-4,1 0-29,1-3-18,-4-2-22,6-5-18,-1-1-22,0 0-27,-2-2-31,6-1-31,0-5-30,1 0-56,1-3-158,9-3-459,-11 0 203</inkml:trace>
  <inkml:trace contextRef="#ctx0" brushRef="#br0" timeOffset="41606.2774">3709 11742 158,'0'0'249,"-4"5"-26,4-5-14,-2 5-9,2-5-7,0 0-18,0 0-10,14 6-9,-2-5-12,5-1-12,3 0-12,2-2-12,6-1-9,2 0-8,2-4-11,0 4-7,0-4-9,1 1-13,-4 1-12,-8-1-22,8 0-16,-2 0-26,-8 1-11,0 2-9,-7 0-7,-3 2-6,-4 0-4,-5 1-5,9-4 10,-9 4-10,0 0 2,0 0 8,0 0 7,0 0 3,-20-10 6,9 6 11,2-1 1,0 0 7,-2 1-4,0-1 25,2 0 14,-2-2 6,3 2 9,1 0 10,0 0 9,0 2 7,0 0 11,7 3 10,-9-4 0,5 0-2,4 4-6,0 0-8,-8-5-3,8 5-6,0 0 1,0 0 5,0 0 2,-7 11 1,7-11 9,3 17 4,-1-6 4,2 2-3,2 2-6,0 1 0,0 1-6,0 1-5,1-2-8,-1 2-3,1-1-4,-2 0-7,-1-1-1,-1-4 4,-1-2-13,4 1 0,-5-1 1,2-3-4,-1-2-3,-2-5-5,4 9 3,-4-9 0,1 9 7,-1-9-11,0 0 0,0 0-13,0 0 2,0 0-17,0 0-19,0 0-4,-10-30-4,3 16-8,0-3-6,0-1 0,-4-5 2,0-1 1,4 6 6,1-8 4,0 8 4,2 0 1,0 2 6,0 4 2,4 0 3,-1 1 0,-2 2 11,3 1 2,0 8 4,-1-12 0,1 12-3,0-9 2,0 9 6,0 0-3,6-5 5,-6 5 4,14 2 8,-3 2-2,1 2 1,5 1 2,-1 2 5,4-1-1,3 5 2,1-2-3,-7 0-3,7 2 0,-6-1 1,-4-1-4,0-3 3,-2 0 0,-3 2-2,-3-3 2,3 2 2,-5-2-5,-2 0 2,-3 1 0,0 2 4,-5-2 5,-1 2-1,-1-1-1,-1-1 7,-6 4-12,0-1-1,-2-1-6,-1 0-2,0-2-15,-7 3-15,7-2-21,-1-2-14,-2 1-19,5-2-28,-2 0-31,5-3-23,3 0-24,-2 0-225,4-5-448,8 2 199</inkml:trace>
  <inkml:trace contextRef="#ctx0" brushRef="#br0" timeOffset="42109.3558">5009 11425 204,'5'-8'305,"-4"1"-23,-1 0-29,0 7-25,-2-12-22,-2 6-18,4 6-16,-8-10-23,-3 7-9,2-1-15,-3 3-13,-2 2-10,0 1-10,0 0-15,1 0-4,2-1-11,-3 2-4,2-1-6,1 3-5,2-2-7,0 5-3,1-4-5,2 2-5,1 2-3,1-4-1,1 2-4,2 3 0,1-9-2,2 17-4,1-7 1,5 5-2,2-1 3,-1 1 4,2 2 0,6 3 0,2 0-4,0-2-1,2 1-1,-3 0 0,1-1-1,0 0 4,-6-3-8,-1 0 3,-1 1-6,-5-1-7,-2 1 2,-1 1 0,-5-2-8,-3 1 0,-3-1-4,-4-1 1,-2 0 2,-3-2-7,0-1 0,-3-2 5,0-2-3,0 0 4,1-3-2,1-3 4,2-2-1,-2-2 2,5 0 1,1-1 3,0-2-3,3 1-2,1-2 8,1-4-3,3 3-4,1-3 4,2 1-4,2-1 4,4-1-3,0 1-2,7-4-5,-2 3-8,5-1-9,-1 0-6,9 0-7,-6 2-18,1 0-17,7-2-17,0 1-25,0 2-25,0 0-35,-5 1-212,0 2-423,-2-2 187</inkml:trace>
  <inkml:trace contextRef="#ctx0" brushRef="#br0" timeOffset="42417.0822">5725 11262 99,'-12'4'280,"-6"-1"-12,-8 6-12,-3 0-8,2 6-6,-4 1-9,0 3-10,-1 1-6,2 3-9,-8 9-22,14-8-17,2 4-6,3 0-8,5 2-14,1-1-15,5 2-9,3-3 3,0 0-25,4-2-4,3 0-12,6-1-14,-3-7 2,8 0-13,2 2 2,0-6-12,6 2-6,3-4-18,3-1-13,1-5-20,-6-1-21,-2 0-16,2-3-22,0-2-31,-4-1-29,-4 1-43,3-5-44,-4 1-40,-4 1-243,2-1-543,-3-2 239</inkml:trace>
  <inkml:trace contextRef="#ctx0" brushRef="#br0" timeOffset="43137.5953">5705 11602 70,'0'0'295,"0"0"-19,0 0-22,0 0-22,0 0-14,0 0-12,0 0-9,0 0-6,-12 17-9,9-9-14,0 3-16,1 1-6,-2 0-3,1-1-13,1 1-13,-1 2-9,0-3-12,2 1-11,-2-1-9,1-2-7,1 0-2,-1-2-12,0 0-15,2-7-17,-1 12-24,1-12-24,-1 10-20,1-10-29,0 8-23,0-8-23,0 0-23,0 0-33,0 0-23,0 0-63,0 0-147,0 0-444,0 0 197</inkml:trace>
  <inkml:trace contextRef="#ctx0" brushRef="#br0" timeOffset="43407.5082">5663 11540 74,'0'0'248,"7"-11"-18,-4 5-16,-3 6-16,13-4-8,-3 3-1,4 1-9,-1 3-11,6 2 0,8 1-17,-8 2-7,2 0-16,3 3-6,-2 2-11,-4-1-13,-2-2-9,-2 3-3,-3 0-6,0 2-10,-5-5-6,-2 2-9,-1 4-9,-4 1 1,-3-3-3,-4 3-5,-3-1-5,0 0-3,-3-1-2,-5 2 0,3-6-1,-1 0-6,-7 0-1,5-3-2,-2-3-7,2 1 0,-3-1-14,4-1-5,-1-1-11,4-2-16,-1-1-22,5-1-19,1 2-20,1-1-27,9 0-19,-9-4-19,9 4-29,-2-10-45,2 10-164,0 0-428,8-13 189</inkml:trace>
  <inkml:trace contextRef="#ctx0" brushRef="#br0" timeOffset="43767.3632">6142 11761 194,'0'0'261,"7"6"-11,-7-6-9,1 6-19,-1-6-12,0 9-15,0-9-20,0 0-17,-4 14-15,4-14-11,-4 8-13,2-4-8,2-4-8,-5 7-14,-2-3-6,7-4-7,-9 5-7,3-4-4,6-1-8,-11-1 1,11 1-9,0 0-4,-13-3-4,13 3-7,-7-9-2,3 5-4,4 4-5,-3-10-4,3 10-4,1-11-1,-1 11-4,4-10 1,-4 10-1,6-9-2,-1 5-2,-1 0 1,1 1-2,-5 3-1,12-3 0,-12 3-3,14 1 4,-5 1-5,0 1 0,1 1 2,-1 1-3,-2 1 1,-3-1 1,1 2 0,-2 2 4,0 2-3,-3-1-1,-2 2-2,1-1-10,-4 4-17,1-3-18,-1-1-8,0-2-25,-3 2-26,2-2-33,-1-1-28,3-2-27,-2 0-43,1-1-154,5-5-422,-9 5 187</inkml:trace>
  <inkml:trace contextRef="#ctx0" brushRef="#br0" timeOffset="44148.9668">6574 11486 9,'-12'3'308,"0"2"-18,-3 5-23,-3-1-26,0 2-19,3 1-17,1 2-17,-2 5-22,6-3-13,1 0-17,4 1-13,1 1-10,3-7-15,2 7-7,3-1-9,1-2-5,3-1-11,-2-3-7,4-3-3,1 1-5,0-2-6,6-2-5,-1-1-4,-2-2-2,4-2-4,-1-2-1,2-1-4,1-3-5,-3-1 1,1-3-1,-4-1-1,3 2-5,-6-2-2,3-2 0,-5-3-1,3 1 1,-5-1 0,-3 0 4,0-1-7,-5 5 1,1 1-1,-7-9-2,-3 5-2,-3 0-11,-7 0-5,-3 1-11,0 3-18,-4 1-19,7 4-25,-2-1-26,1 2-27,-5 0-31,6 1-30,6 2-60,-4 0-135,7-2-426,1 0 189</inkml:trace>
  <inkml:trace contextRef="#ctx0" brushRef="#br0" timeOffset="44441.6425">6727 11290 23,'0'0'321,"17"1"-11,-5 1-17,4 5-16,4-2-27,-1 1-10,6 5-22,1 0-22,-1 2-10,2 1-17,-1 1-17,-5 1-12,3-1-12,-9-2-9,-1 2-17,4 3-9,-9 0-8,2 6-6,-4-5-10,-4 0-4,-3 6-6,-1 1-6,-5 0-7,-3 0-5,0-1-5,-6 0 3,-2-1-11,-1 0-16,-2 1-17,-3-5-12,1 0-20,1-3-24,5-4-21,-3 0-23,2-5-25,-2 1-23,3-5-29,3 0-20,0-3-65,-1-1-165,3-2-467,4-2 207</inkml:trace>
  <inkml:trace contextRef="#ctx0" brushRef="#br0" timeOffset="45224.5602">7142 11578 269,'0'0'280,"0"0"-17,0 0-14,0 0-15,0 0-17,16 2-17,-7-2-20,4-1-11,5 1-16,3 1-18,-2-2-14,8-4-10,-1 4-9,-5 0-17,-1 0-4,-1-2-8,0 2-10,0 0-13,-3 0-10,1 0-18,-5-1-18,-3-1-11,0 1-4,-1 2-6,-8 0-4,10 0-17,-10 0-10,0 0-17,0 0-7,0 0-11,0 0 1,0 0-5,0 0-5,-18-11 2,12 6 8,-4-1 4,1 1 9,-2 0 5,3-2 9,-1 2 21,0-1 10,1-1 27,2 4 13,0-2 14,0 0 11,2 0 10,4 5 22,-9-7 7,4 3 8,5 4-4,-5-4 0,5 4-6,-5-5-9,5 5-6,0 0-3,0 0 0,0 0 3,0 0 13,0 0 6,0 0 5,0 24 7,2-14-4,2 6 0,-1 0 1,-1 4-7,2-2-8,-1 0-11,1 0 1,1 6-4,-4-5-3,2-1-13,-2 1 4,0-2-11,-1 1-2,3-1-3,-3-4 4,2-2-15,-2 0-2,2-2-3,-2-1 1,0-8-12,0 10 1,1-5-7,-1-5 2,0 0-4,0 0 1,0 0-13,0 0-8,0 0-17,0 0-2,0 0-8,-13-31-8,12 15-2,-2-1-5,-2-2-8,3 0-1,-2-1 4,0-5-8,1-2 5,1 3 4,0 5 11,2 2 5,-2 4 6,2-4 2,-4 6 3,4 0 8,0 1 5,0 2 5,4-1 5,-4 9 7,0-12 9,0 12-2,0-7 0,0 7 4,2-9-4,-2 9 1,0 0 4,0 0 2,8-1 6,-8 1-2,0 0 3,23 9 5,-13-4 0,1 4-1,0-2-2,5 1 0,-1 2 4,12 1-4,-13 0 1,4-3-2,-3 2-2,1-1 3,1-3-2,-2 4 5,0 0-2,1-3 0,-7-2 3,0 2-2,1-1-4,-5-3 3,2 1-2,-3 1 0,1-2-1,-5-3 1,2 11 1,-2-5-5,0-6 2,-10 14 0,2-6-5,-3 0-4,-4 2-7,-4 1-10,-8 0-15,0-2-25,2 2-24,-1-4-37,-1 2-45,6-4-54,2 0-265,-3-2-521,3-3 232</inkml:trace>
  <inkml:trace contextRef="#ctx0" brushRef="#br0" timeOffset="46836.6535">8319 11353 50,'0'0'282,"0"0"-25,0 0-22,0 0-15,0 0-20,-11-18-20,11 18-14,-11-5-11,2 4-15,9 1-13,-14-2-14,6 2-12,-4-1-6,1 0-7,2 1-11,-5 1-7,3-1-10,-2 1-2,0-2-8,3 1-3,-4 1-6,3 1-1,-3-2-5,1 1-5,1 1-2,2 1-1,-1-1-4,3-1-3,8-1-3,-14 1 0,14-1-3,-7 3-1,7-3-4,-7 2 0,7-2 0,0 0 3,-6 4 1,6-4 4,0 0-2,0 0 3,0 0 1,4 14 3,-4-14 16,3 10 10,1-4 7,2 1-5,-3 2 1,3 1-4,-1 0 3,0 1 0,1 4 13,-2 2-8,-1 2 8,1-1 5,-4 0-11,4 2 4,-4-1-7,0 9 18,5-4-5,-5-5 0,0 2 1,0-2-4,1 1-5,1-2-3,0 1-2,0-1-4,0 2-8,-2-5-2,1-2-3,0-2-6,2 0-3,1 0-3,-2-3-1,1 2-8,1-2 9,1 1-6,1-2-4,-1-2 2,3-1-3,2 2-4,-1-3-6,-1-1-7,5 2-3,-3-4-20,1 0-25,1 0-21,-1-1-15,0 0-13,1-1-18,-4 0-19,1 1-19,1-2-20,-10 3-13,13-3-22,-9 0-27,5-1-31,-2 0-247,-4 0-559,1-2 247</inkml:trace>
  <inkml:trace contextRef="#ctx0" brushRef="#br0" timeOffset="47030.9003">8138 11685 1,'0'0'283,"0"0"-16,0 0-13,0 0-26,0 0-20,11-16-19,-3 14-20,-1-2-17,7 1-14,-1 0-15,3 0-18,-3 0-24,5 0-30,0 2-42,0 0-42,-5 1-42,3-2-53,-4 4-209,4-1-366,-10-1 162</inkml:trace>
  <inkml:trace contextRef="#ctx0" brushRef="#br0" timeOffset="47871.1597">5420 12209 158,'-3'-11'269,"3"11"-17,-4-9-22,0 3-25,-1 2-22,-2-1-18,-2 3-12,-1-1-20,-3 3-13,-5-1-12,-2 2-8,1 3-12,-8 2-10,0 4-7,-1-2-9,3 0-4,-1 3-6,3 0-5,4 0-4,-1-1-8,4 3-4,3-1 0,3 0-3,2-4-6,2 3-2,1 1 3,4-1-7,2 1 3,5 0-4,6 1 8,4 0 0,8 1-1,2-1 5,5 1 7,2-2-5,2 1 0,0 0-2,-3-1-5,0 0 4,-6 1-9,-1 2 3,-6-4-5,-3 2-2,-1-2 3,-6-1-4,-2 3 4,-2 6-5,-4-5-1,-7 2 4,-3-1-1,-3 2 0,-7 1-1,-5-1 3,-1-2 7,-2-1 1,-1-3 2,-1-3 4,2-1 2,0-2 3,1-3 8,5 0 2,1-2 2,-1-3-4,3-3-2,0-1-7,4-1 17,3-1-21,3 0-4,0-2-7,3-2-2,2 2-3,3-1 1,6-4-2,-1-2-3,4 5-9,6-1-2,-2 0-10,5 3-11,-1-3-18,6 2-15,2-3-28,2 4-16,0 1-24,1 1-31,1-1-36,2 0-37,1 3-56,-4-1-145,0 1-464,-1-2 205</inkml:trace>
  <inkml:trace contextRef="#ctx0" brushRef="#br0" timeOffset="48150.1847">5778 12251 102,'1'-6'317,"-1"6"-11,-2-13-21,2 13-25,-3-7-30,3 7-19,-7-7-22,7 7-11,0 0-12,-23 10-12,8 1-6,-4 6-8,-1 3-18,0 3-5,3 2-2,-1 1-10,3 2-9,1 1-1,1 0-10,5 1-5,-2 1-10,5-2-6,0 3-5,3-3-10,4-2 0,0 0-7,2-9-4,6 6-3,-2-6-3,2-3-1,1-1-9,2-1-10,3-2-18,0 0-8,0-4-22,0 0-21,5-2-25,-3-2-23,5-1-31,5-1-24,-1-2-36,1-4-29,0-3-51,-9 1-177,8-4-489,0 1 218</inkml:trace>
  <inkml:trace contextRef="#ctx0" brushRef="#br0" timeOffset="48449.1524">6318 12339 166,'-13'-2'299,"-6"1"-14,1 4-24,-11-1-22,1 5-15,-2 3-18,-1 3-3,-2 3-15,0-2-11,-1 4-12,4 3-8,-1 0-16,3 0-6,2 0-14,3 2-15,5-2-2,-1 1-16,6 1-8,6-5-10,2 0-11,2 0-3,4 0-2,3 0-5,3-2-1,0-1-7,4 0-7,4 0-1,-2-3-4,4-1-1,2-1-3,0-2-8,6 1-11,2 0-12,-8-4-16,4-4-12,4 2-20,1-2-22,0-2-28,-7-1-33,0-3-19,2 2-29,3-5-26,-7 1-44,-1 0-188,-3-3-479,1 0 212</inkml:trace>
  <inkml:trace contextRef="#ctx0" brushRef="#br0" timeOffset="48880.3881">6514 12724 256,'0'0'247,"0"0"-12,0 0-12,4 5-16,-4-5-12,0 0-19,0 0-19,0 0-8,0 0-11,0 0-9,0 0-6,0 0-13,-13 7-8,13-7-12,-11 3-6,11-3-7,-12 1 0,12-1-8,-11 0 1,11 0-16,-10-1-1,10 1-8,-9-3-4,9 3-5,0 0-1,-12-3-7,12 3 2,0 0-9,0 0-2,4-10-3,-4 10-3,0 0-1,14-9-4,-8 8 4,1-1-5,-7 2-2,15-2 1,-5 4 1,0-1-5,-3 1 1,5 3 4,-2 0-4,-1 2 4,-3 2-3,-1-1-1,0 0 1,-2 3 2,-4 1 2,-2 0-4,0 2 0,-2 1 6,-4 2-8,-1-3 4,0 0-5,0 2 1,-3 1-17,4-3-18,-3 1-28,2-7-29,3 2-28,-1-2-37,1-3-31,1 0-58,-1-2-179,7-3-458,-11 2 203</inkml:trace>
  <inkml:trace contextRef="#ctx0" brushRef="#br0" timeOffset="51509.0906">6867 12236 126,'0'0'143,"3"-7"-3,-3 7-12,0 0-10,0 0-8,0 0-7,0 0-12,0 0 0,0 0-7,0 0-1,0 0 8,0 0-8,0 0 5,0 0-5,0 0 12,-17 16 0,13-11-2,-1 1 7,-1-1-1,-1 3-3,1 1 2,-2 0-11,-2 4-5,1-3-5,0 2 2,-2 3-4,2 1-3,1 0-1,0-2-5,-1 0-10,2 1 0,0-1-8,5-3-4,2 1-1,-4-1-4,5 1-5,1-1-2,0-3-4,0 2-2,5-3-2,-1 1-1,2-2-2,1-2-3,1-1 2,2 1-5,0-4 2,0 0 0,2-1-6,-1-3 0,-1 3-1,0-4 7,1-1-3,-2-1 1,-2 0-2,1-3 2,-1 2-3,-2-2-1,-2 0 1,-1-3 3,-2-5-4,-2 1-5,-1 1 2,-3-1 1,0-2-6,-3 2 3,0 0-5,-3 3-6,2-1-4,-3 3-1,2 2-12,-4-1-15,3 0-18,-8 2-24,3 4-15,3 0-28,-1 2-18,1-2-27,0 2-32,2 1-247,-4-2-481,4 1 214</inkml:trace>
  <inkml:trace contextRef="#ctx0" brushRef="#br0" timeOffset="51848.3448">6917 12061 8,'0'0'305,"0"0"-24,0 0-15,0 0-26,8 8-11,-6-4-10,4 3-12,2 2-5,2 3-16,3 5-8,8 1-16,-1 1-13,3 3-10,-1 3-14,-1 0-6,0 1-10,-2 1-6,0 3-8,-3-3-8,1 4-11,-6-4-2,-1 2-9,-4-3-6,1 2-7,-3-1-4,-4 1-5,-3-3-1,-1-1-2,-6 0-6,-2 2-3,1-4 1,-7 0-8,4-1-4,-5-3 2,1 3-8,1-8 5,1 0-4,0-1-13,1 0 3,0-3-18,6-1-13,0-2-10,1-1-16,2-1-11,1-2-18,5-2-21,-7 3-19,7-3-31,0 0-40,0 0-16,0 0-55,12-18-207,-5 10-509,9-4 226</inkml:trace>
  <inkml:trace contextRef="#ctx0" brushRef="#br0" timeOffset="52748.3714">7364 12477 73,'-6'1'268,"6"-1"-22,0 0-26,-9 1-19,9-1-21,0 0-16,0 0-16,0 0-10,0 0-1,0 0-6,0 0-10,18 10-9,-8-10-7,2 0-10,0 0-7,1 1-1,2-1-12,-1 0-9,-3 1-6,4-1-2,3 0-7,1 0-4,-6-1-3,1 2-2,-3-2-8,1 2-1,-1-2-2,-4 2-4,2 0 3,-9-1-1,11 3-5,-6-2 4,-5-1 3,10 1 0,-10-1 3,8 1 2,-8-1 3,7 2-3,-7-2 3,0 0-3,0 0-1,10 0-3,-10 0-4,0 0-5,0 0-2,12-4 8,-12 4-12,8-1 8,-8 1-9,12-5-5,-6 1-1,0 3 3,-6 1-4,12-6-4,-5 4 0,-2-1 0,2 1-1,-7 2 0,7-3-2,-7 3 1,8-5 0,-8 5-3,4-3-1,-4 3 0,0 0 0,0 0-8,0 0-5,3-6-3,-3 6 0,0 0-4,0 0 4,0 0-3,0 0 1,0 0 3,-15-5 1,15 5 2,0 0 4,-8-4-1,8 4 5,-8-5 6,8 5 3,-9-4 5,9 4 9,-7-2 5,7 2 9,-8-3 1,8 3-1,0 0 4,-11 0-7,11 0 4,0 0 4,0 0 1,-11 7 9,11-7-9,-4 8 3,4-2 7,-2 1 2,2 1-3,-2 3 6,4 0-1,0 1-4,-2 0-3,3 1-2,-2 1-6,2-1 2,-1-1-12,2 4 3,-1-4-1,-2 0-6,3 0-3,-3 0 4,2-2-5,-3-2 2,1-2-13,-1-6-12,2 12 0,0-7-6,-2-5 15,0 7-11,0-7 5,0 0-9,0 0-1,0 0 3,0 0-21,0 0-10,0 0-1,0 0 6,-9-33-5,3 17-6,0-2-6,4 0 3,-3-6 5,-1 0-3,0 6 2,4 1 3,0-1 5,0 1 4,2 4 4,-4-5 3,4 9 8,-1-1 6,-1 4 3,2 6 4,-1-12 7,1 12 11,-1-10-13,1 10 1,-1-8-2,1 8 2,0 0-3,0 0 6,0 0-2,10-1-4,-10 1 16,12 6 1,-4 0-1,3 1 0,4 1 3,-1 3-1,5 0-6,-4-1 1,6 1-4,0 3 1,-4-2 0,2 0-1,-2 0-2,1 0 2,-5 1 0,1-2 5,-7-2-8,1-1 8,0 0-13,-4-2 7,-1 0-3,-1 0 2,-2 1 1,0-7 3,-7 16 4,-3-8 6,0 0 5,-1 0-2,-5-1 1,-3 0-3,1 0 0,0 0 3,0 0-13,3-4 3,-2 2-10,-2-2-8,8 1-16,-1-2-11,-1-2-22,3 1-29,2-1-19,-1 1-23,9-1-38,-9 0-42,9 0-58,0 0-62,-8-9-190,8 9-555,0 0 246</inkml:trace>
  <inkml:trace contextRef="#ctx0" brushRef="#br0" timeOffset="54075.0384">8092 12373 53,'0'0'247,"0"0"-24,0 0-13,0 0-22,7-11-13,-7 11-11,9-3-8,0-1-12,2 1-7,9 1-16,-2-1-10,3-2-10,12-1-10,-3 2-9,1-1-8,0 1-9,1 0-1,1 0-8,0-1-6,-5 3-8,1-1-7,-10-1-13,-2 3-19,-3 0-10,-3-1-14,-1 1-9,-2-1-12,-8 2 1,7 4-8,-7-4-5,0 0-8,0 0-2,0 0-4,-25 11-5,16-9-5,-7-1 10,-3 3 5,-2-3 7,-1 1 8,1 0 0,-6 0 3,5-2 3,-5 1 3,7 2 3,-1-5 5,1 4 5,3-5-1,-2 3 7,2-1 20,1 1 10,5 0 7,-1 0 17,3-1 8,9 1 6,-13-1 6,4 2 3,9-1 6,0 0-2,-11-1-3,11 1-2,0 0-2,0 0-1,0 0 6,-9 1 3,9-1 4,0 0 7,0 0 7,0 0-5,0 0 3,0 0 4,0 0-9,13 20-4,-9-15 10,-2 2 9,1 0-7,1 1-4,0 2-7,-1 1-1,2 0 1,-3 2-3,0-1 1,2 5-6,-1 1-9,-3 1-3,2-1 9,-2 2 1,2 0-6,-2-1 7,2 6 1,-2-7-8,4 0-2,-3-1 3,-1-4-5,3 3-4,-3-4 1,0 0 0,0 0-4,2 0-5,-2-2-8,0-1 6,4 1 13,-2-1-16,3-1-6,-1 0-4,-1 0 1,1-2-8,3 1 7,0-2-2,2 0-3,2 0 0,-2-2-9,4 0 4,5-1 1,0-2-4,2 0 1,3-1-7,-2-1-3,7-3-14,-8 1-21,-1 1-13,0-2-12,-6 2-16,4-1-11,-6 0-23,0 2-21,-2-1-23,1 0-22,-4 0-24,-6 3-25,9-6-26,-5 3-30,-1-2-205,-3 5-526,2-11 234</inkml:trace>
  <inkml:trace contextRef="#ctx0" brushRef="#br0" timeOffset="54262.6613">8293 12612 200,'-10'2'235,"10"-2"-21,0 0-22,0 0-20,0 0-17,0 0-9,0 0-10,0 0-17,0 0-10,31-8-11,-16 6-9,3-4-19,4 2-21,-2 0-23,2 0-31,-4-1-38,3-1-32,8-1-25,-11 1-73,2-1-96,-4-2-292,2 1 129</inkml:trace>
  <inkml:trace contextRef="#ctx0" brushRef="#br0" timeOffset="54990.1182">8546 11428 250,'-4'-17'271,"2"2"-26,4-2-12,-2 3-25,2 4-16,2-2-27,1 2-11,2 2-17,2 0-13,0 0-11,2 2-12,0 0-10,0 3-13,2 2-8,-1 1 0,-1 1-13,-3 2-5,5 2-4,-4 1-2,-1 3-8,0 1-5,0 5-1,-6 1-4,3 1-1,-1 9-2,-4 2 1,0 2-6,0 0-1,-4 0-4,-1 4 1,3-1 4,-4 3 2,4 10-2,-4 0 7,2-13 0,-1 2-2,3 0 2,0-2 3,2 0-4,-2-5-3,4 2 1,-2-2-2,2-1 0,1-9-4,1 1 1,0-1-2,4-4 0,-2-3 0,-1-1 5,3-1 6,2-1-8,-4-5 7,6 2-3,1-4 9,3-1-3,0 0 1,1-1 0,-1-5-4,0 2 2,2-3-3,0 0 1,-2-3-3,-1 1 0,1-2-2,-3-3-10,1 4 7,-1-4-5,-6 5 1,0-1-3,-2 3 0,-1 0 0,0 2-1,-4-1 0,0 6-4,0 0-2,0 0 4,-6-11-7,6 11 4,0 0-4,-17 14-2,9-5 3,-5 4 0,1 3 5,-1 7-7,-1 0-1,1 2-2,0 0 8,3 4 1,6 3 3,-1-2 1,1 4 4,4 0-6,2-1-1,3 11-1,3-10 0,4-1 6,-3 1-8,4-1 10,1 0-8,-5-2 6,5 1-10,-4-1 2,3-3-3,-3 0 6,-1-2 0,-5-1 0,1-5-5,-1-2 2,-4 0-1,0 0 10,-2-3 8,-2 1 12,-1-1-9,-1 0 4,-3-1 4,-5 0 4,1 1-3,-3-4 3,0 1-1,-4-1 3,2 1-10,-6-1 2,-1-3-9,0 3 7,2-8-10,-2 4-3,5-3-3,2-1-8,-1-4-18,2-1 0,4 1-24,1-2-24,2 0-10,1-2-14,-3-1-35,5 0-32,1-2-20,2-2-28,1 0-24,3-3-35,3-3-40,1 0-194,2-3-532,1 1 236</inkml:trace>
  <inkml:trace contextRef="#ctx0" brushRef="#br0" timeOffset="55476.8192">8919 11380 213,'0'0'292,"0"0"-20,-2-4-25,2 4-22,0 0-21,0 0 5,0 0-11,0 0-17,0 0-12,15 16-11,-7-10-6,-2 1-10,3 0-15,2 2-17,3 2-5,-3-4-9,5 1-9,-3 0-5,3 1-11,-5-2-4,0-1-11,1 2-6,1-4-10,-4 2-16,0 0-15,0-2-17,0 1-10,-4-2-4,4-1-2,-9-2 4,8 4-5,-8-4-2,0 0-8,0 0-7,9-7-2,-9 7 1,0-11 0,0 11 3,-1-14 7,-2 2 0,0 2 2,-3-5 3,4 4 6,0 0 6,-1 0 11,-1 1 2,0 3 16,1 1 10,3 6 2,-7-7 2,7 7 13,0 0 8,0 0 10,-15 9-4,1 4 10,-2 6-6,-4 3-4,1 3-7,-2 1-1,0 3-5,-2-2-17,2 2-27,-2-1-35,3 2-61,2-2-64,4-2-85,-3 0-269,8 0-558,-1-4 247</inkml:trace>
  <inkml:trace contextRef="#ctx0" brushRef="#br0" timeOffset="57723.8236">10081 11344 51,'0'0'159,"0"0"-12,-6-5-4,6 5-10,0 0-5,0 0-4,-4-4-10,4 4-7,0 0-8,0 0-9,-7-8-9,7 8-7,-9-4 9,3 2-7,6 2 0,-16-1-5,5-1-6,-1-1 0,1 2-4,-1-1-5,1 1-1,-1 0-2,0 1-3,-1-1-7,0 1-6,-2 2-2,2-1-2,-1 4-3,0-3 3,-1 1-7,2 1 0,-4 2-4,7 0-2,-3 0 0,1 0 1,4-1-5,-1 0-3,3-1-1,0 1-2,2 0 1,2 0 0,2-5-2,-3 11 0,5-3 6,1 0 0,3 2 6,4-1-1,3 5 2,3 0-3,4 3-3,-4-4 2,6 4-2,0 1 2,-5-6-6,-2 0 2,-1 1-3,-1-1 5,-3-4-9,3 2 4,-5-4-4,-1 3 4,-3-4-1,0 1 1,-2 2 7,-2-8 18,-3 14-1,-4-5 15,2 0-8,-3 0-2,-3-4-1,-1 3 2,-3-2-2,-1 0 2,5-1 1,-2-4 1,-2 0 0,-2-1-10,5-1 3,0 0-6,-2-4-2,3 0-2,0-1-3,-1 1-1,3-1-5,3-2-3,0-1 3,0 1-4,3 0-3,-1 0 1,2 1-1,2 7-5,2-13 3,0 5-5,2 4-3,1-2 5,1-3-1,4 5-4,-1-1-9,1 1-15,1 3-20,0 0-15,3 1-14,-6-1-21,3 2-17,3 1-25,-3 1-25,2-1-28,1-1-24,-1 2-221,-1-2-469,1-1 208</inkml:trace>
  <inkml:trace contextRef="#ctx0" brushRef="#br0" timeOffset="58034.6507">10359 11262 215,'0'0'252,"-20"6"-16,7-1-7,-3 2-25,-3 4-13,2 1-7,-4 6-15,1 0-11,-2 4-8,3 0-11,2 1-3,1 4-12,3-2-13,-1 3-10,5-2-1,0 2-12,3 0-8,6 1-8,-4 1-7,8 0-5,2-2-7,1-2-1,2 0-5,0-2-5,2 0-6,0-8-2,3 0-4,-1-4-7,3-1 1,0-2-3,1 1-8,-1-5-16,2-1-13,-2-3-15,4 2-16,-2-3-26,-2-1-32,0-2-35,-3 1-46,3-3-19,1-1-235,-8 1-474,1-2 209</inkml:trace>
  <inkml:trace contextRef="#ctx0" brushRef="#br0" timeOffset="58296.985">10533 11437 312,'0'0'299,"0"0"-29,0 0-23,0 0-21,0 0-9,0 0-15,-10 18-16,7-8-17,-3 1-9,3 5-16,0-3-17,-3-1-9,4 0-13,0 5-9,0-2-7,1 1-13,0-6-11,-2 3-18,1-5-21,2 2-17,-2-5-25,2-5-22,-2 14-14,2-8-19,0-6-6,0 0-7,0 11-15,0-11-3,0 0-24,-4 4-16,4-4-9,0 0-5,0 0-17,-17-11-145,11 4-343,-1-1 152</inkml:trace>
  <inkml:trace contextRef="#ctx0" brushRef="#br0" timeOffset="58569.0477">10406 11543 80,'0'-11'94,"-2"1"10,2-1 3,0 1 2,2-1 1,2 1 6,2 1 4,-3 0 5,5 1-1,-2 0-6,4-1 6,2 2 3,2-2-9,4 2-4,0 3 3,2-1-1,7 3-2,3-2-6,-2 2-7,1 3-8,1-1-8,-1 1-6,-10 4-7,3 2-5,-4-3-9,-3 4 1,-4-2-14,5 5 3,-8-1-9,1-2-2,-4 2-3,-4 0-3,1 1 2,-4-2 5,1 4-10,-8-1 8,3-4-7,-3 5-1,-2-6 4,-5 3-7,-1 1-1,0-3-3,-2 1 2,1-1-5,-2-1-4,0 0-1,-1 0-5,0 0-5,1-3-4,4 3-10,-4 0-10,4-3-16,2 2-17,2-3-19,1 3-22,-1-1-19,5-3-29,1 3-14,6-5-19,-5 4-30,5-4-174,0 0-412,0 0 183</inkml:trace>
  <inkml:trace contextRef="#ctx0" brushRef="#br0" timeOffset="58941.5922">11039 11711 19,'0'0'279,"0"0"-18,0 0-20,0 0-19,0 0-16,0 0-15,-24 8-17,18-5-15,6-3-16,-17 1-13,11 0-9,-2 0-8,8-1-2,-15-1-13,15 1-11,-12-1-7,12 1-8,-8-4-8,8 4-4,-7-3-8,7 3-4,-3-6-4,3 6-6,0 0-2,0-11-7,0 11-3,7-8-2,-7 8-4,10-6-5,-6 3 0,3 1 0,-7 2 1,14-1-5,-6 1-3,-8 0 0,16 1 2,-9 2-2,1 0-4,-3 1 3,1 2-3,-1-2 3,-2 2-3,-3 4 3,2-1 0,-4 1-2,-2-1 0,0 4-3,-2-2 3,1-1-1,-7 5-3,1-3 4,-2 2-15,-1-3-8,1 0-23,2-1-16,0-1-16,3-2-13,0-1-17,0 0-17,2-2-23,2-2-24,4-2-28,0 0-190,-12-1-417,12 1 185</inkml:trace>
  <inkml:trace contextRef="#ctx0" brushRef="#br0" timeOffset="59215.4402">11221 11472 206,'4'-3'320,"-4"3"-25,4-9-24,-4 9-23,0 0-19,0 0-20,0 0-8,0 0-9,0 0-12,0 0-11,-8 32-15,-2-18-15,8-1-6,0-2-17,-4 6-14,3-3-4,2-2-11,-2 0-10,2 0-8,-2 0-3,1 0-10,2 2-4,-2-4-19,-1 1-16,3-2-20,-3 1-24,2-2-18,-1-1-18,2-7-15,-3 10-17,3-10-11,0 7-9,0-7-18,0 0-18,0 0-22,0 0-16,0 0-44,0 0-152,0 0-417,0 0 185</inkml:trace>
  <inkml:trace contextRef="#ctx0" brushRef="#br0" timeOffset="59501.2323">11152 11280 90,'4'-5'276,"1"1"-16,0-1-19,0 1-15,4 1-8,2 0-11,2 3-11,1 1-12,6 4-12,-1 1-12,0 1-14,0 3-10,0-1-13,1 8-7,2 0-5,-4 2-12,-2 1-13,0 1 1,-2 2-6,-6-4-4,-1 8-8,-1 1-8,-6-3-6,-3 2-7,-1 0 0,-2-2 1,0 1-10,-2-3-3,-1 0-9,-3-1-3,-2 0 0,2-5-15,1-2-17,-2 2-22,-1-3-19,4-3-24,-4 0-21,5-5-19,0 2-18,-2-4-24,4 0-32,1-2-22,6-2-62,-10 0-140,10 0-444,0 0 197</inkml:trace>
  <inkml:trace contextRef="#ctx0" brushRef="#br0" timeOffset="60249.6076">11617 11560 205,'0'0'293,"0"0"-16,0 0-13,6 0-12,-6 0-19,0 0-13,15-3-12,-4 2-13,8 1-20,0-1-15,3-1-17,10-1-18,-1 0-12,-1 3-12,-3 0-14,1-3-12,0 2-25,-7-1-19,-2 3-17,-2-2-18,-3 0-13,-3 2-13,-2-1-3,-1 1 4,-8-1 1,13-2 2,-13 2 0,6-3 3,-6 3-1,0 0 4,0 0 1,-3-13 4,3 13 0,-7-9 0,2 1 2,-3 1 1,0-1 1,2 1 2,-2-1 0,-1 2 6,2-1 6,-1 1 7,-1 0 1,0 0 6,3 3 9,-1-1 5,1 1 4,6 3 2,-9-4 1,9 4-3,-9-4 1,9 4-3,0 0-1,-8 0-2,8 0 8,-5 7 5,5-7 3,-2 13-4,-2-7 4,4 4 2,0 3-3,0 3-2,0-2-3,0 0 2,4 2-1,-2 0-13,1-4 3,-1 1-4,0-4-5,-1 2-5,0 0 8,2-2-3,-2-2-4,0-2 0,-1-5 0,3 9-7,-3-9 3,1 8 0,-1-8-4,0 0 4,3 7 4,-3-7-1,0 0-11,0 0 3,0 0-6,0 0 1,-2-29-2,2 16 1,-1-2-2,0 0-4,0-1 5,-1 4-8,1-6 1,-3 1 4,3 1-4,1 3 1,0 0 1,1 3 0,-2-3 1,1 3 4,0 2-5,1 1 1,-1 7 2,3-11 3,-3 11-4,1-4-4,-1 4 6,0 0-1,4-7-1,-4 7-2,0 0 4,20 7 0,-9-2 1,1 0-1,1 4 5,4 2-6,-1 0 4,1-2-2,-2 3 0,0 0 0,0-2-4,-5-3 3,4 2-2,-5 0 5,-3-2-3,2 1 1,-4 0 4,0 0-7,-2-2 5,-2-6-4,0 12 3,0-12-4,-5 10 3,0-6 1,-4 2 3,0 0-9,-4-1 3,-5 0 0,5-2-7,-6 1-9,2-2 2,-3 2-21,1 0-12,1-3-11,3 0-20,0 1-23,-1-2-10,3 0-23,1 1-20,2-1-31,10 0-30,-14-2-52,6 1-171,8 1-474,-5-8 210</inkml:trace>
  <inkml:trace contextRef="#ctx0" brushRef="#br0" timeOffset="60747.4989">12591 11217 28,'4'-6'318,"0"0"-24,-1 1-24,-3 5-19,2-8-16,-2 8-14,0 0-23,0 0-20,-9-13-13,2 12-15,7 1-20,-20 0-12,8-1-15,-1 1-8,1 1-10,-1 0-4,1 0-8,0-1-13,-1 2-7,0-1-2,4 2-1,-1-2-12,1 0-2,-1 3-6,2-2 1,-2 0-5,1 2-2,1 0-4,1-2 0,-1 0-5,3 2 7,5-4-11,-9 5 2,5 0-1,4-5 2,-4 7-1,4-7-1,0 0 0,0 11-1,0-11 15,5 9 10,-3-2 7,3 2 7,0-1-1,1 1-1,1 0 0,-1 2 3,0-1 18,0 1-10,-1 2 0,2 2 12,0 3-1,-1 0-5,-1 1-9,-1 5 7,-1 1-4,-1-5-4,0 3 2,-6 2 2,4 0-7,0-8-5,-3 1 1,2-3-7,0 1 7,-3-1-14,2-4 0,0 0-7,1-1-3,-1-3-3,1-1 2,1-6-6,-3 11-5,3-11-18,-1 8-21,1-8-31,0 0-29,1 8-22,-1-8-13,0 0-22,0 0-20,0 0-19,0 0-24,0 0-22,0 0-18,0 0-29,0 0-263,0 0-583,0 0 259</inkml:trace>
  <inkml:trace contextRef="#ctx0" brushRef="#br0" timeOffset="60989.2169">12395 11508 256,'0'0'281,"0"0"-18,0 0-19,0 0-21,0 0-15,0 0-13,13-10-9,0 9-16,0-1-14,4-1-14,3 1-11,-1 0-16,-1 1-10,1 1-10,-1-1-8,-4 0-16,-1-1-13,1-1-20,-3 1-20,2 2-17,-4-2-15,-3 2-13,-6 0-19,10-3-21,-10 3-21,0 0-30,0 0-34,0 0-51,0 0-185,0 0-421,0 0 186</inkml:trace>
  <inkml:trace contextRef="#ctx0" brushRef="#br0" timeOffset="62110.5648">10173 12458 123,'-1'-10'220,"-1"-1"-9,-4 0-11,3 0-19,1 1-6,-2 1-13,-3 1-15,1-1-18,-3 2-10,-1 1-4,-3 2-8,-3 2-12,-3 0-6,2 3-8,-1 2-5,-2 3-10,-1-1-5,3 4-4,-1-2-6,0 1-5,4 3-2,1-1-5,3-3-1,2 1-9,3 2-2,-2 0-4,6-1 0,2 3-3,0 0 2,5 0-4,1 0-2,4 0 0,3 3 1,5 3-2,4-1 4,2 0-2,-1-3 0,0 0-3,4-1 0,-3 2 0,-5-6 0,3 5-1,-5-4-4,-2 0 3,-5-3-1,-2 2-2,1-1 1,-3 1-2,-3-1 1,-4 2 2,-5 0 0,-2 1-4,-3 1 4,-4 0-2,-5-3-1,-5 2 1,4-4-5,-5 0 3,5-4 1,1-1 1,3-4 15,0 1-3,-2-1 4,5-2 1,1-1-5,1 0 0,3-1 1,1-1 0,3 1-4,0 0-1,1-2-3,3 2-6,1 6 0,4-17 1,0 9 0,3-1-1,-3 2-4,7-3 2,1 2-2,3-3-3,1 3-3,-3-2-12,6 1-7,-2 1-16,-1 1-22,2 0-22,2 1-25,-1 2-28,0 1-39,0-2-36,-4 4-224,3-3-468,-1 2 208</inkml:trace>
  <inkml:trace contextRef="#ctx0" brushRef="#br0" timeOffset="62432.6857">10715 12264 213,'-3'-7'291,"-4"0"-26,1 3-24,-4 2-20,-4 2-18,-6 1-10,2 5-9,-9 3-17,0 5-9,-2 2-10,2 2-10,-2 3-6,3 3-10,3 1-5,0 3-11,3 1 2,3 1-10,2 1-8,3-1-3,2 1 2,5 1-16,1-2 0,4 1-15,7-4 2,0 1-12,4-2-5,2-3-4,3-1 0,4-3-5,-2-2-1,7-2-10,0-2 1,-5-5-13,10 2-15,-4-3-17,3 1-25,-4-3-23,-2-2-23,-3-1-24,-3-2-17,1 1-26,-6 1-20,1-2-26,1 1-17,-1-2-32,-5-1-152,0 0-438,-2 0 194</inkml:trace>
  <inkml:trace contextRef="#ctx0" brushRef="#br0" timeOffset="63827.8965">10853 12515 155,'-9'-8'200,"2"4"-10,2-1-10,-1 2-2,6 3-7,-14-5-10,6 5-9,8 0-5,-21 2-6,12 1-9,-2 2-4,0 2-5,-3 2-10,2 1-12,0 3-11,3 1-3,-3 1-8,1 2 5,3 1-3,0 0-12,4 0-6,0 0-5,-1 0-4,4 0-6,2-2-4,1 0-4,3-1-1,2-1-7,0-3-2,1-2-6,3 0 1,3 0-4,-4-4-4,7 1-14,1 0-14,-2-1-29,2-3-36,-5 0-27,6 0-23,-2-2-43,2 0-28,-2-1-226,1-2-459,-2 1 203</inkml:trace>
  <inkml:trace contextRef="#ctx0" brushRef="#br0" timeOffset="64221.8347">11341 12809 42,'0'0'282,"0"0"-12,1 9-20,-1-9-13,0 0-17,0 0-16,-9 8-16,9-8-20,-7 3-13,7-3-15,-10 4-12,10-4-9,-9 3-15,9-3-10,-11 2-8,11-2-8,-10-1-7,10 1-4,-11-3-11,11 3-6,-8-7-4,4 3-4,4 4-6,-3-11 0,2 6-9,1 5 3,1-11-6,-1 11-7,3-11 1,0 4-6,0 2 8,2 0-10,-5 5-1,9-9 2,-2 5-5,-1 2 4,1-1-5,-7 3 0,15-3 0,-9 3-2,-6 0 3,16 3-2,-11 0-5,0 0 3,-1 2 0,-2 0 8,1 1 1,-2 1-2,-1-7 5,-5 19-6,0-9 3,-3 1-4,-2 2 0,0 1 5,-1-2-7,-1 1-1,0-2-14,-1 0-6,3-1-15,-1 1-23,-1-4-16,3 0-19,0-1-13,1 1-17,2-3-19,0-1-22,6-3-23,0 0-37,-6 2-164,6-2-415,0 0 184</inkml:trace>
  <inkml:trace contextRef="#ctx0" brushRef="#br0" timeOffset="64569.2392">11556 12396 288,'0'0'302,"0"0"-24,-4-8-21,4 8-20,0 0-20,0 0-8,0 0-12,0 0-11,0 0-12,0 0-2,4 28-12,-2-18 6,-1 1-18,2 0-8,0 1-10,-1 0-5,1 0-8,1 4-8,-3-4-13,0-1-9,3 3-13,-1-1 0,-2 1-13,-1 0-5,0-3 0,0-1-10,0 1-7,-1 1-1,-2-2 5,3-3-8,-4 0-2,4-7-8,-1 12-16,0-6-16,1-6-14,-4 9-15,4-9-24,-3 7-13,3-7-26,-2 8-16,2-8-19,0 0-19,-3 6-14,3-6-32,0 0-45,0 0-269,0 0-556,0 0 246</inkml:trace>
  <inkml:trace contextRef="#ctx0" brushRef="#br0" timeOffset="65575.6729">11557 12211 99,'-8'-1'272,"8"1"-19,0 0-28,0 0-15,0 0-23,0 0-6,0 0-1,0 0-9,14 22-6,-2-10-7,4 1-4,4 6-16,5 1-6,1 0-12,1 0-9,1 3-8,2 0-8,-2 0-10,-1 1-7,-6 0-8,-2 1-12,-3 0-1,-1 1-6,-6 1-1,-6-1-8,2 0-11,-8-1 5,-2 0-3,-2-6-3,-1-1-1,-4 5-10,-6-1 1,-4-3-2,0-2-5,2 0-5,-3-2-8,0-1-3,5-3-17,0-1-8,-1-2-9,1 0-19,0-2-4,4 1-9,1-3-19,3-1-16,1 0-8,2-1-25,0 0-21,7-2-24,0 0-46,0 0-172,0 0-434,0 0 192</inkml:trace>
  <inkml:trace contextRef="#ctx0" brushRef="#br0" timeOffset="66350.5976">12021 12527 270,'-12'-1'286,"12"1"-23,0 0-25,-9 0-19,9 0-12,0 0-24,0 0-14,0 0-15,29-7-16,-9 4-12,7-1-8,1 1-20,3-1-5,2 1-12,-2-2-9,-1 1-13,-2 2-14,-7-2-15,0 1-12,-4 1-12,-3-1-9,-2 3-6,-1 0-3,-3-2-2,-2 0-1,-6 2-11,9-3-9,-9 3-7,0 0-8,0 0-2,0 0 7,0 0-3,-14-12 6,8 10 0,-3-1 0,-1-1 3,0 0-1,0-2 5,0 0 8,1 1-1,-2-1 11,2 0 7,0-1 9,0 1 4,3 2 22,0-1 11,6 5 9,-10-6 6,5 4 8,5 2 7,-8-5-4,8 5 1,-5-4-6,5 4-3,0 0 1,0 0 7,0 0-2,0 0 8,0 0 26,-1 18-4,5-8-3,0 1-4,0 1-6,3 2-6,-2 1-2,2 0-4,-2 1-3,0 1-6,1-1-4,1 1-5,0-2-5,-1 1-8,-4-6 12,2 0-17,1-1-2,-4-1-3,2-2 2,-1-2-4,0 2-2,-2-6 0,3 8-2,-3-8 3,3 5 3,-3-5-9,0 0 3,0 0-7,0 0-4,0 0-11,0 0-4,-3-23-3,-2 7-5,1 0-9,1 0 5,-4-3-8,1 0-5,1 0-1,-2-5 3,0 0 1,0 5 6,4 1 2,-1 0 0,0 0 4,1 1 1,2 5 1,0 1 3,-2 0 3,3 3-4,0 8 1,-1-11 3,1 11-1,-2-8 1,2 8 3,0 0-1,0 0-2,0 0 4,13 2 1,-13-2-1,17 12 4,-8-4 0,3 1 0,1 2 0,2-1 4,0 4-1,-1-3-3,2 2 3,-1 1 1,0-2 0,-2 2 0,-4-5-1,0 1 2,-2-2 0,-2 2 0,2-1 0,-5 0 1,0-2-5,-2 2 3,-3 0-1,-1-1 0,0 2 2,-3-1 1,-6 0-1,0-1 0,-2 2 1,-1-1-3,0-1 1,-3-1-6,2-1-8,2 0-15,1-1-9,5-1-14,-3 0-13,2-1-17,4-1-18,6-2-21,-9 2-24,9-2-35,0 0-26,0 0-26,0 0-193,0 0-458,16-16 203</inkml:trace>
  <inkml:trace contextRef="#ctx0" brushRef="#br0" timeOffset="66774.519">12788 12210 75,'-8'-12'288,"4"7"-30,-2 1-25,1-1-21,-3 0-21,-3 1-20,2 2-15,-4 0-14,3 0-14,-1 0-14,-4 2-12,5-1-10,-1 0-8,0 0-11,11 1-7,-14 0-5,7-2-8,7 2-5,-10 2-6,10-2 1,0 0-11,-11 0 0,11 0-3,0 0 2,-5 2 3,5-2 7,0 0 5,-5 6 2,5-6 3,-2 6-3,2-6 6,-5 8 10,5-8 5,0 16 5,0-7 0,3 1 4,1 2 1,-2 1 0,2 3 17,-1 0 4,-1 2 0,2 0-7,1 1 8,-2 5-5,-3-4-6,2 4-10,-2-4-2,2 5-10,-2-5-3,0 4-9,-2-4-4,2 0-5,2 0-6,-4-4 1,2 3-10,-2-4-1,0-1-4,0-4-4,1 1-9,2-1-18,-2 0-18,2-3-21,-1-7-22,0 13-18,0-13-19,-1 8-13,1-8-17,0 0-26,-2 8-26,2-8-38,0 0-34,0 0-35,0 0-251,0 0-587,0 0 259</inkml:trace>
  <inkml:trace contextRef="#ctx0" brushRef="#br0" timeOffset="66926.7613">12613 12515 47,'0'0'252,"-4"-5"-12,4 5-12,0 0-19,0 0-16,13-8-19,-6 6-13,3-3-16,1 1-14,0 0-12,2 0-19,0-1-36,-1 1-38,0 1-44,0 0-53,0-1-49,-1 1-194,0 0-339,-2-2 150</inkml:trace>
  <inkml:trace contextRef="#ctx0" brushRef="#br0" timeOffset="68190.1413">12959 11269 211,'1'-12'239,"3"1"-20,0 0-24,1 0-18,5-2-19,-2 3-13,2 2-7,2 0-15,3-1-10,2 0-13,-3 2-7,4 1-11,-2 3-9,-2-1-4,2 1-7,-2 3-7,-2 2-7,0 2-4,-3-1-4,0 4-3,-3 2-3,0 0 1,0 2 7,-4 3-4,-2 3 7,0 4-2,-2 3 4,-4 1 7,-1 2-4,-2 1-3,-1 1 4,0 0 1,1 1-1,0-1 2,-2 4-2,2-2-3,4 0 7,0 1-6,1-3-6,3-3-2,2 1-1,1-2-1,0 0-3,5-6-2,-1-4 10,3 0-13,0-2 7,2-1 0,-1-3-1,1-2 7,1-3-5,5 3 3,-4-5 0,2-2-6,3-1-3,0-3-1,-1-1 4,2-2-4,-1-2-1,-2 0-11,1-2 4,-3 1-4,3-5 1,-4 2-4,0-2 2,-1 2-4,-1 0 12,-5 2-19,-1 1-1,0 0 7,-1-1-6,-4 11-2,5-13 0,-6 7-1,1 6-4,-7-10 4,7 10-7,-10-3 7,1 3-1,-1 0-5,-1 2 5,-2 1-4,1 5 3,2-2-10,-4 6 8,2-1-3,2-2 0,1 8 4,3 0-6,3 1 7,0 7-2,6-6 8,1 7-12,4 2 0,1 0 1,2 2 0,1-2 2,1 4 1,0-3 5,3 2 2,-4 1-9,2 1-1,-3-4 5,-4 3-3,1 3 3,-1-3 3,0-1 9,-4 1-11,-1-2 5,-3-1-5,0 0 1,-2-1-4,0-4 3,-7 1-1,7-7-1,-5 0 1,3-2 0,0-1-2,-3 0 8,2-1-2,-2 1 9,0-5 6,-3 2 6,3-2 0,-1-2-6,-2 1 0,3-1-2,-2 0-2,-3 1 0,4-2 6,-3-1-5,1 1-1,1-1-3,-2 0-2,1-1 5,3 0-5,-1-2 3,0 0-5,3-1-3,6-2 3,-12 2-6,12-2-12,-11-2-15,11 2-16,-13-5-12,8 3-13,-2-1-18,0-1-17,1-1-37,-1 1-27,2 0-21,-2-6-21,1 3-30,2 0-35,1-2-264,-3-1-576,4-1 255</inkml:trace>
  <inkml:trace contextRef="#ctx0" brushRef="#br0" timeOffset="68650.6025">13570 10966 10,'0'0'280,"-4"-9"-22,4 9-24,0 0-5,0 0-8,0 0-4,0 0-14,10 22-10,-1-7-15,3 1-11,2 6-12,4-1-16,-3 0-12,3-1-6,1 0-12,-2-1-11,-1-5-10,-2 0-11,3 0-7,-4-3 0,2 0-11,-5-3-7,-1 0 2,0-3-11,0 0-6,-3-2-1,0 0-5,-6-3 0,10 0-7,-10 0-9,11-6-3,-7 0-1,0 0 0,-1-5 0,-1-1-5,1-4-3,-1-1 2,-2-2 1,2-1-8,-2 2 7,3 0-3,-4 2-1,1 6 2,1 0 8,-2 1 3,1 9-6,0-11-2,0 11 0,0 0 8,0 0 10,0 0 11,-24 20-7,10-4 0,-3 6-3,-2 5-2,-5 1 2,-5 8-19,-1 2-17,-1 2-38,4 1-60,2 3-57,0-1-78,9 0-319,3-10-609,7 0 269</inkml:trace>
  <inkml:trace contextRef="#ctx0" brushRef="#br0" timeOffset="74450.5558">363 14236 121,'0'0'191,"0"0"-13,0 0-15,0 0-17,0 0-13,0 0-9,0 0-13,0 0-8,0 0 1,3-21-7,-2 14-6,-1 7-6,3-13-5,-3 6 1,2-3-3,0 0-5,1-3-8,1-2-5,1 0-1,-1-2-7,3-1-9,0-9 3,5 5-7,-3-4-1,1 1-6,3-1-4,1-4-2,2 4-1,1-3-1,-1 2-2,1 0-6,4 0 3,-2 2-3,-3 2-1,3 1-2,-2 1 2,-3 5-3,1 3-3,-2-1-1,0 2-2,0 1 1,-4 2-3,-1 3 2,-2 2-2,-1-2-1,-1 3-1,-4 3-1,7-6 5,-7 6-3,6-5 0,-6 5 0,5-4 2,-5 4-3,0 0 2,0 0-1,0 0-3,0 0 2,0 0-1,1-7 1,-1 7-1,0 0-2,0 0-1,0 0 2,0 0-2,0 0 0,-22 4 0,22-4 2,-10 7-1,10-7-3,-10 5 6,3-1-9,2 1 3,-5 3-4,2 0 4,1 1 3,1 1-3,-4 5 2,0 1-2,1 0 1,1 1 3,2 2-3,0 1 0,2-1 1,-4 4 1,5-4-4,-3 6 5,5 0-3,1-7 3,0 1-1,1 0 4,1-2-2,5-1 0,-2 2 0,0-1 4,3-1-8,-2-1 3,5-1 2,-5-2-3,1-3 0,1-1 3,0 0 0,1-2 1,3-3 0,-1 0 1,1-3 0,2-1 0,-2-2-1,5-4-4,0-3 7,0-1 1,4-6-2,-1-1 6,1 0-4,-4-1 3,2-1-3,-4-1 1,3-3-2,-2 1 2,0 2-4,-3-3 4,1 1-2,-3 1 3,-2 5-4,0 1 2,-3-1-5,0 5 0,-4 1 1,2-1 2,-3 3 0,0-1 0,-1 3-2,0 7 2,0-12-3,0 12 2,-1-10-4,1 10 3,-2-6-3,2 6 0,0 0-4,-8-3 2,8 3 2,0 0 0,0 0-8,-18 9 1,12-6-1,1 2 3,-2 2-1,1 1 1,-1 2 0,0 0 0,0-2 3,1 2 0,0 2 1,-1-1-1,4 3-2,-3 4 3,2-4-3,1 3 2,1-4 1,2 3 0,2-1-1,-1-3-2,1 4 0,2-1 3,2-4 2,-4 1-3,7 3-1,-3-4 3,1-1 2,-1 0-2,1-2-2,1 2 4,0-2-2,1-1-3,1-1 4,-1 0 3,-1-2-3,-3-2-1,4 1 0,-1-3 4,-8 0 3,15-1 1,-6-2-4,1-2 7,0-1 6,2 0-3,-2-8 0,0 2 1,4-4 0,-3 0 0,0-8 5,1 6-6,-1-9 1,0 1 0,-1-3-3,0 1 5,-4-2-6,4-1-1,-2 1 5,0-1-3,-2 1-5,3 0-1,-3 4 2,0-2-2,-4 9-1,1-1 2,-2 3 2,1 6-4,-2-1-3,1-1 3,-2 5-6,1 8 3,0-13 1,0 13 0,-2-9-1,2 9-3,0 0-1,0 0-2,0 0 0,0 0 5,0 0-2,-21 15-4,14-7 1,1 4 0,0-2 0,1 2 1,-1 3-2,0 0 3,2 2 3,-1 0-1,1-1 0,2 1-1,1 2-2,0-1 0,1 1-1,1 1 5,2 4 0,-2-5 6,2 1-5,0 5 4,3 0-2,1-7 2,-1 1 1,4 4-1,-3-5-3,2 0 3,-3-4 0,2 2-4,0-3 3,3 0-3,-4-2 0,0-1 6,2-1-6,-1-3 0,-2 2-2,0-4 12,-2 0-10,4-1 5,-3 0 2,2-1 10,-7-2-2,13-2 6,-13 2-6,11-6 2,-2 2-7,-1-4 8,3-4-5,-2 2 1,1-6-4,3-1 1,-3 2-2,2-7-3,1-6 4,-3 0-1,2 1-4,-1-4-2,-1 3 3,3-5 1,-2 1 1,1 1-9,-1-1 2,-2 2 0,1 4-2,-3 7 3,-2 1 1,-2 6-2,-1 1 0,1 1-3,-3 1 6,0 3-6,0 6-3,0-10 2,0 10-4,0 0 2,-7-4 3,7 4-5,0 0 2,0 0 1,-21 14-3,13-6 8,0 2-8,-2 3 3,0 2-1,2-1 1,-1 2-2,0 0 1,2 1 0,0 8 0,1-6 3,2 0 4,3 6 4,-3 2-5,1 2 4,3-5-2,0 3 11,2-1-7,3-2-3,-4-5 0,6 6-1,1-1 7,-1-6-6,2-2 1,1-1-3,-3-2 6,-1-1 2,3-3-7,-1 1-2,1-2 3,2 1-3,-1-4 13,-1 0-16,2 0 0,1-1-12,-2-2-15,1-1-15,2 1-16,-1-1-34,2-1-21,-3 0-29,2-1-31,-1-2-36,-1 0-33,1-4-163,-2 4-437,1-3 195</inkml:trace>
  <inkml:trace contextRef="#ctx0" brushRef="#br0" timeOffset="74796.8742">2255 13361 264,'-7'-4'270,"2"-2"-26,5 6-26,-13-2-10,13 2-27,-17 2-11,6 5-21,-4 1-8,2 2-9,-1 5-6,1 1-14,2 0 1,-2 7-13,2 2-5,0-2-8,2 2 0,2 1-12,2 0-4,-2 1-6,6 2-6,-3-1-7,3 0 0,1 0-5,4-2-8,-2 0-4,2 0 2,2-2-4,0-1-4,-1-5-3,2-1-4,1 0-1,0-4-1,-2-2-6,3-1 0,-1-1-10,-1-1-11,2-3-11,1 2-21,1-4-18,-1 0-21,0-2-18,2-1-29,-3-1-27,5-4-29,1-1-61,-4 0-162,2-4-435,3-1 192</inkml:trace>
  <inkml:trace contextRef="#ctx0" brushRef="#br0" timeOffset="75449.6905">2506 13380 16,'-4'-3'298,"4"3"-24,0 0-23,0 0-23,0-11-24,0 11-14,10-8-26,0 1-15,6-1-15,2-2-12,9-1-13,0-2-7,1 2-14,1 2-8,0-1 1,0 1-15,-2 2-13,-9 1-13,1 0-14,-2 2-20,-6 2-15,-2-1-14,-3 3-5,-6 0 2,12 4-3,-12-4-6,0 0-13,-8 17-17,2-10 8,-3 1 1,-3 3-5,-3-2 9,1 1-4,-3-3 6,2 2 8,-2-2 1,0 1 5,-1-3 5,0 2-2,1-1 8,-3-2 4,4 0-2,2-1 13,1 1 2,1-3 14,0 2 7,1-1 18,1-1 16,2 0 8,8-1 13,-12 2 6,5-1 6,7-1-1,0 0 0,-9 2-7,9-2-3,0 0-4,-9 1-4,9-1-8,0 0-8,0 0-3,-6 6-1,6-6 1,-3 6 11,3-6-6,-1 11-1,0-4 6,-1 2 7,1 3 1,-1-1-2,1 5 2,0 1-4,0 0 3,-3 1-3,-3 0-1,5 1-4,-2-1 3,0 2 5,0 0-11,0-2-1,-1 7 4,1-6-13,3-2 3,-1 1-7,0 0 2,1 0-2,0-1 0,1 1-7,0-3 0,0-2-5,-2-4 3,5 1-5,-3-10-3,0 13-5,0-6 4,3-2-2,0-1-3,1 1-5,5 0 8,0 0-3,1-2 5,2 0-6,3-2-5,1-2 7,5-2-1,1 1-5,6-3 1,-1 0-3,-6 2-9,5-4 4,1 1-27,-7 0-20,0 1-12,-1-2-16,-2 2-10,-5 1-15,-1 2-16,-1-3-24,0 4-17,-4-1-7,2-1-4,-8 3-27,10-4-10,-10 4-25,5-5-192,-5 5-456,0 0 202</inkml:trace>
  <inkml:trace contextRef="#ctx0" brushRef="#br0" timeOffset="75653.8962">2512 13643 6,'-11'-1'275,"11"1"-18,0 0-20,-6-6-18,6 6-22,0 0-15,0 0-17,15-11-15,-6 9-12,5-2-15,0 1-9,5 1-12,1 1-14,1-1-30,2-1-25,4 2-26,-5 1-33,6 0-30,-6-1-48,6 2-31,-6-1-204,-3 0-367,0 0 164</inkml:trace>
  <inkml:trace contextRef="#ctx0" brushRef="#br0" timeOffset="75992.0522">3060 13741 95,'0'0'254,"0"0"-13,-4 11-9,4-11-10,-6 9-12,3-6-14,3-3-19,-6 6-12,6-6-11,0 0-8,-7 4-15,7-4-9,0 0-12,0 0-9,-9-1-12,9 1-13,0 0-4,-6-10-13,6 10-5,0 0-5,0-12-3,0 12-9,3-10-3,-3 10-2,3-9-5,-3 9 0,3-7-7,-3 7 3,0 0-7,4-7-5,-4 7 0,0 0-1,5-3-3,-5 3 0,0 0-1,0 0 3,18 8-4,-15-5 2,1 2-1,-1 2 0,-1 0 3,0 2-2,-1 2 0,-2 1 4,-2 4-3,-1 1 0,-1 0 4,-2 1-5,-4 6-4,-2-2 1,0 0-15,-4-1-17,0 0-28,1 0-19,-1-1-23,4-6-19,-1-2-24,3 0-28,1-3-28,3-2-51,-2-1-125,3-3-405,6-3 179</inkml:trace>
  <inkml:trace contextRef="#ctx0" brushRef="#br0" timeOffset="76300.9304">3481 13474 129,'0'0'249,"-17"6"-10,3-2-12,0 6-16,-3 0-6,2 3-11,-2 0-13,-1 5-9,4-2-13,1-2-13,1 2-15,0 1-9,6-2-12,0 2-10,0-1-11,2 1-5,4-4-11,-2 0-7,3-1-10,4 2 2,1-3-9,1 5-8,3-1-1,0-8-1,-2 0-6,2 0-7,8 0-4,-5-5-24,5 2-16,-2-3-23,0 1-21,0-5-19,0 0-18,-1-1-28,-1-1-28,0-3-25,1 0-37,-6-2-162,2 1-409,-4-1 181</inkml:trace>
  <inkml:trace contextRef="#ctx0" brushRef="#br0" timeOffset="76592.4418">3434 13253 141,'20'7'262,"-9"-3"-11,1 3-8,4 1-5,2 3-19,6 2-15,3 0-7,1 3-10,-1 2-9,-2-2-19,0 2-10,-3 0-9,-2 2-20,1 3-13,-5-2-11,-4 3-8,-1 0-5,-2-1-12,-2 5-5,-6 2 2,-4 0-13,-2 2-4,-5-2-3,-2 2-6,-2-1-8,-1 0-1,-2-4-17,-1-1-20,2-1-9,-3-2-31,1-1-23,1-2-19,2-5-22,1-2-22,3-1-33,1-4-25,3-2-29,-1 1-204,1-5-457,7-2 202</inkml:trace>
  <inkml:trace contextRef="#ctx0" brushRef="#br0" timeOffset="77380.1022">4202 13589 25,'7'6'316,"-7"-6"-32,0 0-32,7 3-17,-7-3-18,4 4-5,-4-4-20,0 0-14,12 3-15,-6-2-16,-6-1-16,22-1-11,-3 0-13,1 1-9,9-2-10,0-2-11,2 0-8,-2 1-18,-1-2-23,-7 1-26,0-1-18,1 1-18,-3 1-20,0-1-16,0 1-16,-8 0-7,-1 1-2,-2-1 2,-2 2-2,-6 1 4,6-4 10,-6 4-2,0 0 16,0 0 9,0 0-1,0 0 13,-15-15-4,9 12 25,-3-2 10,0 1 12,0 0 13,0 1 9,0-1 1,-1 0 19,2 1 15,2-1 22,6 4 6,-12-4 7,12 4 6,-10-3-4,10 3-6,-5-3-8,5 3-9,0 0-2,0 0-10,0 0 4,0 0 6,-12 7 0,12-7 2,0 9 6,0-9-2,0 15 11,0-4-5,2 0-5,-2 0-1,0 2-3,1 3 1,0 2-8,0-7-9,2 2-3,0 3-2,-2-1-11,0-3 2,-1 1 0,3-3-7,-2 0-3,0-3 0,-1-1-10,0-6 14,0 11-19,0-11 1,1 10-4,-1-10 7,0 0-6,0 0 2,6 3-4,-6-3 1,0 0-12,0 0-2,0-24-4,1 13-3,-1-6-11,0 1-8,0-5 1,0-4-8,-1 6 6,-6-8 1,5 1-1,1 7 0,-3-6 2,0 6 4,2 2 1,0 1 2,2 4 6,-1 3 8,1-1 5,-2 3 8,2 7 2,-1-11-5,1 11 3,0-8-1,0 8-6,0 0 1,0 0 0,0 0 0,0 0-3,0 0 5,18 9 0,-10-2 2,1 3 1,3 2-5,2 1 7,-1 2-3,4 0-1,-3-2 1,4 1 1,0 4-3,-2-7 0,-2 2 3,2-2-2,-2 0-2,0-1 6,-4-3-3,-1 0 0,0-1-4,-4-1 1,-1-1 0,1-1 2,-5-3 1,5 7 4,-5-7 3,4 5 4,-4-5 1,0 0 1,-5 14-1,-4-7 0,-7 4-3,1-1-5,-9 5 5,-2 0-2,0 2-3,1 1-3,0-4-14,-2 2-11,3-3-9,6 0-11,-2-4-11,1 2-18,3-2-13,3-1-21,4-1-24,0-1-27,4-1-26,-3 1-14,8-6-22,-3 4-31,3-4-168,0 0-451,0 0 200</inkml:trace>
  <inkml:trace contextRef="#ctx0" brushRef="#br0" timeOffset="77860.6068">5262 13367 91,'0'-6'295,"0"6"-26,-3-12-18,1 4-23,-3 3-19,5 5-9,-13-8-18,6 6-24,-3 4-15,-1-1-15,-3 2-11,-5 4-14,2 1-9,-9 3-8,-2 2-8,5 0-1,5-3-11,2 0-12,2 0-5,5-3-5,1 1-5,0 2-2,4-1-6,2 1-5,1-2 3,2 3-6,0-1 3,3 1 5,3-1 3,5 3 7,1-1 1,2 1-6,2 0-6,5 1 10,-2 1-13,4 2-2,1-3 0,-9-1-6,7 3 0,-2 0-1,-6-4-3,2-1-3,-1 3 8,-4-4-13,-6 1-2,1 4 3,-3 0-5,-4-5 2,-4 2-2,-1 5 0,-6-3 0,-4-1-5,-6 2-1,2-4 2,-5 0 1,-4-1-2,4-2-5,-5-5 8,8-3-4,-1-1 2,3-3 0,-2-1 0,3 0 2,7 1 1,-1-2-2,1 0 0,2-2 0,1 1 0,0-2 0,2-1 1,4-1 0,1 3-1,1-4-5,3 3 4,4-3-6,4 0-6,1 1-7,3-2-18,1 1-25,3 1-20,-2 0-23,1 0-26,9 1-31,-10 1-27,11-2-58,-9 4-172,8-3-455,-8 3 201</inkml:trace>
  <inkml:trace contextRef="#ctx0" brushRef="#br0" timeOffset="78170.4651">5883 13275 90,'-5'-11'270,"5"11"-9,-12-3-19,1 3-10,-2 4-8,-5 3-15,-6 7-6,-6 4-15,4 2 4,-3 2-20,-8 9-6,8-7-12,2 2-9,3 2 0,1 0-3,1 1 7,3-2-25,4 3-9,1-5-10,3 2-13,3-2-18,6-6 0,0-1-7,4 0-3,3 0-7,0-1-7,6-2-2,0-1-6,4-2-2,1-2-19,8 1-2,-3-4-12,0-2-20,-1 1-17,1-4-16,7 3-16,0-1-18,-11-5-28,2 2-30,-3 0-40,-2-1-42,2-3-58,-3 1-227,-4-2-548,1 2 243</inkml:trace>
  <inkml:trace contextRef="#ctx0" brushRef="#br0" timeOffset="79209.7294">6010 13481 138,'0'0'222,"-11"-1"2,11 1-8,-10-1-13,10 1-22,0 0-18,-8-3-15,8 3-13,0 0-17,0 0-10,0 0-8,17-8-8,-3 5-12,-1 1-6,-1-2-9,6 1-6,2 1-8,-4-2-10,3 1-9,-6 1-5,5 0-13,-1-1-11,-5 3-3,0-2-8,0 2-5,-2-2-7,-4 0-6,-6 2-5,10-1 0,-10 1-5,8-1-2,-8 1-7,0 0-15,0 0 4,0 0-8,0 0 7,-30 4 0,17-2 3,2 0 5,-4 1 5,0-1-1,-4 1 12,2 1-2,-1-1 7,5-2 10,-1 1 2,3 1 12,-2-2 10,3 0 0,1 1 8,1 1 6,0 0 9,8-3 4,-10 3 5,10-3 11,-9 5 15,5-2 13,0 2 5,4-5-3,-7 10 2,3-6 0,0 3 8,4-7 13,-2 11-2,0-3-3,1 0 6,1 2 9,-1 0-7,2 1 4,-1 0 0,0 1-12,-1 1 3,1-2-2,1 6-9,-1-1 1,-1 0 6,1 1-7,0 1-4,-2-4-10,2 3-7,-1-1-10,-1-1 0,4-1-3,-2 3-7,0-6-1,0 3-8,3-4 0,-2 1-10,0-2-3,4-1-7,-2-2 6,1 4 1,3-4-4,-2 0 3,2-3-16,-1 1-1,5-1-1,1 1-14,0-2-11,1-2-3,-1-1-18,9 0-6,-8-1-13,7-1-10,-2 1-13,0-4-21,-1 3-16,0-1-19,1-2-14,-2 1-17,-7-1-12,3 0-25,-1 1-21,-1-5-26,-1 2-209,-4 1-498,0-1 220</inkml:trace>
  <inkml:trace contextRef="#ctx0" brushRef="#br0" timeOffset="79410.8549">6003 13741 64,'0'0'220,"0"0"-19,0 0-21,0 0-16,0 0-19,0 0-9,23-10-16,-12 7-13,7 0-12,2 0-10,0 0-6,8-1-7,0 2-16,0-2-14,2 2-30,-1-1-11,-1 1-33,3 1-27,-2 2-27,-2-1-21,-8 0-143,2 1-269,-1-1 119</inkml:trace>
  <inkml:trace contextRef="#ctx0" brushRef="#br0" timeOffset="79751.7558">6570 13791 192,'-2'10'194,"2"-10"-5,-4 10-13,2-5-10,2-5 0,-9 9-5,6-5-7,-2 1-7,0-2-3,0 2 2,5-5-13,-12 5-10,7-2-6,5-3-17,-13 3-7,7-1-11,6-2-3,-10 2-7,10-2-10,0 0-5,0 0 2,-12-3-12,12 3-3,0 0-8,0 0-3,0 0-3,0 0-4,0 0-3,0 0-4,0 0-3,0 0-2,16-15 0,-16 15-4,10 0 4,-10 0-3,14 0-3,-5 1 1,-9-1 2,15 2-5,-9 1 5,2-1-9,-1 1 3,-1 0 0,-1 1-2,-1 0 1,-2 4 7,0-1 2,-1 4-4,-5-2 2,0 1-2,-1-1 2,-4 6-3,2-4-1,-2 0 1,-3 2-1,-1 0-2,2-2 2,-1-3-12,3 0-21,-3 2-14,0-3-12,3 0-13,0 1-16,3-5-20,0 1-34,2 0-16,4-4-23,0 0-39,0 0-167,0 0-410,0 0 181</inkml:trace>
  <inkml:trace contextRef="#ctx0" brushRef="#br0" timeOffset="80096.5443">6910 13548 54,'-8'0'272,"-3"0"-20,-2 4-10,-7 2-16,2 1-17,0 4-19,-3 3-14,5 1-10,1-2-19,3 1-18,1 3-9,2 0-10,4 1-10,2 1-13,2 0-1,2-2-15,4 1-2,4-3-9,3-3-4,1 0-9,4-4-2,2-3-7,1 0 1,1-4-6,-1-1-5,0-4-1,8 1-1,-9-3-6,-1 1 2,0-3-5,0-2 3,-4 1-6,-1-3 1,-5 5 1,-1-3-3,1 1 0,-6-2-1,0 4 6,-4-4-9,-3 2 0,-1-2-3,-7 0-3,-1 0 1,-5 0 1,1 2-1,-1 0-26,-1 1-8,-2 2-14,-5 1-11,5 3-31,3 0-14,2 1-26,-3 1-37,7 0-17,4-1-46,0-1-157,9 2-414,-11-5 184</inkml:trace>
  <inkml:trace contextRef="#ctx0" brushRef="#br0" timeOffset="80388.0117">6997 13408 267,'0'0'262,"9"3"-1,-9-3-25,9 7-7,1-2-7,-1 2-15,7 4-8,-2 2-11,1 1-22,6 2-11,-4 4-13,1 0-16,-1 1-13,-4 0-7,-2 3-14,2 0-6,-5 2-3,0-2-11,-6 2-4,0 2-7,-4-2-7,2 3-8,-5-4 1,-3-1-3,2 1-8,-4-1-1,-1-1-5,0-2-6,-1-5-13,2 0-19,0-2-13,-2 0-17,5-6-16,2 1-19,-2-1-18,2-3-15,1 0-18,4-5-22,-5 5-17,5-5-28,0 0-24,0 0-192,0 0-440,0 0 195</inkml:trace>
  <inkml:trace contextRef="#ctx0" brushRef="#br0" timeOffset="81115.5028">7319 13723 52,'0'0'260,"0"0"-18,0 0-19,0 0-20,6-3-10,-6 3-7,0 0-11,13 0-17,-2 0-13,3 1-11,2-1-16,4 1-10,-3-1-12,1 0-8,2 1-20,3-1-7,-6 2-21,4-1-21,-7-2-12,1-2-11,-1 2-2,-1 1-3,-4-2-12,1-1 7,-4 2 2,1-1-2,1-2-2,-8 4-2,10-7 2,-10 3 2,0 4-2,3-9 1,-3 9-5,-3-11 4,3 11 7,-6-12-5,2 6 3,0 0 2,4 6-1,-9-11 0,5 8 7,-2-3 1,1 3 7,5 3 5,-14-6 6,7 4 1,1 1 7,6 1 3,-10-3-2,10 3-1,-7-3 3,7 3 9,0 0 11,0 0 10,0 0 0,-8 11-5,6-6 5,2-5 8,-3 14-3,3-9-3,0 5 1,3 0-2,1-1-3,-2 2 2,2 1 1,-1 3-9,1 1-3,-2-4-6,2 0 2,0 1-7,-2-2-5,3 4-1,-1-4-3,-2-2-4,0 1-1,0-3 2,-1-1-12,1 0 8,-2-6-6,4 7 5,-4-7-6,3 6 2,-3-6 0,0 0 2,0 0-4,0 0-4,0 0-1,0 0 5,0 0 3,0 0-11,-3-29-2,-1 20-5,2-7-6,-1 4-3,-1-6-1,4 1-3,-6 0-4,1-2 2,1 2 1,2-1 1,0 2-3,0 4 7,2 0-2,0-1 4,0 4-5,-2-1 4,4 1-3,-2 9 5,0-11 4,0 11-4,4-9 1,-1 5-1,-3 4 4,8-5-2,-8 5-2,10-1 16,-10 1-15,14 2 2,-3-1 3,-5 3-2,7 1-1,-3 1 3,5 4 0,0-2 1,-4 1 0,5 1 3,-1 0-6,-1 1 2,1 1 1,-3-3-2,1 2 8,-6-1-4,3-2 2,-2 1 1,-2-1-2,-1-2 7,2 1 0,-5 2 6,3 0 3,-5-3 3,0-6 1,-5 17-5,0-9-2,-3 1 13,-2 3-4,-3 1-4,2-1 2,-7 1-1,3-1-1,-10 2 0,6-3-17,1 0-15,0-1-9,-2 5-32,2-6-28,6-4-27,-3 4-37,5-3-53,3-2-57,1-1-222,6-3-518,0 0 230</inkml:trace>
  <inkml:trace contextRef="#ctx0" brushRef="#br0" timeOffset="82486.5562">8142 13578 199,'0'0'219,"0"0"-5,0 0-8,0 0-16,0 0-11,-2-7-8,2 7-9,0 0-14,0 0-6,0 0-11,17-6-6,-10 5-8,5-2-9,3 2-9,3-2-9,3-2-9,5 1-7,3 1-9,-2-3-6,5 0 1,-5 2-12,4-2-4,-6 2-2,-2 1-7,-3 1-10,0-1-11,-2 2-18,-7 0-15,-2 1-12,-2-1-17,-7 1-12,11 0-10,-11 0-11,0 0-15,0 0-6,0 0-8,-29 9-7,11-5-5,0-2-4,-5 2 13,-5-1 14,8 0 7,-1-2 9,-1 0 11,2 0 8,2-1 26,1 1 2,4-2 13,1 0 15,0 0 18,5 1 8,7 0 12,-12-1 8,12 1 14,-9 0 8,9 0 9,0 0 9,-10-1 6,10 1-1,0 0 3,0 0 2,0 0 2,-10 0-2,10 0-1,0 0-1,0 0 1,0 0 4,0 0 0,-5 7 5,5-7 0,0 8-7,0-8-5,0 12 1,0-2 3,-2 0 10,2 2 0,0 5-4,-2 1-4,-2 0-11,0 2 1,3 5-1,-5 0-3,-1 2 3,6-2-22,-3 1-1,0-5-8,2-2 2,-1 0-1,3-1-6,0 1 0,0-3-9,0-4 0,0-1 2,1 1-3,2-3-8,2 1 3,-1-3-5,1 0-1,4 0 11,-2-1-19,2-2 8,3-1-6,2-1-5,1-1 1,2-1 0,6-3-6,4 1-18,-7-3-6,7 1-16,-5 0-24,-3-1-18,1-1-19,-3 0-18,2 0-19,-2-1-27,-5 1-33,-1-1-20,-2 0-30,3 1-29,-4-2-255,-3-1-570,-1 0 253</inkml:trace>
  <inkml:trace contextRef="#ctx0" brushRef="#br0" timeOffset="82680.6623">8173 13784 125,'-9'3'257,"9"-3"-22,-6 4-17,6-4-21,0 0-13,0 0-15,0 0-17,33-7-13,-14 4-13,1-2-14,11 2-12,-4 1-11,7-4-21,-6 4-35,1 0-25,-6-1-28,-2 3-25,-3-1-30,-5 1-35,0-1-44,-10 2-148,-3-1-326,0 0 144</inkml:trace>
  <inkml:trace contextRef="#ctx0" brushRef="#br0" timeOffset="83486.2179">5490 14379 96,'-6'-5'256,"6"5"-23,-9-10-4,4 6-24,-4-2-17,-1 1-12,0 1-7,1-1-15,-3 2-14,1-1-15,0 1-6,-1 0-13,0 3-11,0 0-7,0 3-10,-1-2-10,-2 1-4,3 4-7,-5 0-8,5 0-5,-3 3-4,6-3-4,0 3-5,4 0-2,-2 0-1,5 1-6,-1 1 2,3 0-4,3 1-3,3 3-2,6-2 0,0 1 1,9 4-4,0-3 1,0 0-1,3 0 3,1 1-5,-9-4-5,6 2 4,-7-3-1,-1 2-6,-2-1 2,-1 1-2,-4 1 2,-3-3 0,-4 1 0,-2 0 3,-2 1 0,-3 1-2,-3-1 0,-2 0-1,-3-1 0,-2-1 1,-3-2 0,0-3-5,-1-1 8,0-3 2,1 0 3,1-3 1,1-3-5,1 0-2,3 1 2,3-3-1,2 0 0,1 1-4,0 2 5,5 0-3,-1-4 2,4 7-6,-2-13 3,2 13-1,6-12-1,0 3 0,4 2 0,0 0 1,6-1-9,-1 1-14,4 0-10,0 3-19,3-1-13,6 1-31,0 1-21,0 0-32,4-3-34,0 1-52,-2-2-169,0 1-431,1-1 191</inkml:trace>
  <inkml:trace contextRef="#ctx0" brushRef="#br0" timeOffset="83764.7128">5956 14315 106,'-10'-4'285,"-1"2"-12,-2 2-15,-6 3-15,-1 3-15,3 2-15,-2 3-2,-4 4-24,1 2-1,1 3-25,2-1-26,1 3-6,1 2-10,4-1-13,3 4-4,-1 0-13,4 2-10,5 0-9,2-3-4,-2-1-4,5 4-10,3-3-10,-1-2 2,5 0-3,-1-5-3,7 1-10,-1 2-3,-2-6-11,4-2-3,-1-3-9,1 2-16,3-5-11,1-2-13,7 1-10,-8-4-21,2-1-11,9 0-25,-5-4-23,3 0-30,-1-2-24,2-2-46,-3-2-194,-1-5-457,-1 2 202</inkml:trace>
  <inkml:trace contextRef="#ctx0" brushRef="#br0" timeOffset="84067.8303">6439 14362 157,'0'0'267,"-8"-10"-14,4 5-19,4 5-10,-13-4-17,3 4-16,0 1-15,-1 2-5,-3 0-11,-2 4-5,-2-1-13,3 4-8,-3 1-9,2-1-1,-5 8-15,6-5-13,2-2-3,0 1-10,2 4-4,3-1-12,-2-1-6,6 4-4,0-2-6,0 0-5,3 1-3,2-1-7,1-1 1,3 1 5,0-1-16,4 0-4,-2-1-2,4-2 4,3 1-4,-2-3 0,4-1-7,-1 0-6,2 1-20,-2-2-10,4-2-16,-4-1-17,3 0-19,-5-2-20,1 0-20,-1 0-27,1 0-29,0-4-24,4 0-24,-6-2-220,-1-2-474,2 0 210</inkml:trace>
  <inkml:trace contextRef="#ctx0" brushRef="#br0" timeOffset="85154.5482">6526 14560 147,'0'0'264,"0"0"-15,0 0-21,0 0-15,0 0-13,0 0-21,0 0-12,0 0-12,0 0-14,34-1-11,-16 0-9,1 0-8,-6 0-9,16 2-10,3-4-10,0 5-4,0-2-10,0-4-5,2 3-7,-2-3-10,1 0-3,-4 3-8,-7-1-8,-1 2-13,-2-1-13,-6-2-9,0 1-7,-4 0-3,-1 2-4,-8 0 3,13-2 2,-8 1-4,-5 1-1,0 0-5,0 0 7,0 0-4,0 0 2,0 0-3,-19-14 6,8 11-5,1-1 3,-1-3 1,-1 0 2,1 2 3,0-1 3,0-1 4,-1 2 7,3 0 5,-1 1 5,4 0 0,-1 2 6,7 2 7,-12-5 0,5 4-3,7 1 1,-9 0-1,9 0 2,0 0-1,-12 5 0,12-5 0,-4 5 4,4-5 0,-3 9 3,3-9 7,-1 12 1,1-3-5,1 2 3,1-1-4,-1 1-1,0-1-4,2 1 2,-1 0 0,2 1-7,-4-1-1,2-2-1,-2 1 0,2-2-2,-1 0-3,2-2 2,-3-6-2,0 10-7,0-10 4,2 9 0,-2-9-2,0 6 0,0-6 3,0 0 0,0 0-5,0 0 3,0 0-2,0 0-1,0 0-2,0 0 4,0 0-6,0 0 1,-19-19 0,15 9 1,3 3-2,1-3 1,-4 0-2,3 2-4,1-3 3,0 11-2,0-10-2,2 3-1,-2 7 2,6-10 1,-1 5-1,1 1-3,0 2 3,-6 2 2,13-6-1,-1 5 1,-2 0 8,0 1-10,4 1-2,4 3-1,0-3 3,-3 2 1,-1 0 2,4 3 1,0 1-3,-2-2 0,-1 2 3,-4-2-2,1-1-3,-6 0 6,1 0-1,-2-1-7,-1 0 4,-4-3 3,5 7-1,-5-7 0,-5 11 0,-2-4 2,-1-2 3,-2 2-2,-1-2 4,-5 0-2,1-1-1,0 2-4,1-2-1,1-2 4,-1 3-5,1-2-8,-1-1-2,0 1-12,4 0-13,-1-2-18,0 2-16,3-2-19,2 0-20,6-1-26,-13 2-28,13-2-18,0 0-23,0 0-214,-8 0-452,8 0 199</inkml:trace>
  <inkml:trace contextRef="#ctx0" brushRef="#br0" timeOffset="85717.7592">6801 14768 167,'0'0'255,"4"5"-16,-4-5-15,2 10-6,-2-2-3,3-3-7,-2 5-17,1-1-16,-2 0-8,-2 3 8,1 0-26,-3 1-8,0-2-18,-4 4-7,-2 0-16,-4-1-10,1 1-2,-2-2-11,2 0-12,-2-1-13,2-2-13,-1 1-19,4-4-21,2-1-16,-2-1-24,0-1-16,0-3-27,4 1-18,6-2-27,-14 0-35,14 0-15,0 0-19,-4-11-189,2 1-420,2 10 186</inkml:trace>
  <inkml:trace contextRef="#ctx0" brushRef="#br0" timeOffset="86167.6028">7004 14501 60,'0'0'187,"0"0"-4,0 0-5,0 0-9,-14 11-9,11-7-5,3-4-5,-8 15-3,5-5-4,-1 1-3,0-1-16,-1 7-2,2-2-3,1 0-3,1 2-3,-1-2-8,5 3-9,0 0-6,4-3-9,-1 1-5,2-2-6,1-1-7,4 1-5,-3-2-2,5-1-9,1-5-2,0 3-3,1-3-5,1-3-5,1-2-1,-2-1-2,3-3-3,-2 0-5,1-4 9,-1 0-12,-1 0-1,-3-4-1,1 1-1,-3-2-1,-2-5 3,1 5-6,-3-5 3,-3 2-1,-2-3 5,-2 1-4,-4-2 4,0-6-2,-3 5-4,-1 2 2,-8-3-1,5 5 1,-3 2-7,-7 3 2,-3-1 0,3 4-2,-9 2-4,0 3-1,0 3-2,1 3 1,-1-1-7,3 6-7,5-2-14,5 0-12,-3 1-15,3 2-18,0 4-11,4-3-18,4-1-11,1 2-22,2-2-25,2 2-27,2 0-29,2 0-184,-1-3-432,5 2 191</inkml:trace>
  <inkml:trace contextRef="#ctx0" brushRef="#br0" timeOffset="86614.3351">7272 14311 224,'-4'7'234,"4"-7"-8,0 0 2,18 14 0,-5-7-6,2 1-19,3 4-10,5 1-11,3 1-13,-1 0-17,5 3-17,-5-1-9,-3-1-14,-1 3-9,-6-3-8,1 3-10,-5-4-10,3 3-3,-7 0-9,-3 1 0,-2 0-4,-4 1 0,-2 6-9,-9 1-1,-2 0-7,0-3 0,-7 3-8,1-1-2,0-2-7,-2 2-6,2-4-23,-1 1-19,0-5-18,7-5-18,0 1-27,3-3-19,4-3-27,-1 1-26,5-3-34,0-3-20,4-2-220,0 0-467,0 0 206</inkml:trace>
  <inkml:trace contextRef="#ctx0" brushRef="#br0" timeOffset="87342.3544">7778 14539 230,'0'0'262,"0"0"-17,0 0-14,0 0-14,0 0-12,9 4-12,-9-4-15,18 4-19,-5-1-14,5-2-13,2-1-15,3 0-8,8 0-15,-4-1-18,-6-1-11,9-2-15,-11 3-16,1-1-13,-1 1-6,-2-1-14,-3-2-11,-3 3 1,-3-2-2,0 0 1,1 2 2,-9 1-9,5-7 0,-5 7-3,4-6-3,-4 6-5,0 0 6,0 0 2,-9-15 2,3 10 2,1 0 2,-3 2 0,0-3 6,1 2 14,0 0 11,0 2 5,7 2 2,-8-4 1,8 4 0,-7-5 0,7 5 2,0 0-1,-7-3-3,7 3 2,0 0 12,0 0 10,-9 9 1,5-4 0,1 1 6,1 1-4,0 2 12,2 3 8,-2-1 0,4 7-3,0-1 2,-2-2-15,2 1 14,-2-4-11,3 3-16,-2-1 4,2-3-5,-1 0-3,1 1-8,0 0-2,0-2 0,2 0-7,-3-4 0,0-1-8,-2-5 1,3 10-5,-3-10-3,2 8 1,-2-8 0,0 0 0,2 4-6,-2-4-6,0 0-2,0 0-1,0 0-7,0 0-11,-9-27 1,5 14 2,-5-1-2,4-1 2,-2-5 4,3 6 3,-3-4 0,2 2 1,1 1 3,-2 3 1,3 1 3,3 0 1,-2 5 4,0-1-1,2 7-1,-2-10 3,2 10 0,-2-8 1,2 8 1,0 0-1,0 0 3,0 0 2,0 0 3,12-1-9,-12 1 5,19 8-1,-6-2 0,1 3 1,1 2 5,2-1-7,-1-1 5,3-1-1,-3 3-2,8 0-3,-5-2 5,-4 3-4,1-2 3,-3-2 0,-4 0-5,0-1 2,-2 2-2,-3-4 5,0 2-3,-1-1 3,-3 2 10,0-8 1,-5 15-1,-1-7 3,0 0 1,-6 0 2,1-3-4,-7 3-3,2-3-7,-4 0 6,5 0-11,-2 1-9,4-4-22,0 1-11,-7 1-22,6 0-19,-1 0-9,0-1-31,4 0-30,2 0-22,2-2-38,7-1-49,-9 2-160,9-2-456,0 0 202</inkml:trace>
  <inkml:trace contextRef="#ctx0" brushRef="#br0" timeOffset="87883.5816">8611 14448 192,'3'-8'278,"-3"8"-25,4-4-16,-4 4-15,8-6-22,-2 3-17,0-1-14,5 0-17,1 2-16,1-1-15,0 2-12,6-1-10,-6 0-12,1 1-10,-1 1-16,-1-1-16,-1-1-16,-3 2-14,-8 0-17,12 0-19,-12 0-13,11 2-15,-11-2-10,0 0-13,0 0-12,4 4-16,-4-4-6,0 0 9,0 0-2,-22 5-13,13-3 16,-2-1 16,2 2 8,-3-2 16,1 2-1,-3 0 20,1 0 18,-1-1 24,1 0 8,-2-1 7,-3 3 7,7 1 9,-3-4 11,5 3 14,-5 0 9,5-1 14,1-1-2,8-2 6,-12 4 0,6-3-2,6-1 4,-7 4 16,7-4 2,-4 6 4,1 0 4,-1 1 6,4-7-2,-2 14-1,0-4-4,2 1-5,-3-1 15,6 2 3,-3 2-8,4-2-11,-2 3 1,0 1-21,3 0 2,-1-1 0,0 2-9,1-2 3,0 0-8,0 1-5,3-2-12,1 2-1,-1-2-17,0 0 6,1 0-4,-3-4-5,6 3-4,-3-4-1,2-2 5,0 0-18,0-1-8,0-2-17,3-2-12,-1 1-23,6-3-21,1 0-10,-2-3-22,0 1-20,-1-3-14,-5 0-33,-1-1-33,2 2-30,-1-4-29,1-2-17,-6 2-53,2-1-166,-2-1-527,-3 1 233</inkml:trace>
  <inkml:trace contextRef="#ctx0" brushRef="#br0" timeOffset="88059.0182">8616 14663 64,'-9'3'193,"9"-3"-11,0 0-19,0 0-11,0 0-22,0 0-8,17-12-12,0 5-14,-3-3-8,7 2-12,-2-1-12,5-2-15,1 1-19,2-3-25,-4-1-38,4 1-22,-3 1-69,-10-2-95,4 3-237,3-3 105</inkml:trace>
  <inkml:trace contextRef="#ctx0" brushRef="#br0" timeOffset="88818.5225">8821 13522 115,'4'-17'205,"2"2"-13,1-1-17,3 3-20,1-1-8,2 4-15,0-1-12,0 4-11,2 1-9,-2 0-17,-3 2-3,0 3-10,1 1-10,-5 2-4,4 2-1,-7 2-8,3 2-3,-4 8-4,0 1-1,-2 8 3,-4 2 13,0 1 6,-1 3 4,-5 3 5,6 0 6,-4 12 4,3 3 6,-1-1-2,2 0-2,2-2 0,0-11-3,2 11 3,0-1-13,0-10-8,4-3 0,0 0-3,2-3-7,-1-2 1,3-1 0,2 0-8,-1-9 0,-1-3 3,6 0 0,-3-3 0,4-1-6,2-1-3,-2-1 2,5-4-1,-3-1 0,2-3-2,0-2-4,1 1-5,-3-4-4,2-2-7,-2-2 7,2 0-3,-4-1-4,-1-1 1,3-2-3,-5-2 0,-1-1-4,0-1 4,1 2-2,-4 0-6,-1 0 2,-3 4-3,2 0 5,-4 3-1,-2 1-3,2 1-7,-2 6 5,0 0-3,-14-5 1,14 5-7,-24 11 3,6 0 3,-5 6 1,-2 2 1,5 2 0,2 3-1,1 1-2,1 0 4,7 2-4,5 1 5,-1 1-4,9 3 0,-1 1-1,5-5 2,4 1-2,1 5 1,2-5 1,4 3 0,-4-1-5,1-3 9,3 0-4,-6 0-1,2-3-5,-3 1 1,-6-7 5,3 6-4,-5-6 16,-4-2-9,0 2-6,-4 0-3,-3 0 3,-4 2 2,0-5 1,-5 4 2,0-5 10,-6 2 0,-2-1 1,1-2 1,-4-2 2,1 2-4,-4-4 7,3 0-5,0-2-7,0-3 0,-2 1 2,2-2-4,6-2-6,2-2-23,0 0 1,6-1-2,-1-1-16,3-1-13,3-2-16,-2-1-26,4-2-13,-1 0-12,3-2-16,2-1-21,-1-5-25,3-3-21,1 0-37,3-6-255,-4-3-534,4 1 237</inkml:trace>
  <inkml:trace contextRef="#ctx0" brushRef="#br0" timeOffset="89246.4505">9160 13466 12,'0'0'275,"-3"-11"-24,3 11-17,0 0-9,0 0-10,0 0-14,0 0-11,20 19-17,-8-6-20,5 7-12,2-1-13,-2 1-9,3-1-12,-1 0-13,3-1-12,-8-5-8,3 1-3,1-2-17,-1-3-6,-4-1-12,-2-2-11,1-1-10,-2 0-2,-1-1-4,1 0-3,-2-3-12,-8-1-8,11-4-6,-3 2-5,-8 2-6,9-9 0,-5 0-9,0-1-1,-2 0-4,-2-4-10,2-2 1,-6 0-4,2-4 10,0 4 1,0-1 10,0 0 0,1 6 23,1 0 18,0 4 9,0 7 6,-2-11 7,2 11 15,0 0 20,-9-2 11,9 2 16,-11 13 7,-2-2 6,1 3-2,-5 6 1,0 1-11,-2 2 0,0 2-12,-1 0-4,4 2-10,0-1-12,1 2-23,1-1-27,3 0-38,2 2-55,2-4-63,5-5-84,-2 7-264,3-8-544,-1-2 241</inkml:trace>
  <inkml:trace contextRef="#ctx0" brushRef="#br0" timeOffset="90341.7479">10541 13116 30,'-10'-2'170,"10"2"-12,-8-4-4,8 4-17,-9-3-9,9 3-12,-14-2-4,14 2-14,-11-1-5,5 0-8,6 1 5,-15 1-7,15-1-3,-15-1-10,6 1-2,0 1 0,-4 3-6,1-3-6,-5 0 3,0 3 3,-2 0 6,2 0-4,3-1 2,-5 0 0,-1 3-1,2-1-5,-3 0-1,1-2-5,3 4 2,-1-2-4,0 2-2,-1 2-3,2-1-6,-1 3 5,1 0-6,4-1-3,0 2-4,3 2-2,4-4-3,-1 5-1,5-3-4,3 0-2,3 1 0,5 0 1,2 1 1,3 0-1,4-3 2,5 2 1,7 1 1,-3-2-2,6-2-1,-1 0 3,0-1 0,5 0-3,-7-1-3,-1 2-10,1-2-2,-6 3 2,-4-4-1,-6 0 3,0 0-3,-4-1 4,-5 0-1,3 1 9,-6 0-3,-2-1 6,-1 5 0,-4-3 3,-3 2-1,-3 2-2,-3-3 1,-2 1-2,0-2 0,-1 0 2,-1-1 2,-3-3-2,4 0 3,-2-2 1,0 2 2,-2-2-3,1-2-3,-2-3-6,3 0 5,1 0 1,1-1-6,-1-2 0,6 2 1,3 0-2,0 0-6,1-2 3,3 1-4,1 1-7,3-3 9,1 7-6,-2-17-1,5 7-1,5 1-4,-3-2 5,6 2-7,1-3 1,-4 6-6,4-2-12,-3-1-7,3 3-16,2 0-19,-3 2-13,3-1-16,-1 1-11,3-1-23,-2 3-17,7-3-24,-4 3-20,7-2-27,2-1-35,-2 3-188,2-5-468,2 2 208</inkml:trace>
  <inkml:trace contextRef="#ctx0" brushRef="#br0" timeOffset="90618.7192">10862 13210 199,'-7'-1'317,"7"1"-13,-21 5-18,9-2-16,-1 4-14,-3 2-15,-3 4-15,2 6-10,-2 2-11,1 0-17,3 4-12,1 2-18,1-2-18,2 4-11,3-2-13,0 1-9,1-2-14,5-1-3,2 0-14,4-5-3,0-2-9,4 6-7,3-1-3,2-2-2,-1-7-12,5 6-5,-2-7-2,2-2-19,1 0-19,-2-2-21,9 4-17,1-6-13,1 2-15,-7-4-27,7 1-19,3-4-28,-2-4-24,-7 0-32,9-3-17,-2-1-27,-7-1-226,3-3-509,-2 1 226</inkml:trace>
  <inkml:trace contextRef="#ctx0" brushRef="#br0" timeOffset="91053.4045">11367 13273 121,'-3'-7'290,"-1"-1"-19,-1 2-21,0 2-21,-2-1-14,-3 3-19,0 1 3,10 1-30,-22 2-6,10 1-20,-1 0-5,3 1-16,-3 1-8,2 2-14,1 0 0,1 0-12,-3 2-8,5 1-7,0 0 1,-4 4-10,1 2 3,2-1 0,-1 4-2,1-3-1,0 2-3,-1-1-9,4 0 4,-2-1-3,5-2-5,-3-2 1,2-2-8,-1-1-4,3 1 1,0-1 1,1-9-10,-3 10-5,3-10 4,0 7-7,0-7-10,0 0 23,-1 10-20,1-10 1,0 0-5,0 0 3,-3 6-5,3-6 0,0 0 1,0 0-2,0 0-2,0 0 1,0 0 15,0 0-19,0 0-2,-1 7-2,1-7 5,0 0-17,0 0-3,0 0-7,0 0-8,0 0-5,0 0 2,0 0-5,0 0 1,0 0-6,0 0-2,0 0-2,0 0 1,0 0 6,0 0-9,0 0 0,0 0-5,0 0-8,0 0-8,0 0-22,0 0-20,-10 1-12,10-1-22,-8 1-20,8-1-28,0 0-38,-14-1-160,14 1-425,0 0 188</inkml:trace>
  <inkml:trace contextRef="#ctx0" brushRef="#br0" timeOffset="91882.5543">11198 13314 70,'0'0'208,"0"0"-11,0 0-19,0 0-21,0 0-15,13-18-13,-6 15-10,1-2-7,1 0-12,1 0-12,4 0-4,-2 1-7,2-1-7,-1 0-6,-1-1-10,4 0 0,-5 1-3,1 3-4,-5 1-10,2-4 0,-2 4-3,-7 1-5,9-1-5,-9 1 1,0 0-1,10-2-4,-10 2 1,0 0-1,0 0 1,0 0-3,0 0-3,0 0-3,-16 15-1,5-10 2,2-1-5,-1 1 7,-1 2-6,0-1-7,-2 0 5,-3 0-4,-2 0 1,0-1-3,-1 3-2,3-4 1,-1 1 0,4-2 1,-1 0 1,1 1-5,0-2 1,3 0 3,0 0 0,2-1 2,-1 0 5,9-1 3,-9 1 3,9-1 3,-9 1 6,9-1 3,0 0-3,-10 4 1,10-4 2,0 0-3,0 0 0,0 0 8,-4 3 2,4-3 5,0 0 6,0 0 12,0 0 9,-2 8 2,2-8 3,0 0-5,6 11 0,-6-11 8,3 11 8,-3-4-5,3 1-5,-1 3 10,0-3 3,-2 4-13,1 0 5,1-1 2,-1 2-6,0-1 9,-1 4-21,0-3-4,2 0 14,-1 1-8,0 0 10,-1-2-9,0 0 3,2-1-3,0 0 5,-2 1-6,-2 2-1,2-3-6,2-1-4,-1 3-1,1-3 3,-1 0-5,1-1-5,1 1-4,-2-3-5,3-1 0,-4-6-4,4 9-6,-2-4 0,-2-5-4,3 8-3,2-3 5,-5-5-4,8 8 1,-3-5-3,2-1-6,-1 1 4,-6-3 0,12 4-4,-3-3 2,2 1 0,-1-2-1,2 0-10,0-2 6,1 0 1,1 1-3,3-3-16,-3 1-4,-2 1-14,2 0-20,-2-1-2,2 1-21,-3-2-14,1 2-17,-1-1-5,-2 1-10,-2 0-6,-7 2-2,14-4-10,-11 2-2,-3 2-9,7-4-13,-7 4-7,7-5 2,-7 5-25,2-7-11,-2 7-12,1-9-12,-1 9-33,-1-8-163,1 8-454,-6-11 201</inkml:trace>
  <inkml:trace contextRef="#ctx0" brushRef="#br0" timeOffset="92069.722">11188 13554 211,'0'0'260,"0"0"-17,0 0-13,0 0-20,0 0-24,0 0-8,10-13-23,-5 9-15,3 2-10,4-1-15,1 0-17,4 0-26,-3 3-21,1-3-27,2 3-30,0 1-27,-2 1-35,0-1-29,2 0-22,1-1-31,-3 1-155,2-1-331,-2 1 146</inkml:trace>
  <inkml:trace contextRef="#ctx0" brushRef="#br0" timeOffset="92403.4834">11600 13615 50,'0'0'192,"0"11"-5,0-11 0,-2 13-4,2-13-3,-3 11-14,-1-6-4,1 1-2,-2-1-6,5-5-8,-9 8-7,5-3-11,4-5-6,-8 6-4,8-6-5,-10 4-7,10-4-6,-9 1-5,9-1-12,0 0-3,-13-5-12,13 5-5,-9-8-7,5 2-6,2 1-7,2 5-1,-4-12-7,4 12-6,0-10-5,0 10-2,0 0-3,4-11 1,-4 11-4,1-6 2,-1 6-1,7-3-5,-7 3-3,11-3 0,-11 3-2,13 0-1,-13 0 3,14 3-3,-8-1-3,1 1 1,-2 0 3,0 4-4,0 0 10,-3 1-6,1 0 0,-2 3-1,-3-1 2,-1-1 0,-3 3 1,2 0-1,-4 1-6,-1 2 7,-2-1-4,2 2-7,-3-1-12,0-2-13,1-1-25,4-3-19,-2 1-30,1-2-28,2-2-24,1-2-19,1-1-31,4-3-41,-10 6-150,10-6-426,0 0 188</inkml:trace>
  <inkml:trace contextRef="#ctx0" brushRef="#br0" timeOffset="92754.8034">11857 13374 168,'0'0'352,"0"0"-8,-3-8-4,3 8-30,0 0-8,0 0-28,0 0-32,0 0-9,0 0-9,0 0-3,0 0-10,0 0-23,2 25-16,0-14-15,-2 2-21,3 1-12,1 0-11,-3 1-10,-1-2-16,0-1-1,3 3-6,-3-2-2,0-2-17,0 1-10,1-2-5,-1-1-25,0-2-35,0 1-4,0-8-43,1 11-17,-1-11-23,2 9-16,-2-9-14,1 6-10,-1-6-12,0 0-28,0 0-28,0 0-40,0 0-48,0 0-199,0 0-537,0 0 238</inkml:trace>
  <inkml:trace contextRef="#ctx0" brushRef="#br0" timeOffset="93043.0708">11765 13212 195,'-1'-5'256,"1"5"-18,0 0-14,0 0-10,14-6-1,-5 8-12,3 0-14,5 2-4,9 4-11,3 2-15,-2 3-8,0-1-12,0 2-11,0 3-9,-2 0-14,1 1-5,-2 1-4,-2 1-8,-2-1-7,-2 2-10,-2-2-6,-7-2-1,1 1 6,-4 5-17,-3-4-3,-3 0-8,-5 5 1,-3 0-2,-6 2-7,0-5 1,-4 1-7,-1-1 0,-3 0-9,0-1-1,1 0-19,1-5-22,-1 2-21,4-5-23,0-2-22,3 0-33,3-4-18,1-1-30,1-1-54,3-4-268,6 0-535,0 0 236</inkml:trace>
  <inkml:trace contextRef="#ctx0" brushRef="#br0" timeOffset="93806.5456">12362 13542 309,'0'0'316,"0"0"-21,0 0-18,0 0-20,0 0-18,0 0-17,0 0-20,22-5-19,-9 3-18,1 0-19,6-1-12,2 1-16,-2 0-12,1 2-11,2-2-10,-3 1-25,-1-1-21,0 0-10,0 1-16,-2 0-13,-5 0-11,0 0-5,-1 0-9,-3-1-1,-1 0-5,-7 2 1,10-2 1,-10 2-2,7-4-5,-7 4-4,0 0-2,0 0 3,-3-11 2,3 11 4,-10-9 6,5 6 0,-3-2 6,2 1 1,-3-2 2,-3 2 7,6 0 8,-2 1 9,8 3 10,-11-5 11,6 1 5,5 4 1,-13-2 4,13 2 6,-7-4-1,7 4 0,-9-1-1,9 1 0,0 0 9,0 0 6,-8 7 0,8-7 3,0 11 4,0-11 5,2 14 5,1-6-2,-1 3-10,5 0-2,-2 0 2,0 1-6,0 3 0,2-1-11,-4-2 2,5 2-8,-6-3-7,4 1 3,-1-3-5,-1 1-4,-2-4-1,1 1 2,-1-1-12,-2-6 3,5 10-1,-2-8-3,-3-2-3,2 8 4,-2-8 0,0 0 5,4 4-7,-4-4 4,0 0-28,0 0-3,0 0 1,3-23-1,-4 12-1,2 0-6,-2-4-8,-2-2-5,-1-1-4,1-1 5,-3-5 1,2 5-2,1-1 0,-3 1 2,3 1 6,-3 2 2,4 4 4,-4 1 2,4 3 13,0 1-9,1 0 9,1 7 5,-4-10 0,4 10 10,-3-7-12,3 7 5,0 0-4,0 0-1,0 0 3,0 0 10,0 0 1,15 14 5,-10-5 1,3 0-9,6 3 5,-1 0 1,9 4-4,-7-3 0,3-2 5,4 4-4,-3-4 4,-1 0-1,-2 0-6,3-1 6,-3-2-8,2 2 2,-8-4 4,0-2-3,3 2 6,-5-1-3,-2-2 1,-2-1 1,-4-2 4,10 3-4,-10-3 9,4 8-2,-4-8 11,0 0-4,-9 13-10,0-7 5,-1 1-11,-7 2 4,-1 0 4,-2 0-13,-6 0-17,7-1-8,-1 0-36,2 1-26,1 0-26,-1-2-34,4 1-35,4-2-33,0-1-54,2 0-287,8-5-595,-8 7 263</inkml:trace>
  <inkml:trace contextRef="#ctx0" brushRef="#br0" timeOffset="96420.5417">13432 13180 247,'5'-7'266,"-5"7"-23,1-8-24,-1 8-23,0 0-19,0 0-20,-6-11-11,6 11-15,-5-6-7,5 6-12,0 0-7,-8-3-12,8 3-12,-10-1-6,10 1-7,-15-1-5,4-1-7,1 5-1,-3-2-9,-3 2-3,-1 0-2,-1 0-9,1 1-1,-2 0-7,0 2 0,-1-1-2,-1 1 0,1 1-5,-1-2 1,2 1-7,3 0 2,3-1-2,4-3 1,0 0 1,1 1-3,1-1-1,7-2 1,-11 4-4,11-4 2,-5 3-2,5-3 5,-5 5 9,5-5 9,-3 12 16,3-12 0,3 17-2,1-7-7,-1 1 7,0 1 2,1 4-8,0 2 5,1-1 8,1 2-3,0 0-4,0 6 17,0 0 6,1 3-7,-2-4-3,-3 1-2,-2-5-5,0 0 1,2-2-8,-4 1-5,2-1 4,-1-2-20,0-4 13,1 0-10,-1-2 5,1 3-7,0-6 0,-2 1-7,2-8 0,-2 11-4,2-11 4,0 11-7,0-11-11,-1 9-18,1-9-11,0 9-13,0-9-27,-1 8-26,1-8-25,-2 8-28,2-8-27,0 0-25,0 0-23,3 7-29,-3-7-229,0 0-524,0 0 232</inkml:trace>
  <inkml:trace contextRef="#ctx0" brushRef="#br0" timeOffset="96632.1068">13093 13523 182,'0'0'264,"0"0"-23,0 0-22,0 0-22,0 0-17,0 0-17,0 0-16,27-6-16,-7 1-11,7 1-10,3 0-17,-2 0-19,-2 3-29,4-1-29,-11-1-31,3 1-17,-5 0-33,0 1-37,-6 2-28,3-2-50,-8 1-97,-6 0-299,8-3 133</inkml:trace>
  <inkml:trace contextRef="#ctx0" brushRef="#br0" timeOffset="97428.1475">10665 14363 50,'0'0'220,"0"-9"-15,0 9-8,0-17-14,2 8-3,-2 0 4,2-1-9,-2 3-10,0-3-10,4 1-12,-4 2-6,0 7-16,-4-15-11,2 8 10,-1 1-21,-2 1-12,-2-3-6,-1 2-1,-1 0-17,-3 2-5,2 1-1,-1 1-4,-3 2-4,-6-2-3,4 6-4,-3-1-8,4 2-2,-3 2-4,3 1-3,-1 1 1,2 1-2,2 0-8,1 2 2,3 3-2,2-6-1,1 4-3,4-2 0,2 2-2,6 3-3,0-1 0,5 1 1,4 3 0,7-1-2,-3-4-1,5 2 2,-1-2 1,2 1-4,-4-1 1,-3-4 0,-2 0-1,-2 2 1,1-1-2,-4 0-1,-6-1 3,1 0 0,-3 1 10,-4 1-13,-2 0-1,-2 5-1,-2-3 0,-2 1 0,-4-1 0,0 0 0,-2-3 1,0-1 7,-3 0-5,1-2-3,-2-1 2,0-2-2,1-3-1,1-1 2,1 1-1,2-4-1,-1 1 2,5-1 11,0-2-10,-1-1-6,4 1 0,0-3 2,2 3-2,1-3 2,3 7 7,0-14-8,3 4 1,1 2 2,2 0-3,6-6 0,-3 6 1,4-4-2,3 1-7,1 0-13,-2 2-20,5-1-20,-3 1-14,4 2-17,-1 1-34,1 1-17,7-2-34,-9 0-29,3 2-201,-4-2-445,3 2 197</inkml:trace>
  <inkml:trace contextRef="#ctx0" brushRef="#br0" timeOffset="97710.5149">11059 14279 79,'2'-9'264,"-2"3"-17,0 6-23,-5-12-22,5 12-13,-10-2-9,10 2-6,-17 5-5,7 1-14,-4 2-15,-1 5-1,0 1-5,-1 5-15,2 2-3,-2 0-4,3 2-10,6-5-2,-2 6-10,4-6-4,2 1-9,2 1-1,2 6-9,3-7-6,0 0-7,9 4-6,0-2-4,1 1-4,-4-6-4,7 3-1,-1-4-7,7 3 0,-7-4-6,6 1-9,0-1-8,-4-6-9,3 3-8,4-1-14,-8-2-20,3-1-20,-1-1-23,-2-1-18,2 0-22,-2-5-26,2 1-20,3-1-19,-4-1-45,-6-2-164,4-2-435,-5-1 193</inkml:trace>
  <inkml:trace contextRef="#ctx0" brushRef="#br0" timeOffset="98060.7372">11694 14252 156,'0'0'225,"-12"-3"-18,3 3-16,9 0-13,-18 2-14,5-1-4,3 4-11,-1-1-5,-2 2-10,5 0-6,-3 0 1,-3 4-5,5-1-7,-4 4-12,3-2-4,0 3-4,2-4-7,2 4-4,-2 1-3,5 1-2,0 1-9,1-2-4,2 2-7,2-3 0,1 0-12,4 2 2,-3-1-9,7-2-6,-3-2 0,1-3-5,3 3-2,-1-2 1,2 1-7,3 0-2,-4-4-4,0 0-10,5-2-16,-3 0-16,-2-1-12,2-1-16,-2 1-19,0-1-20,3-1-18,-4 1-23,1-2-34,0 0-11,-1 0-10,1-3-33,-5 3-146,-7 0-397,12-5 176</inkml:trace>
  <inkml:trace contextRef="#ctx0" brushRef="#br0" timeOffset="98437.5389">11968 14613 159,'7'5'208,"-2"0"-10,-1 0-12,2 0-4,-6-5-6,5 8-2,-1-2-7,-3 1-6,1-2-4,-2-5-11,1 13-9,-1-13-4,-3 10-17,3-10-2,-3 10-8,0-6-8,3-4-6,-11 8-8,7-6-6,4-2-2,-11 2-8,11-2-3,-12 0-9,12 0-4,-16-4-9,11 1-4,5 3 1,-10-6-6,6 2-6,4 4-3,-4-9 7,4 9-10,0 0-3,4-12-2,-4 12 0,0 0-6,6-12 9,0 11-11,0-1-1,2 0 0,-8 2-3,16-1-1,-7 1-2,-1 1-2,6 2 4,-8 0 0,3 1 3,0 1 4,-1 0-7,-3 1-1,-2-1-1,-2 7 9,0-1-11,-2 1 1,-3 3-2,-1 2 5,-4-1-6,-2 1-5,0 0-9,-4 6-21,3-6-17,-6 5-26,-1-5-17,7-2-32,-6 3-30,1-6-25,8-2-13,-6-2-62,3-1-142,1-2-433,-1-1 192</inkml:trace>
  <inkml:trace contextRef="#ctx0" brushRef="#br0" timeOffset="98742.2682">12202 14567 304,'0'0'320,"0"0"-24,-10 0-25,10 0-24,0 0-18,-11 13-11,9-8-17,-2 1-15,2 4-12,1 2-20,1-1-14,0 1-11,1-1-11,0 1-17,3-1-5,-1 5-14,-1-4-6,2-1-11,0 0-6,-2 1-4,1 0-9,0-4-18,2 2-14,-3 0-14,-2-5-15,0-5-18,1 12-20,1-8-23,-2-4-13,1 8-16,-1-8-22,0 0-34,0 0-40,0 0-65,0 0-149,0 0-447,0 0 198</inkml:trace>
  <inkml:trace contextRef="#ctx0" brushRef="#br0" timeOffset="99026.6404">12143 14361 283,'7'-4'282,"1"2"-8,1-1-22,3 3-9,5-1-19,3 4-16,-1 2-16,1 0-11,7 4-14,-7 0-10,4 3-2,-2 6-24,-5-5-6,2 4-15,-3 1 3,-4 5-19,2-1-6,-6-4-13,-3 1-2,-3 0-7,0 6-4,-2 2-5,-3-2 6,-1 0-15,-1-6-1,-4 5-8,-1-5 1,1-1-2,-1 5-10,-4-2-11,5-6-15,-3 2-17,-2-2-19,0-2-14,1 2-25,3-2-27,0-1-35,1-3-32,3 0-36,0-5-32,3 3-43,-1-4-163,4-3-478,-4 6 211</inkml:trace>
  <inkml:trace contextRef="#ctx0" brushRef="#br0" timeOffset="99730.0084">12629 14689 120,'0'0'284,"0"0"-11,0 0-18,8 2-13,-8-2-11,11 0-6,-3 0-18,5 0-15,-2 0-20,7-1-14,3 1-16,7-1-12,-6 2-16,0-2-11,5 1-12,-7-2-19,3 1-16,-2-1-9,0 1-20,0-1-14,-3 0-6,-5 0-12,0 1-4,-2-2-7,-3 2-6,0-3 2,-3 2 0,2-1-2,-7 3 0,7-6 3,-7 6-2,0-6-3,0 6-2,0 0-1,-13-17 2,8 10 2,-1-1 1,-2-2 6,0 3-1,-1-4 6,2 4 3,-1-1 18,0 0 12,3 6 6,-1-3 1,2 1-4,-2-1 1,6 5-3,-9-5 5,9 5-1,-9 0-2,9 0 11,0 0 7,-9 10 1,6-3-1,1 0 5,0 2-3,1 1-3,0 2-4,3 4 9,-2-5-1,3 7 1,-2-7 1,2 6-7,-1-5-5,-2 0 2,4-1-6,0-1-6,0 0-2,0 0-2,-4 0 1,2-5-5,-1 2-1,-1-7 0,4 10 0,-2-6-2,-2-4-2,0 0 8,3 6-7,-3-6-4,0 0 2,0 0 2,0 0 0,0 0-7,0 0 2,0 0-4,-3-25 0,1 15 1,0-3 0,-1-2-12,2-2-8,-4 4 3,2-6 13,0 4-11,1-2 0,0 7-6,2-6 5,1 6 2,-1 10-4,0-13 2,0 13 5,4-12-3,0 7-4,-4 5 3,5-5 4,0 2 0,-5 3 1,13-3-4,-1 6-1,0 0 4,2 2 3,4 2 7,0 0-9,0 1-1,-1 0 5,0 3-5,0-2 5,-2 1-6,0-2 4,-3-1 5,-1 0-5,0-3-1,-6 3 12,-1-3-4,-2 2-4,-1 2 2,-2 0 3,-4 0-3,-1 1-2,-8 1 4,-1-1-5,-2-2 8,-1 2-10,-10 0 5,7-3-2,1-1-18,0 0-15,1-1-12,1 1-21,1-2-16,0 0-23,2 1-27,3-1-18,0-1-23,2 0-22,4-3-31,6 1-218,-15-1-479,15 1 212</inkml:trace>
  <inkml:trace contextRef="#ctx0" brushRef="#br0" timeOffset="100499.1145">13673 14391 8,'0'0'241,"8"-7"-11,-8 7-20,4-2-19,-4 2-18,0 0-16,0 0-17,0 0-14,0 0-13,-13-10-11,3 10-8,0 0-9,-2 0-1,-1 2-14,-4-2-5,4 1-3,0-1 0,-1 1-1,-3-2 2,-1 1 13,4 0-3,4 1-3,0-1-7,-2 1-6,5-1-2,-1 2-8,8-2 0,-15 3-3,10-2-2,-2 0-3,7-1 1,-9 8-1,5-5-2,4-3 5,-7 12 16,5-5 13,2 4-4,2-2-3,-1 3 0,3 2 8,0-2 8,1 4-11,2 3 14,-1-3-14,-1 1-1,5 0-1,-5-1 0,1 4-3,1-3-10,2 1-2,-7 1-9,3-4 11,-3 0-17,1 3-7,0-3-3,-3-2 4,1-1-7,-1 1-2,0-3 2,-1 1-11,0-3-10,-1-1-23,1 1-22,1-8-13,-2 13-20,0-6-39,2-7-26,-1 10-26,1-10-23,-3 7-32,3-7-31,0 0-40,0 0-195,0 0-527,0 0 233</inkml:trace>
  <inkml:trace contextRef="#ctx0" brushRef="#br0" timeOffset="100680.297">13578 14645 298,'0'0'291,"0"0"-19,0 0-24,0 0-21,-16-1-20,16 1-25,0 0-15,16-6-15,0 0-17,1-1-23,3 1-24,4-3-34,3 3-37,-1-1-41,-6 0-37,2 0-61,-3 1-41,2 0-184,-1-3-376,-2-1 167</inkml:trace>
  <inkml:trace contextRef="#ctx0" brushRef="#br0" timeOffset="101449.5381">13672 13351 176,'0'-19'252,"1"1"-22,3 0-17,2 2-18,2 0-17,3 0-15,1 2-11,4-1-19,0 5-16,0-1-12,4 2-8,-4 2-8,4 0-11,-1 3-8,-2 1-7,0 3-7,-2 0-5,-3 4-8,0 0-2,-3 2-1,0 5-6,-2 5-3,-2 8-3,-1 1-4,-6 3-6,-1 4 2,-3 1 2,-2 1 12,-1 11 6,1 1-1,1-12 6,-1 0-1,1 12 6,1-12-3,3 0 1,0-2 5,4 1 4,-1-1-5,2-3-3,1 0-2,4-2-8,-1-2 4,3-9-4,3 5 3,-2-4-15,-1-7 1,1 3 3,2-1-3,0-4-2,0-1 1,0 0-4,4-2-1,-2-3-1,3-3-4,2 0 2,-1-4-10,1 0 9,-1-1-6,-4-1 2,4-2-4,-3-1 0,0-3 2,-3 2 8,-1 0-16,2-2-1,-4 1 4,-2 4 0,-2-2-2,1 2 2,-4-1-1,0 2-1,-1 2 1,-1 5-1,0 0-5,-1-11 0,1 11-1,0 0 1,-17 4-2,8 1 2,-1 2 0,-4 7 17,-4 7-10,3 2 8,-1 3 2,2 1 3,3 0 0,2 2-3,5 1 4,2 0-5,2-1 3,2 1 1,6-1-4,1 3 0,1-1-2,3-2-4,-1-1 7,3-2-2,1 1-5,1 0 1,-7 0-3,2-2-1,1-1-6,-1 3 6,-3 1-1,2-3 0,-3-3-2,0 5 1,-3-8 1,-5 6 1,0-6 8,-3 6-11,1-5 3,-2-2 3,-4 0 0,-1 1 9,-2-2 4,-2-2 11,-3 5-7,1-5 7,-5 2 0,3-5 3,-6 2-12,-1 1-8,3-8 14,4 3-4,-1-4 8,0-1-12,0-1-3,5-1 4,-1 1-5,4-4-3,0 0-6,1 0-21,9 0-6,-13-1-17,13 1-18,-11-3-25,11 3-28,-8-5-41,4 0-43,4 5-37,-4-9-24,5 0-49,-1 9-262,7-17-607,1 3 268</inkml:trace>
  <inkml:trace contextRef="#ctx0" brushRef="#br0" timeOffset="102238.9508">14066 13215 8,'-4'-7'331,"4"7"-12,0 0-22,-4-10-28,4 10-22,0 0-32,0 0-14,0 0-9,0 0-13,0 0-8,0 0-5,14 28-16,-9-18-10,5 5-10,1 0-13,-3 1-11,4-2-7,0 3-6,3 3-15,-2-4-10,-2-1 6,3-2-18,-1-3 2,1 4-13,-1-5 0,-4 0-8,2-2-4,-3-1 0,-2 0 0,1-4-3,2 2-7,-4-2 4,0 2-7,-5-4-6,9 1 3,-9-1 1,0 0-5,10-4 5,-10 4-2,3-7-3,-3 7-6,-2-10-4,2 10-4,0-14 0,-1 5 1,0-1 1,-1 0 6,2 0-11,0-2-10,2-1-10,-4-2 4,5 0-1,-2-1 4,1 3-3,0-3-2,-2 0 2,1 5-1,3-2 12,-2 2-6,-2 0 1,1 1 0,0 1 7,-1 9-2,0-12-2,0 12 0,2-9 6,-2 9-2,0 0-2,-11-1 1,11 1 1,-23 13 1,7-1 3,-7 5 3,1 3 7,-1 3-6,4 0-1,-4 2 3,0 0-1,1 2-2,0 1-4,3 0-28,1 0-27,0 0-31,3-2-37,2 1-45,4-1-42,4-8-66,4 0-209,-1-2-530,4-5 235</inkml:trace>
  <inkml:trace contextRef="#ctx0" brushRef="#br0" timeOffset="105001.8016">9568 16088 53,'0'0'187,"0"0"-8,0-13-14,0 13-16,6-11-2,-3 5-7,4-1-12,0-3 1,-1 0 0,3 1-12,3-7-12,-3 2-2,3-1-3,1 0-2,0 0-9,5-7-12,-1 0-7,0 0-8,-2 2 2,3 0-11,-5-4-8,5 2-1,1 1-4,-6-1-3,-2 5-6,-1 0-5,3 2 0,-4-1-4,4-1-1,-4 3-2,-3 5-3,-2-2 0,2 1-3,1 0 1,-5 2 1,2 2-5,1 0-1,-3 1-1,-2 5 0,5-9-1,-5 9-1,5-6 0,-5 6 3,0 0-6,2-7 0,-2 7 2,0 0-5,0 0 2,0 0 0,2-8-1,-2 8 1,0 0-2,0 0-1,0 0-3,0 0 3,0 0-1,0 0-2,0 0 0,0 0 0,-12 17 3,8-12-3,-1 6 3,-1 1-2,-1 1-1,1 2 4,-2 2 0,1 0-2,1 2-1,-2-1 0,2 2-1,0 3 1,5-3 4,-3 0 3,2 0-2,0-1 0,2 1 4,0 1-3,0 4 3,0-9-7,2 1 3,0 1 1,-2-6 0,5 3-1,-3-2 1,2-2 0,2 0-3,0-2 0,0-1 2,1-3-2,-1-2 3,2 0 3,3 0 1,0-3-1,1-4-1,1 1 0,5-5 3,-1-1-4,-2-1 2,0-2 0,8-4 1,-8 2-1,-1 0 0,5-5 4,-5 4-7,-3-1 6,3-1-6,-1-3-1,-1 3 2,-3-1-2,-1 2 1,-1-1 2,-2 1 1,0 0-6,-3 1 3,0 1-3,0 3 2,0-1 4,0 1-6,-2 0 0,0 4 2,0-3-2,0 10 5,0-13-4,0 13-2,1-8 1,-1 8 2,0 0-3,-2-9 1,2 9-4,0 0-2,0 0-2,0 0 1,0 0-1,-9-4 2,9 4 1,0 0 0,-9 14 1,6-7-1,0 0-1,0 3 3,-2 0-3,0 0 3,-1 0 0,-2 4-3,0 0 2,5 1 1,-3 0 5,4-2-5,-2 3 1,0-1-3,-2 2 2,6-2 2,0-2-1,2 2-1,-2-3 2,5-1 1,-2 0 0,-1 1-1,2-4 0,3 0 1,-1-1-1,3 2 2,0-2 1,-4-3-3,4-2 6,2 0 3,0-2 3,0-1 1,-1 0-1,3-3 3,-1-3-6,3-1 6,1-1-5,-3-3 2,1-1 0,6-6-3,0 0 1,-2-4 8,-4-2 3,4-2 1,-2 2-2,-1-5-3,1 0 4,-3-1 3,1 0-6,-1-1 1,-3 0 0,3 1 1,-3 2-5,-3 0 4,1 2-6,-1 3-2,-4-2 1,0 9-1,1 4 0,-4 2 1,0 0-4,0 0 1,-2 2-3,0 2-2,2 7-1,0-10-3,0 10-1,-4-6-2,4 6-5,-5-6 1,5 6 3,-5-4-2,5 4 2,0 0 2,-14 10-1,10-4-1,-2-1-1,1 4 2,-4 1 0,0 0-1,4 1 0,-3 3 2,0-3 2,-1 5-4,3 0 1,-1 2 2,-2 1-4,5-2 4,1 0 0,-1 1-2,4-1 4,0-1-1,3 1 4,-1 1 0,2-4 4,1 11-2,1-7 3,-1-2 0,1 3 1,-1-3 5,3 1-3,-2 1 2,-1 0 0,3-2 1,-2 0 2,1 1-4,1-2 0,-2 0 1,0-4 4,-1-1-1,5 5-6,-3-5 3,-1 0 2,3-1-5,0-2 0,0-4 1,-1-1-5,0 1 3,0-1-5,2-4 3,1-1-2,0 0 5,0-1-4,0-2 4,3-4 3,-4 2-3,4-5-4,-2-1-1,-1-2 4,5-6-2,-3 1-2,1-3-2,1-1 5,-1-3-5,-1 1 7,2-2-7,-5 1 1,0 2 2,0-1-7,-1 3 2,-2 5 5,-2 1-2,4-6 1,-5 8-1,0 5-3,-3-2 2,1 2-2,0 0-2,-2 11 1,0-15-2,2 8 7,-2 7-1,4-12 0,-4 12-3,0 0 3,0 0-6,-1-12 1,1 12 0,0 0 0,0 0-5,0 0 4,0 0 1,0 0-4,-18 24 0,12-12 2,-2 2-3,1 4 3,0-3-2,3 3 1,-3 0 0,5 7 1,0 0 8,-2-1 7,4 1-6,0 1 2,0-7 2,4 5 3,-1 1 2,0-5-7,4-2 4,-4 0-1,3 6 1,1-8-5,1 0 2,0 0-2,-2-6 3,1 1-6,1 0 8,0-1-5,-1-2-3,1-2-2,-1-1-4,2 1-11,2-1-19,-2-3-33,0 1-22,-3-2-36,4 1-31,-10-2-49,22-1-54,-17 0-214,-5 1-509,16-6 225</inkml:trace>
  <inkml:trace contextRef="#ctx0" brushRef="#br0" timeOffset="108866.4246">11558 15470 204,'0'0'206,"-8"-2"-4,8 2-12,0 0-11,-8-2-17,8 2-17,-12 1-13,1 2-1,0 4-7,0 0 6,-6 3-12,2 3-2,-7 4-15,1 4-5,0 3-12,-1 0 3,1 5-3,3-1-5,2 2-3,1-2-2,1 1-11,5 0-5,4-2-5,2 2-1,1 0-5,6-4-5,-1-1-5,4 3-3,2-4-1,2 2-5,1 0-4,-1-10-5,7 7 3,-1-2-4,2-4-4,1 1-13,-3-7-11,1-2-16,-1 0-20,9 0-20,-4-5-36,-2 1-36,1-2-36,1-4-46,1-2-195,-3 0-447,5-8 198</inkml:trace>
  <inkml:trace contextRef="#ctx0" brushRef="#br0" timeOffset="109518.5365">11919 15488 2215,'-11'-5'72,"5"3"-45,6 2 32,-11-5 11,5 4 1,6 1-23,0 0-12,-10-5-3,10 5-7,0 0-7,0 0 2,0 0-3,24-8-2,-6 5 0,2-1-4,2 0 0,7-2 0,-2 4 1,2-1-2,-7 2-6,-2-3-3,-2 2-11,-1 2-9,-5-1-18,2-1-1,-6 2-7,-8 0 3,12 2 0,-12-2 3,8 2 3,-8-2-1,0 0-3,0 0-4,0 0-13,0 0-6,-19 15 4,9-12 2,-1-1-7,-1 2 1,-7 0 5,4-1 4,1-2 6,-3 0 2,-2 2 1,2 1 4,-2-3 5,1 1 5,1-2 6,6-1 10,0 2 7,-2 0 3,1 1 5,3-2 10,0 1 15,9-1 2,-15 0 3,10 1 8,5-1 3,-10 1 8,10-1 2,0 0 4,-9 1 2,9-1 0,0 0 1,-8 4 5,8-4 1,0 0-3,-4 5 3,4-5 7,-2 9 1,0-2-4,1 1-1,-1 2 10,-4 3 7,1 2 2,0 0-7,0 4-1,0 5-3,0-5-1,-2 7-1,-1-1-5,0-2-1,1 1-10,1-6-2,0 6-4,-2-6 1,4 0-2,0 0-8,0 1 6,1-1-9,0 3 6,3-9-10,0 1-6,0 3-7,0-5 6,0 0-4,1-1-2,3-1-1,-1-3-2,3 2-4,2-2-4,1 1 2,2-2 7,1-2-5,4-1-1,5 0-3,-3-1 7,3-1 0,1-2-2,7-2-17,-3-1-19,4-2-13,0-1-17,-4-1-19,3 3-9,-2-2-21,-5 2-19,-4 0-16,3 0-11,-4-1-17,-2 0-11,-4 2-15,-1 1-10,-3-1-17,0 0-27,-7 5-154,4-8-428,-4 8 190</inkml:trace>
  <inkml:trace contextRef="#ctx0" brushRef="#br0" timeOffset="109727.165">11884 15816 181,'0'0'214,"0"0"-6,0 0-17,21-12-17,-10 9-13,7-1-17,1-1-15,3 1-11,7 0-14,2 1-26,-2 3-36,1 2-23,-1-2-35,1 1-31,-9-1-33,5 3-43,-6-2-127,-2-1-271,1 2 121</inkml:trace>
  <inkml:trace contextRef="#ctx0" brushRef="#br0" timeOffset="110063.0851">12515 15909 123,'0'0'207,"0"0"-14,-1 9-11,1-9-12,-8 4-11,8-4-11,-10 5-4,5-3-14,-1 1-12,6-3 0,-13 4 0,7-3-13,6-1-15,0 0-4,-17-4-9,17 4-7,-9-4-6,9 4-4,-6-7-13,6 7-1,-3-7-7,3 7-4,-1-7 0,1 7-4,0 0-4,5-12 0,-5 12-5,5-7 4,-2 3 5,-3 4 3,12-6-1,-6 3-1,-6 3-5,11-3 2,-3 3-1,-8 0-10,11 0 3,-6 3-1,0 1 1,-5-4-1,11 10-1,-9-4 0,2 3 2,-5 0-3,-1 2 3,-1 1-6,-2-1 2,-2 4-2,-1 1-1,1-1-6,-2-1-11,0-1-19,0 2-23,1-6-30,-2 5-30,2-6-47,2 4-26,0-5-48,-2-1-170,3-3-428,0 0 190</inkml:trace>
  <inkml:trace contextRef="#ctx0" brushRef="#br0" timeOffset="110359.4889">12763 15572 104,'0'0'299,"0"0"-10,0 0-12,0 0-16,-14 16-17,13-7-21,0 1-15,0 2-5,2 3-26,-1 1-13,2 0-10,0-1-19,0 4-16,2-2-9,-2 3-6,1-1-12,-2-1-7,2 0-12,-3-2-7,3 1-8,-3-5-11,0 1-14,1-3-17,-2 1-16,-2-2-16,2-1-19,-1-2-23,-2 0-24,2 0-23,-4 1-29,1-5-29,5-2-39,-9 1-57,9-1-156,-18-4-449,18 4 199</inkml:trace>
  <inkml:trace contextRef="#ctx0" brushRef="#br0" timeOffset="110661.8071">12521 15565 265,'3'-5'262,"6"-1"-19,3-1-17,2-2-16,6 4-16,7 1-3,0 0-16,1 3-16,3 0-15,0 3-6,-3 3-17,4 1-11,1 1-10,-2 4-11,-2 0-4,-2 3-7,-3-1-12,-6 0-6,1 3-3,-6-2-4,-4 2-2,-3-1 0,-1 3-1,-3-1 3,-4 0 4,-1 2 2,-3 0-3,-1-1-4,-6 6-5,-4-2 1,-1 2-3,-1-3-8,-3 2-6,2-2-8,-2-1-7,-1-1-14,2 0-20,-4-3-18,7-5-24,3-1-16,-2-1-30,6 0-17,-1-3-28,7-1-22,-1-4-39,6-1-247,0 0-496,0 0 220</inkml:trace>
  <inkml:trace contextRef="#ctx0" brushRef="#br0" timeOffset="111011.6505">12918 15362 19,'17'-4'253,"3"4"-17,0 0-12,9 4-19,-1 0-16,-1 2-13,2 4-13,-1 2-18,-2 4-13,-1 0-9,-1 2-12,-2 2-10,0 0-11,0 1-7,-6 0-10,1 0-5,-3 2-5,1 0-9,-3 0-6,3 0 14,-3 0 28,2 0-10,-1-2-5,-6-2-8,2 7-7,-1-2-5,-6-6-6,-2 1-4,0 1-4,-4 0-3,-2-1-7,-3 5-4,-2-1-7,-3-7-8,-3 6-13,-3-2-12,-1-2-13,3 3-17,0-9-11,-1 5-16,4-3-19,3-3-17,1-4-25,2 1-24,1-2-27,2-2-41,-3 1-147,9-5-399,-8 0 177</inkml:trace>
  <inkml:trace contextRef="#ctx0" brushRef="#br0" timeOffset="111894.119">13700 15725 105,'0'0'317,"0"0"-29,-10-3-20,10 3-21,0 0-19,0 0-20,0 0-21,0 0-19,0 0-14,24-11-15,-7 8-11,6 0-16,5-1-9,1 1-13,2 0-11,-3 1-4,0 0-14,-7-1-12,0 0-12,2 2-15,-3-3-10,0 1-9,-1 0 0,-5 2-1,0 0-3,-2-1-6,-1-2 3,1 2-1,-4 1 0,-2-1 0,-6 2-1,10-2-4,-10 2 0,10-3-8,-10 3-13,4-4-10,-4 4-10,0 0-5,0 0-6,0 0 4,-18-13-2,13 9 9,-4 0 0,0-1 8,-2 0-1,-1 0 7,1 1 1,2-1 13,1 1 6,-2 1 6,2-1 5,-2 0 3,2 2 7,8 2 14,-14-3 9,9-1 7,5 4 4,-9-1-5,9 1 2,0 0 4,0 0 2,-15 2 6,15-2-7,-5 7 7,2-2 10,3-5 2,-1 16 3,1-6-6,1 1 2,2 1-4,1 4-3,-3-3-7,5 2 0,-1 1-7,-1-4 4,3 5-8,-2-3 2,-1-1-6,1 0-4,0-4 2,-1 2-5,-1-1-3,1-1 0,-1-2-2,2 2-3,-4-4-8,1 1-8,3-2 0,-5-4 1,3 7-3,-3-7 1,0 0 3,0 0-3,0 0-9,0 0-8,0 0-1,0 0 4,0 0-8,-3-29 4,-2 16-1,1-3 3,0-2-10,-1 0-1,0-8 1,-1 3 2,3 3-1,-2 4 4,2-2 3,2-1 3,-3 4 1,0 2 3,4 2 9,-1 2 7,0 1 8,1 8-1,-2-10 2,2 10-1,-1-8-5,1 8-2,0 0 4,0 0-5,0 0 2,0 0 3,0 0 3,0 0 1,4 27-1,2-19 1,1 4 1,3 1 1,1 0-5,2 0 0,4-2 0,-4 1 0,4 1 4,0-3-5,-2-1 0,3-3-1,-2 2 4,-1 1 2,-2-5-1,-2 1 6,1-1-3,-3 1 8,-3-3-3,-1 0 6,-5-2 9,10 4 6,-10-4 1,7 1 4,-7-1 1,0 0-8,4 5 0,-4-5-6,0 0-2,0 0-5,-22 12-3,4-6-1,-2 0-3,-8 6-1,-2-4-7,3 3-27,2-1-27,3-2-30,-4 3-37,2 0-43,6-3-54,2 0-68,-1-3-231,4-1-547,2-1 242</inkml:trace>
  <inkml:trace contextRef="#ctx0" brushRef="#br0" timeOffset="112736.2614">14783 15475 42,'-2'-13'220,"1"0"-9,0 2-14,-2-1-17,1 1-5,-3 0 15,-2-3-17,0 5-18,-1 0-13,0 3-13,-2 2-14,-1 0-13,-1 3-10,-3 2-7,3 3-16,-5 0 0,3 0-7,-3 2-4,1 4-1,1 0-1,3 2-5,5 2-1,-2 1-6,8-4-1,-2 6-5,9 0 17,1 2-2,4 4-5,7-2-5,1-1 1,7 3-6,3-2 2,2-3-8,15 6 0,-1-2-2,-19-6-1,9 3-1,-6-2-5,-1 1-4,-1-2 1,-2-1-3,-11-2 0,2 1-2,-7-4-4,-1 5 2,-5-4-2,-1 2 0,-2-2-2,-4 0 0,-2 4 3,-5-3-4,-4 1 1,1-5-2,-10 4 2,2-4-5,-6-3 3,0-2-3,0 0 1,1-5-2,0 0 2,5-3-2,4-3 4,-1 0-3,2 1 0,1-3 0,2-1 2,5 2-8,0-4 3,3 0-1,2 3 2,3-2-3,1 1 6,4-1-7,1 1 4,2-1-4,2 0-9,4-2-21,-3 5-15,2 1-21,4 3-21,-4 1-19,4-2-21,2 0-17,0 3-38,0 2-15,0-3-38,2 1-148,1-1-416,-2 0 185</inkml:trace>
  <inkml:trace contextRef="#ctx0" brushRef="#br0" timeOffset="113038.7817">15491 15281 244,'-13'-4'265,"-1"3"-22,-4 2-10,-1 3-16,-5 8-17,-1-1-3,2 4-18,-1 0-16,2 5-12,2 3-2,-1 1-16,1 3-7,3 2-9,3 0-8,4 1-9,-2 1-12,4 1-8,5 1 2,2 0-19,2-3-6,2 1-4,5-2-2,1-3-11,3-3-1,-2-6-3,8 5-3,-5-8-6,6 2-12,-1-4-14,-1-2-13,3-4-16,-2 2-17,0-1-22,2-3-18,-2-1-21,0-1-41,0-2-18,0 0-34,0-7-23,0 2-181,-4-4-436,1-2 193</inkml:trace>
  <inkml:trace contextRef="#ctx0" brushRef="#br0" timeOffset="113585.5383">15583 15515 31,'0'0'300,"0"0"-26,0 0-26,0 0-16,0 0-24,0 0-14,29-10-20,-10 7-16,2-1-15,-2 2-16,8-4-13,-4 4-9,-4 1-17,4 0-14,-3-2-21,0 1-20,-6 2-19,-3-1-17,0-1-13,0 1-10,-11 1-17,10 0-12,-10 0-13,0 0-2,0 0-9,0 0-3,0 0-12,0 0 0,-24 11-8,12-11 5,-1 3-3,-2 0 5,-2-2 7,0 1 4,0-1 7,2 2 12,-2-2 14,3 1 16,0-1 12,0 0 9,2-1 16,1 0 16,1 1 20,2-1 16,8 0 17,-15 0 6,10 1 9,5-1 4,0 0 3,0 0 3,-13 0-1,13 0 4,-9 1 1,9-1 3,0 0-7,0 0 11,-5 7 3,5-7 3,-3 9 9,2-1 6,-3-1-10,0 5 1,0-2 4,2 3-6,-3 2-14,-2 3 4,4-1 3,-1-1-8,0 2-11,1-1-2,-1 1-11,2-1-6,2 0-8,-2 0-3,4 1 4,0-2-6,1 0-2,-2-3-9,4 3-13,-2-3 2,1 0-1,1-2-2,2 0-5,1-2-3,-1-1-1,-1 0-2,5-2 3,1-1-8,0-1-2,0-2-12,1-1-14,5-1-6,-4-2-9,4-2-38,-3 0-23,1-2-20,-5 3-30,3-2-22,-4-2-11,1-1-31,-1 1-33,-1-3-38,0 1-38,-2-3-178,0-2-526,-2-1 233</inkml:trace>
  <inkml:trace contextRef="#ctx0" brushRef="#br0" timeOffset="113762.9538">15555 15737 73,'0'0'222,"0"0"-12,0 0-15,0 0-9,0 0-5,0 0-16,38-6-20,-23 2-10,6 3-12,-2-2-17,3 1-14,-1 1-26,1-1-38,3 2-37,4 0-37,0-1-30,-2 1-37,-5 0-33,-2-1-111,-1 0-277,2-3 123</inkml:trace>
  <inkml:trace contextRef="#ctx0" brushRef="#br0" timeOffset="114075.6853">16098 15766 19,'-3'10'192,"-1"-5"0,-2 3-9,-2 0-10,-2-2-7,0 3-5,-1-3-6,1 1-11,-4 0-8,0-1-5,3-1-10,-2 0-9,4-2-10,3 0-8,-1-2 1,7-1-3,-14 1-11,14-1-9,0 0-6,-9-4-8,9 4-5,0 0-8,3-12-1,-3 12-6,6-9-2,-2 4-1,1 1 0,3-2-3,2 1-4,1-1-2,-2 3 4,3 0-7,2 1 0,-1-1-1,-1 2-5,0 1 0,1 2-4,0 1 0,-3 0 0,-1 1-1,-4 2 4,3 0-1,-5 2 7,-3 0 2,-1 3 6,-4 0-5,-5 6-8,-3-1 3,-5 1-3,0 3-1,-1 0-4,-1-2-19,-1 0-25,1-1-25,3-4-30,4-2-43,0 1-39,3-2-39,4-3-230,0-3-474,6-4 210</inkml:trace>
  <inkml:trace contextRef="#ctx0" brushRef="#br0" timeOffset="114457.1039">16419 15515 281,'0'0'262,"-16"9"-19,6 0-15,-1 2-13,3 3-15,1 1-18,3 1-14,2 0-16,1 0-16,2 0-13,4 1-11,1-1-9,2 0-14,4-1-7,-3-5-9,3 1-7,0-4-8,3 1-6,2 0-4,-4-5-5,4-1-3,0-2-8,2-3 0,-3-1-2,2-2-3,-2-1 1,1-1-8,-1-3 0,0 1 5,-5-2 1,2 0 8,-3-1 7,-5 3 9,-2-3 4,-2 1-2,-2-4 2,-3 0-5,-5-1-5,-3 0 0,-7-2-9,-4 1-4,2 1-4,-8 3-7,-1 3-5,0 1-19,0 4-19,0 2-35,2 3-33,7 1-32,0-1-37,3 0-50,4 2-53,1 0-206,13-1-509,-14-2 225</inkml:trace>
  <inkml:trace contextRef="#ctx0" brushRef="#br0" timeOffset="114744.7442">16642 15197 191,'16'4'302,"3"4"-20,5 3-23,0 2-19,1 1-19,-3 6-10,4 0-19,-4 2-6,2 1-16,-1-1-14,-1 1-10,-4 2-13,1-2-11,-4 3-13,-1-3-11,-2 0-5,-2 3-9,-5-2-7,-2-1-1,-2-2-4,-5 3-9,1 0-3,-4-5-11,-3 7 2,-6-5-9,-2 3-1,-2-1-3,-2-1-9,-1 1-26,-1-3-16,0-3-35,-2-1-29,6 0-31,2-7-31,4-3-45,2 0-45,1-4-271,3-2-542,8 0 241</inkml:trace>
  <inkml:trace contextRef="#ctx0" brushRef="#br0" timeOffset="115540.5755">16941 15575 115,'0'0'282,"0"0"-25,0 0-19,0 0-21,0 0-13,36 0-21,-22-2-16,6 4-17,10-5-13,-2 1-13,0 1-16,-1 1-11,4 0-9,-2-1-13,-1 1-12,-6-3-15,-2 3-14,-4-2-11,3 2-5,-8 0-3,3-1-12,-3 1-7,-4-2-5,0 1-3,-7 1-4,12-4-3,-8 2-5,-4 2-9,4-6-4,-4 6-8,3-9-6,-3 9-3,-2-9 6,2 9 3,-6-11-5,1 2 1,-3 1-5,-1-2 5,0 1 1,0-1 5,1 3 7,-2-1 1,3 2 11,-4-1 15,11 7 8,-12-7 2,5 4 13,1-1 9,6 4 13,-13-2 7,13 2 11,-11 1 15,11-1 5,-11 8 10,5-4 7,2 4 7,0 2 7,2 0 1,-1 7 9,3-2-5,-1 3-3,2-1-8,-1 2-4,3-2-7,-2 0-12,0 1-9,1-3 3,-1 2-14,2-1 1,-2-5-9,1 2-5,0-1 2,2-1-9,-1-4-4,-1 1-7,0-2-3,-2-6-3,3 11 2,-3-11-2,2 6 6,-2-6-2,0 0-1,3 5-4,-3-5-7,0 0-4,0 0-1,0 0-9,-1-30-6,-1 18 7,0-5-10,-1-3-9,2 2-4,0-1 5,-3-8-13,3 8-5,1-5-2,-1 5 4,2 3 3,2 3-1,2-3 10,-2 5 2,2 1 2,0 1-3,0 1 5,3 0 3,-4 3 0,1 2 9,1 1-6,-6 2 9,17-1 1,-8 3 4,3 2 10,-1 1 0,0 1 2,7 3 0,-1 2 2,-1 0 4,1 0-1,1 1-2,0-1 5,4 5 1,-6-4-8,-2 0-4,-1 0 2,0-4 1,-4 0 0,0 0 1,-2-1 8,0-2 7,-2 0 4,-1 1 6,0-3-9,-4-3 5,6 8 10,-6-8 0,0 0-2,0 0-4,-11 10 8,4-7-4,7-3-10,-19 1 8,9-1-27,-2 1 5,-6-1 1,2 0-24,-5 2-19,2 0-29,1 0-34,-2 2-30,2-3-31,-1 2-27,1 2-26,5-3-38,0 0-43,3 0-234,2-2-557,8 0 248</inkml:trace>
  <inkml:trace contextRef="#ctx0" brushRef="#br0" timeOffset="115831.8223">17882 15228 132,'0'0'330,"0"0"-24,-3-8-27,3 8-30,0 0-26,11-9-21,0 6-20,-1-1-20,7 2-17,1 0-16,1 1-8,-1 0-13,1 0-13,-1 1-10,1 1-23,0-1-11,-2-1-14,-3 1-11,-1 0-11,-2-2-9,2 2-14,-7 0-11,-6 0-13,12-1-14,-12 1-20,9-3-18,-9 3-28,0 0-20,0 0-26,0 0-60,0 0-127,0 0-374,0 0 165</inkml:trace>
  <inkml:trace contextRef="#ctx0" brushRef="#br0" timeOffset="116139.2019">17920 15222 210,'0'0'206,"0"0"1,-5 3-8,5-3-7,0 0-7,-5 3-10,5-3 0,0 0 5,-3 8 1,3-8 0,0 9 4,-1-1-12,1 4 1,0-1-5,1 0-20,1 6-2,-1-1 8,1 5-22,1-1-10,2 4-12,-3-7-10,0 4-7,4-3-10,-3 0 0,1 1-6,-2-1-2,2-2-10,0-1-9,-1 1 0,4-1-4,-2-4-6,0 0-7,1-1-5,1 0-1,1-1 2,-1-2-12,1 0-2,-3-3 4,6 0-5,-1-2-7,1-1-11,0-1-10,3 0-23,-2-2-21,2 0-17,1-5-15,-2 3-27,0-2-20,-1 0-27,-1 0-24,0-3-27,-2 0-21,6-2-29,-4 0-54,-3 2-161,0-3-513,-2 1 226</inkml:trace>
  <inkml:trace contextRef="#ctx0" brushRef="#br0" timeOffset="116337.6498">17888 15464 135,'-7'1'244,"1"1"-18,6-2-13,-10 5-15,10-5-9,0 0-8,0 0-12,0 0-22,0 0-10,35 2-16,-19-4-11,6-1-7,6 0-15,-6 0-19,4-2-18,-5 2-30,-2-3-23,-1 4-22,-4-1-30,-2-1-19,-3 1-36,2 0-22,-4 2-33,-7 1-144,0 0-333,0 0 148</inkml:trace>
  <inkml:trace contextRef="#ctx0" brushRef="#br0" timeOffset="117122.2947">15128 16409 8,'6'-14'242,"-1"-1"-13,0 5-15,-2-1-23,-2 0-11,1 3-9,-5-2-7,0 5-3,-1-4-16,-2 2-15,-3 0-8,-1 0-13,-3 4-16,-5-1-11,0 2-7,-3 2-8,-10 1-8,4 4-1,-1-2-2,1 6-4,0 0-5,1 1-3,6-2-3,1 4-2,4-4-6,0 5-7,4-1 2,5-1-7,-2 0 0,6-1-3,4 1 2,4 4-3,4-1 1,5 1-4,5 3 2,8 0-4,4-2-1,2 1-2,12 7 5,-15-7-5,3 0-1,-2-2 1,2 0-1,-2 1-2,-4-1-1,-11-3-2,-3-1 3,-4 3-2,-6-2-2,0-1 1,-7 2 2,-3 3 2,-2-2-1,-4 2 1,-4-5-5,-3-1 2,-4 3 1,1-6-2,-5-2 0,6-1-1,0-1 1,-6-6 0,6-1 8,2 1-2,-1-5 2,3 1 9,4 2-2,1-2 2,3-1-5,3 1 4,1-2-5,2 0 5,3 3 0,3-4-9,2 0-1,1 0-2,3-2-2,3 2 1,2-1-1,4 2-7,-3-1-24,12 0-21,0 1-21,-7 2-27,7-3-22,1 3-25,3-2-29,2 2-40,-1 0-207,-3-4-454,3 2 201</inkml:trace>
  <inkml:trace contextRef="#ctx0" brushRef="#br0" timeOffset="117394.6551">15610 16283 153,'-8'-9'294,"0"7"-18,-3-3-23,0 4-14,-1 2-16,-8 1-11,4 3-13,-3 4-16,0 1-10,1 7-3,-3 0-8,2 3-3,5 2-28,1-1-5,2 2-13,6 1-9,2 2-12,2 1-3,3-1-9,2 0-3,4 1-8,3-2-9,-3 0 0,2-1 3,2-3-18,2 1-6,1-2-8,2 0-5,-2-4-11,-1-2-16,3-1-17,-2-2-16,3-1-14,1-2-18,2 0-20,8-2-25,-10-5-21,2 0-33,-2-3-25,-1-1-34,0-2-37,-6-2-169,4-3-467,-3-1 207</inkml:trace>
  <inkml:trace contextRef="#ctx0" brushRef="#br0" timeOffset="117677.9765">15814 16377 159,'0'0'297,"0"0"-19,0 0-5,0 0-8,0 0-15,-1 24-19,1-13-2,0 4-18,0 1-9,0 3-17,-2-1-17,4 0-15,-1-1-13,-4 2-5,2-3-31,-1 2-6,2-6-13,-3 5-1,1-5-16,2 0-16,0-2-20,-3 0-23,3-3-23,0-7-19,-1 14-28,-1-8-18,2-6-7,0 8-12,0-8-13,0 0-38,0 0-42,0 0-19,0 0-44,-12-18-150,6 8-438,-1-4 195</inkml:trace>
  <inkml:trace contextRef="#ctx0" brushRef="#br0" timeOffset="117943.2513">15731 16370 142,'3'-6'216,"-1"-1"-11,0 1-2,-2 6-13,9-10-12,-1 6-5,3-2 0,1 4-9,7 1-1,2 2-5,7 1-17,-1 4-11,1 2-9,2 0-13,0 3-10,-4-1-11,-2 2-1,-6-4-13,-2 2-5,1 2-9,-4 1-2,-1 1-1,-4 1-4,-4 1-3,0 0 0,-3 1-4,-3-3 4,-5 3 0,1-1-11,-6-3-4,3 3 0,-4-4-6,-2 1-4,1 0 0,-2-4-9,-2 1-7,0-2-9,-2-2-11,4 1-23,-2-4-9,5 2-19,1 0-10,0-3-14,2 3-7,1-4-20,1 1-12,3 1-33,5-3-26,-8 1-19,8-1-188,0 0-425,0 0 189</inkml:trace>
  <inkml:trace contextRef="#ctx0" brushRef="#br0" timeOffset="118311.0797">16213 16649 114,'6'2'207,"1"-1"-14,-7-1-12,11 3-11,-11-3-12,0 0-6,9 1-5,-9-1-3,0 0 0,3 5-6,-3-5-10,0 0-6,0 0-16,0 0-5,0 0-13,0 0-11,0 0-3,0 0-9,-21 7-7,21-7-4,-6 0-3,6 0-9,0 0-1,0 0 1,0 0-12,-13-6-1,13 6-5,0 0 1,0 0-6,0 0 0,0 0-2,0 0-7,13-18 2,-9 15 0,-4 3 0,11-3-3,-3 1-1,-2 0 0,-6 2-2,14-1 0,-5 1-2,-1 3 6,2 1-1,0 0-1,-1 0-1,-1 3 4,0 0-3,-2 0 2,-2-1-1,-2 3 3,0-1 7,-4 2 1,0 0-6,-5 2 6,0-1-3,-2 3-3,-3 3 2,-2-4-8,0 6-24,-2-5-15,-3 3-37,2-7-33,3 3-39,3-4-55,1-3-57,-1-1-158,-1-3-443,12-2 196</inkml:trace>
  <inkml:trace contextRef="#ctx0" brushRef="#br0" timeOffset="118676.3871">16660 16434 231,'0'0'230,"-23"7"-16,17-1-10,6-6-16,-8 15-18,4-5-13,0 1-12,0 2-16,2 3-12,2 2-10,1-1-13,0-2-10,2-3-8,2 1-4,2-2-7,0-1-8,3 0-7,1-6-2,-1 2-6,1-4-6,1 2-4,2-4 2,-3-3-4,0 0 1,1-2 0,4 0 6,-5-3 3,-2 1 13,-1-2-1,-3 0 5,3 0 10,-5-2-4,-1 0-6,-1 0-1,-2-2-2,-3-3-14,-4 7 2,-2-6-9,-3-1-8,-6-2-2,1 6-16,2 3-9,-10-3-29,7 5-18,1 4-14,3-1-27,-3 2-33,4 2-53,1-1-46,-1 1-216,4-1-474,10 1 210</inkml:trace>
  <inkml:trace contextRef="#ctx0" brushRef="#br0" timeOffset="120173.5388">16714 16388 140,'6'-5'203,"1"2"-17,5 2-6,1 1-5,6 0-8,2 3 1,7 3-5,4 6-7,-3 4-11,6 1-12,-5 3-11,-4-1-10,1 3 1,-4 0-12,-2 1-15,-3 1-2,-4 0-3,-2 0-14,-3 2-6,-4-2-2,-3 1-2,-4-6-6,-4 6-1,-5-2-7,-4 1-2,-3 1-6,0-3 0,-1-2-5,-4 1-3,-1-5 0,2 2-3,-2-4-10,6-3-9,-8 3-17,7-6-15,0-2-12,4-1-18,1-1-15,2-3-24,3-2-21,2 1-30,7 0-32,-7-10-40,6 2-144,2-6-393,3 3 174</inkml:trace>
  <inkml:trace contextRef="#ctx0" brushRef="#br0" timeOffset="120958.6782">17307 16549 168,'0'0'247,"0"0"-21,0 0-23,-1 8-20,1-8-5,10 5-9,-1-1-14,2-2-14,10-1-15,7 3-12,2-5-10,2 1-12,0-2-6,3 1-12,-5-1-18,1 1-15,-3-3-23,-6 3-17,-2 1-9,0-1-7,-9-1-7,0 0-1,-3 1-8,-3 0 0,-5 1-7,7-5-8,-7 5-5,0 0-8,0 0 2,0 0-1,-20-11 14,9 7 6,1 0 5,-2-1-8,-4-1 3,0 0 5,4 1 2,-3-4 10,2 4 5,2-2 13,1 0 24,-1 1 7,3 2 13,3-1 9,-2 1 17,7 4-1,-11-5 9,11 5-4,-9-5-4,9 5-8,-5-3-2,5 3-1,0 0 10,0 0 23,0 0-15,0 0 4,5 23 1,0-13 6,0 5 3,2-2-5,0 3-4,0 1-4,-1 1-1,2-3-9,-1 4 2,0-1-12,-1 0 0,-1-2-13,-1 1 3,-2-5-5,0 0 0,2-1-11,-4 1-2,1-3 1,-1 1 0,0-4-3,0-6 7,0 10-13,0-10 3,0 0-6,-1 9-1,1-9-3,0 0 1,0 0 0,0 0-4,-18-21-1,9 7-6,-1 0-5,6-3-8,-4-1-2,-1 0-4,-4-7 13,3 1-10,2 1 3,1 4-1,-1 1-2,2 0 6,1 0-5,-1 0 9,4 6-7,-2 1 8,2 0-2,-1 3 1,2 2-4,1 6 5,-3-10-3,3 10 1,0 0-2,0 0 1,0 0 3,0 0 0,0 0-3,0 0 1,21 10 3,-14-3-3,2 1 4,1 1-1,3 4-1,3-1 1,-2 0-2,1-1 5,-2 3 0,5-2 4,-4 0 0,2 0 0,-2 0 3,-1-1-12,1 0-1,-5-4 5,-1 0-1,-2 2-2,-1-1 3,-2-2 2,-1 0-6,-2 1 4,0-7 3,-1 12-2,-4-6 2,0-1-1,-4 4 1,-1-4-6,-2 1 7,2 1-4,-1 0-3,0-1-3,0-1-16,1-1-19,-2 1-13,5 0-22,0 0-22,3-3-20,4-2-27,-9 4-20,9-4-30,0 0-27,0 0-202,0 0-458,0 0 202</inkml:trace>
  <inkml:trace contextRef="#ctx0" brushRef="#br0" timeOffset="121232.7291">17989 16326 329,'0'0'333,"0"-11"-25,0 11-23,0 0-36,0 0-25,3-7-17,-3 7-26,0 0-18,0 0-13,0 0-14,15 2-13,-5-2-13,2 0-10,4 2-13,2-2-8,0 3-7,3-5-15,-2 2-18,-1-1-12,0 0-6,-7 2-6,2-3-7,-5 2-3,-8 0-10,12 0-4,-5-1-18,-7 1-15,9-1-23,-9 1-15,0 0-16,0 0-20,0 0-18,0 0-14,0 0-26,0 0-6,0 0-34,-23 10-123,12-8-364,-1-1 162</inkml:trace>
  <inkml:trace contextRef="#ctx0" brushRef="#br0" timeOffset="121531.0686">18039 16337 129,'-10'-3'206,"10"3"2,0 0-1,0 0-1,0 0-7,0 0-5,0 0-3,-10 0-9,10 0-10,0 0-13,0 0-6,0 0 0,-4 10 8,4-10-14,-4 11-11,0-3-12,0 2-4,-4 5 6,1 3-13,-1 0-8,-3 6 6,-1-1-10,2 1-15,1 4 0,1-4-14,2 1-2,1-2-5,2-5-5,1 2-3,0-4 6,4 0-17,-1 0-6,0-5-3,3 1-3,0 0 3,0-2-10,3 1-1,1 0 1,1-4 8,4 0-7,4 1-8,2-4 0,1 1-3,7-3 0,-5 0-15,7-1-22,-2-5-24,1 3-15,-9-4-26,4 1-22,-1 0-31,-5-3-27,3 2-31,-2-1-29,-1-2-25,-1-2-28,-6 4-224,-1-2-543,0-2 241</inkml:trace>
  <inkml:trace contextRef="#ctx0" brushRef="#br0" timeOffset="121718.7466">18031 16573 64,'0'0'198,"-5"6"-1,5-6-3,0 0-14,12 7-17,-5-6-13,6-1-16,0 0-12,7-2-9,1-2-14,6-1-18,0 1-24,1-5-31,-7 3-36,6-6-38,1 1-39,-2 0-52,-8 0-110,0-3-270,2-4 119</inkml:trace>
  <inkml:trace contextRef="#ctx0" brushRef="#br0" timeOffset="122580.5735">18163 14992 121,'-3'-12'271,"3"1"-22,0 0-20,2-2-20,2 4-20,1-2-15,7-1-14,1 0-20,4-1-13,-2 3-10,9-3-15,2 0-8,1 6-13,1-3-1,-5 2-13,0 4-6,4 1-6,-8-1-4,-1 4-7,-4 5-4,-1-3-7,-2 4 2,1 1-6,-2 7-3,-3 4-6,0 8 0,-5 2 1,-2 2 4,-2 5 1,-7 9 5,-1 1 6,2-1 9,-3 7 10,0 2 0,1 2 8,0 0 5,2 3-5,3 1 13,0-2-16,1-3-2,-2 0-8,2-1 1,4 0-2,-1-6-2,2 0-6,0-12-2,3-3-2,2 0 6,3-4-8,-1-1-13,4-3 15,-5-8-15,5 0-9,0-2 1,-1-2 0,-2-5 0,3-1 3,0-2-8,0-3 5,2-6-4,2-1 0,5-1 5,-2-4-4,0-4-1,3-1 3,-6 3-8,2-7-4,3 2 2,-10 4 6,1-2-4,-2 2-3,-2-1-3,-2 5 6,-2 0-8,1 2 2,-3 1-1,1 2 4,-3 5-9,4-8 6,-4 8-5,0 0-1,0 0 6,-22 10-3,9 1-2,-2 4 2,-3 6-4,-1 3 2,0 6 17,2 1-11,1 14 0,0-1 9,6 4-8,-1 0-2,7 2 1,4-2 0,-2 1 14,6 0 20,0-4-10,1-10 2,4 11-11,-4-14 5,2 2-4,-1-3-11,2-2-1,-2 1 2,0-3-7,-2-1 6,1-2 0,-5-6-3,0-7 3,2 5-3,-4-1-3,1-3 14,-1 0 7,-5 2 0,-2-4 7,-1-3 10,-4 2-2,-5 1-9,-1-1 17,-6 2-13,-2-4 1,-3 2 1,0-3-10,1 0 6,-5-3-6,3 0-1,0-4-3,3-1-13,-2-2-20,0-1-17,3-1-26,7-1-21,2-3-9,3 0-28,1-1-22,3-3-29,2-1-43,-3-8-27,11 5-35,1-9-36,1 0-217,1-3-566,4-3 250</inkml:trace>
  <inkml:trace contextRef="#ctx0" brushRef="#br0" timeOffset="123120.3689">18728 14811 183,'-4'-5'274,"4"5"-22,0 0-16,0 0-7,0 0-19,0 0-18,11 26-17,-3-17-8,4 4-15,-1 0-15,1 0-10,1 1-17,3-1-9,-2 0-9,4-1-9,-1 0-9,-2-1-7,1-1-6,0-1-7,-3-1-9,-3-2-13,-1-1-8,1-1-4,-1-3-15,-3 2-6,2-3-3,-1 1-10,-7-1-1,0 0 0,15-2-5,-15 2-6,5-9-8,-5 2-1,0 7 4,-1-15-1,1 5 6,-2-8 3,1 8 2,-3-3 2,2 1 2,-1 0 6,1 4 27,-1-2 12,-2 3 10,5 7 3,-4-8 2,4 8 0,-6-7-4,6 7 2,0 0 23,-18 11 7,8 1 5,1 2 3,-4 2-9,-1 11-8,-1-2 3,0 3-9,1 1 7,-1 1-16,1 1-14,1 0-32,4-1-25,0 1-37,0-2-49,3 0-53,3-1-73,0 0-288,4 1-566,-1-11 250</inkml:trace>
  <inkml:trace contextRef="#ctx0" brushRef="#br0" timeOffset="124164.9859">19479 15122 168,'-5'-13'184,"-1"6"-13,1-1-19,0 0-6,-2 2-3,1-1-6,-5 0 3,1 1-12,0 0-8,-3-1-12,1 4-10,-2-1-6,-1 1-4,-2 1-4,0 2-10,-2 1 4,1 1-4,-1 3-9,1-2-5,1 2-3,0 2-3,5-2-8,0 2-2,2 2-5,1-2-2,3 2-5,-1 0-2,3 0-3,4 1-2,1-1-4,4 1-1,1 0 0,6 1 4,11 7 0,-8-6 1,11 4-3,0-3 1,2-1-2,2 4 6,-2-3-9,1 4 2,-3-3-2,-2 0-4,-9-3 0,0-2 3,0 3-4,-6-3-2,-3 0-2,2 0 3,-6 1 1,-2 1 2,-4 2 1,-6-1-6,1 1 3,-3 0-1,-6-1 6,-2-1-6,3-1 0,-4-4 4,1 0 6,1 0 2,0-2 0,-2-3 2,1-1 0,0-1 8,5-2-8,1-4 1,5 4 2,1-3 0,2-2-2,-1 2-2,4-4-8,2-3 3,2 1-4,4 1-1,2-4-3,2 1-4,3 0 2,1 1 0,2 1-2,3 2-3,0-1-2,-3 3-20,1 0-9,3 2-19,-3 2-21,2 1-18,1 1-21,-1 0-25,3 2-34,0-2-32,-1-1-25,1 3-213,0-2-469,-4 1 207</inkml:trace>
  <inkml:trace contextRef="#ctx0" brushRef="#br0" timeOffset="124494.1436">19944 14948 214,'0'0'236,"0"0"-5,0 0-7,-22 12-9,10-2-15,-2 3-6,4 4-3,-4 4-14,-3 3-12,3 3-6,-3 0-6,6 3-12,-1 0-8,5 1-9,2 2-12,2-2-5,2 1-9,3 0-11,2-2-4,1-2-8,8 1-10,2-2-9,2-4-4,0 0 7,2-3-14,0 1-7,4-4-4,1-1-4,2 0-6,-3-2-7,1-4-33,-5-1-23,-1-3-24,0 0-25,0 0-25,-7-3-23,0 1-37,1-3-30,0-1-27,-5-1-217,1-2-484,-1 0 216</inkml:trace>
  <inkml:trace contextRef="#ctx0" brushRef="#br0" timeOffset="125222.4847">20166 15175 264,'-9'-5'277,"9"5"-24,0 0-25,0 0-26,0 0-16,0 0-23,19-18-15,-6 13-14,1-1-13,4-1-11,2 2-11,-2-2-9,2 2-14,-3 0-17,2 1-20,-7 1-13,3 2-14,-6-1-18,-2 1-14,-7 1-6,12-2-5,-12 2-3,0 0-8,0 0-4,0 0-2,0 0-4,0 0 0,0 0-5,-29 14 8,15-10 1,3-2 11,-1 1-6,-1 1 0,3-1 8,-2-1 9,2 0-6,-1 2 6,-1-3 8,3 2 12,1-1 14,8-2 11,-15 2 3,10-2 14,5 0 4,0 0 5,-14 0 13,14 0 1,-10-2 10,10 2-4,0 0 0,0 0 2,-9 4 1,9-4-2,0 0 0,-6 3 3,6-3 13,-4 6-5,4-6 5,-7 7-1,3 1-6,1-2 0,0 5-2,-1-1-5,0 0 4,0 5-2,0 0-5,3 2-5,-2 0 2,3-3-1,-1 2-6,2 2 10,2-1-10,0-2 0,-2 1-10,4 1-3,-2-6 1,2 2-11,-2-2 2,4 1-6,-3-3-4,1 2 4,0-2-4,3-1-6,1 0 7,-2-3-2,2-1-7,-1-2-5,5 0 0,-2-1-15,2-1-9,0-3-11,0 1-9,1-1-13,-2 0-17,1-1-15,-3 0-18,1-1-29,0 0-23,-2 0-11,1-1-31,0-1-29,-3 0-20,-2 2-217,-1-4-493,0 1 218</inkml:trace>
  <inkml:trace contextRef="#ctx0" brushRef="#br0" timeOffset="125412.9129">20170 15328 143,'0'0'184,"0"0"-17,0 0-16,0 0-13,26-3-13,-15 2-16,1-1-11,6-2-14,0 1-16,1 0-16,0 3-26,-1-3-25,-2 3-26,2-1-31,0-2-24,-5 2-118,-4-1-214,4 0 95</inkml:trace>
  <inkml:trace contextRef="#ctx0" brushRef="#br0" timeOffset="125770.7716">20546 15370 168,'0'0'218,"0"0"-9,0 0-4,2 6-3,-2-6-11,0 0-8,0 0-15,0 0-12,-8 7-12,8-7-15,-7 5-7,7-5-16,-8 4-7,8-4-9,-12 3-11,12-3-9,-6 1-5,6-1-3,0 0-9,-10 0-4,10 0-5,0 0-7,-8-5-2,8 5-2,0 0-7,-6-8 0,6 8-3,0 0-8,0 0 0,0 0 1,0 0-5,0 0 2,0 0-6,12-11 3,-12 11-3,0 0-2,8 0-4,-8 0 8,0 0-8,17 9 2,-12-4 2,1 1 2,1-1 4,-1 3-7,0 0 0,-2 1 3,0-1-5,-4 1 14,0 1-14,-3 0 2,-2 1-1,-1 3 3,-5 0-1,3-3-7,-6 1-12,5 1-18,-4-2-23,3-2-22,1-1-28,1-1-28,2 1-25,0-5-18,6-3-40,-6 3-154,6-3-399,0 0 177</inkml:trace>
  <inkml:trace contextRef="#ctx0" brushRef="#br0" timeOffset="126035.4375">20665 15172 101,'0'0'300,"7"-6"-24,-7 6-29,0 0-21,0 0-15,0 0 8,0 0-22,16 15-11,-11-7-18,0 1-17,1 0-15,0 2-9,-1-1-13,2 5-12,0-3-8,-2 5-13,3-2-5,-4 0-9,1-2-20,-2 2-16,-1 0-24,0-4-22,0-1-19,-1-1-25,-1 1-24,-1-3-25,1-7-28,-2 10-31,2-10-40,-4 8-186,4-8-425,-9 0 188</inkml:trace>
  <inkml:trace contextRef="#ctx0" brushRef="#br0" timeOffset="126326.9782">20623 15000 87,'2'-8'290,"-2"8"-23,0 0-17,10-3-20,-2 3-9,4 2-12,6 2-12,8 8-13,-6-3-7,6 5-14,-1 1-11,1 5-15,-3 1-4,1 1-23,-6 1-12,-1 3-4,0-1-9,-4 1-10,1 2-5,-6-2-7,-3 3-7,-5-4-6,0 0-3,-2 0 9,-2-5-13,-3-1-9,-3 6-2,0 0-2,-3-2 2,-2 0-7,-2-1 0,-2-4-13,0 2-22,7-5-8,-11 2-32,4-1-33,2-2-25,3-2-30,-1 0-35,5-8-48,-1 1-49,1 0-175,1-5-480,9 0 213</inkml:trace>
  <inkml:trace contextRef="#ctx0" brushRef="#br0" timeOffset="127216.5059">21099 15361 5,'0'0'296,"-13"-4"-25,13 4-24,0 0-27,0 0-19,0 0-21,0 0-18,0 0-15,0 0-15,0 0-11,33 0-13,-18-1-11,6 1-8,-3 1-11,5-1-7,-3 0-5,1 1-14,-1-5-13,-3 3-12,2 0-12,-6 0-1,1 0-9,-3 0 1,-3 1-5,-8 0-8,12-1-9,-8-2-7,-4 3-9,0 0-16,5-5-3,-5 5-2,0 0-2,0 0 2,-11-12-7,11 12 5,-14-8 0,8 2 5,-1 0 5,-1-2 2,2 2 12,-3-2 0,5 2 6,-3 1 12,0 0 1,1 1 11,6 4 4,-9-9 9,9 9 15,-7-5 6,7 5 5,-8-7-8,8 7 2,-4-2-6,4 2 2,0 0 11,0 0 16,0 0 3,0 0 2,-8 11 7,8-11-1,1 11-1,-1-11 2,5 15-1,-2-5 1,0-1-7,-1 2 6,2-1-5,0 2-1,-2 0-8,3-2-7,-3 2-6,0-2-3,1 0-1,-2-3-7,2 2 0,-1-1-2,-2-8-1,-2 11 0,2-11-7,2 9 3,-2-9-3,0 0-3,0 8 1,0-8-2,0 0-3,0 0 5,0 0-4,0 0-3,0 0 2,0 0 0,0-26-9,0 16 5,0-2-11,0-6-1,0 3-3,0-4 2,0 1 0,-2-2-2,1 3-2,1-1 3,-2 6-1,2 0-2,0-1 4,0 4 8,-1-1 2,1 10 2,0-10-4,0 10-3,0-10 2,0 10-3,0 0 2,0 0-1,0 0 1,0 0-1,0 0 0,0 0-2,0 0 4,20 19 0,-13-8-1,3 3 8,4 3-7,-3-2-3,3-1 3,2 5-2,-1-5 4,-2 1-5,0 1 3,0-5 2,-4 4-2,2-5 3,-6-2-2,3 1-4,-6 0 4,1-3-2,1 1 0,-4-7 3,0 0-3,-7 12 5,3-7 1,-2 0-1,-3 0-3,-1 1 3,-3-3-3,-1 2-1,1-1-8,-4 0-15,0-1-15,-1 2-23,1-2-21,-2 1-26,3 1-23,3-2-33,2 0-29,-1-1-51,4 0-163,3 1-440,5-3 196</inkml:trace>
  <inkml:trace contextRef="#ctx0" brushRef="#br0" timeOffset="128200.5353">21921 14963 56,'2'-8'214,"-2"8"-25,0-9-9,0 9-3,0-8-5,0 8-5,0 0-20,-2-9-16,2 9-8,-11-7-10,5 6-9,-6-1-3,1 1-14,-3 0-3,-3 1-12,-2 1-4,0 2-8,0 1-5,-3 0-9,4-1-2,0 3-4,5-3-5,-5 4-3,7-4-1,-1 3-5,3-1-2,0-1-4,3 2-1,-2-1-3,4 0-1,-1-3 5,3 5 7,-2-1 3,0 0 7,4-6-1,-4 12 12,2-5 6,2 1 2,0-8 2,0 17-4,0-6 12,0 1 1,2 1 6,0 3-2,2 1 6,-2 0 1,0 1 3,0 1-5,-1 0 3,3-1-6,-4 1-2,2 6-3,-4-1-4,2-5-8,0 5 1,0-4-7,0-2 5,-3-2 0,2 0-18,0-3 0,1-2-4,-4 1-6,4-1 1,0 1-10,-4-1 3,4-3-16,-1-2-22,1-6-22,0 12-18,0-12-22,-1 7-20,1-7-25,-2 7-25,2-7-19,0 0-20,0 10-28,0-10-20,0 0-47,0 0-190,0 0-513,0 0 228</inkml:trace>
  <inkml:trace contextRef="#ctx0" brushRef="#br0" timeOffset="128376.739">21634 15349 155,'0'0'310,"0"0"-27,-5-5-11,5 5-39,0 0-22,0 0-22,10-14-18,2 10-17,7 0-19,1 1-27,0-1-37,1 2-37,-1 1-49,-3-1-55,4 1-56,-8 1-227,1-2-382,-3 0 169</inkml:trace>
  <inkml:trace contextRef="#ctx0" brushRef="#br0" timeOffset="129793.5271">19693 16123 132,'0'0'211,"-9"-11"-11,5 5-18,0 0-18,0 0-15,0 0 0,-1-2-7,0 3-16,-2-1-5,-1 0-9,-1 2-9,1 2-13,-3-3-3,-2 1-8,-1 1-5,-3 2-1,-2 0-6,0 1-3,1 4 3,0-3-1,0 3-2,-1 0-4,1 2-6,2 1-1,-3 1-6,7-1-6,3 1-2,-5 1-5,2 5 2,5-5 11,-2 5-2,6-1-4,0-3-7,4 2-2,1 4-6,8-2-2,-2-1-2,5 2-2,11 2-1,2-2 1,1 1-2,2-1-1,3 0 4,-1-2-4,-2-1 1,-1 1-5,-2-1-15,-7-5 3,-3 6 1,-4-3 8,-4-1 12,1 0-2,-4 0 8,-3 1-3,-2 0 0,-2-1 3,-5 2-4,-5 2-5,4-3 3,-7 0 0,0-1-1,4-2-3,-3-1 0,-4-2 2,4-1 0,-5-2-3,3-1 4,1-1-4,2-3-2,-1-3-4,2 2 1,0-2-1,4-1 9,1-2-10,-2 2-3,4-2-1,1-1-1,2 0 3,1 0-8,2 0 3,-1 0 4,3 0-8,1 1 3,0-2-2,2 3-7,2-2-5,1 1-11,4-1-10,-1 0-13,-3 3-10,2-1-27,4 0-17,0 1-13,2 2-24,-4 2-7,6 1-35,-3-2-31,5 4-16,-8-1-186,1 4-444,-3-4 197</inkml:trace>
  <inkml:trace contextRef="#ctx0" brushRef="#br0" timeOffset="132079.149">20037 16111 129,'-8'-2'152,"8"2"-8,0 0-12,-14 2-11,14-2-6,-9 2-7,9-2 1,-12 6 2,5-3 1,0 4 3,-2 2 4,-5 4 18,-5 7-3,-3 4-5,-1 4-6,2-2 2,-2 1-8,0 3-20,0-2-5,7 1-2,0 1-12,0 0-1,5-1-7,3-1 2,3-2-8,3 0-5,0-6-6,6-2-3,3 0-4,4 5-6,0-7-3,7 5-2,0-3-8,5-1 3,1-1-9,2-2-1,0-2-13,-1-2-16,1 0-13,-6-2-9,1-1-10,-3-4-12,2 4-9,-3-3-7,-3 0-12,-2-2-6,0-3-7,-1 1-1,-2-2-6,0-2-6,-3 2-24,5-1-8,-6-3 1,-2 0-6,-1 1-1,-2 5-21,2-14-98,-2 14-286,-6-19 127</inkml:trace>
  <inkml:trace contextRef="#ctx0" brushRef="#br0" timeOffset="132355.57">20082 16431 164,'-2'-7'286,"2"7"-22,0 0-28,2-9-22,-2 9-21,0 0-15,0 0-10,0 0-3,0 0-12,4 28 0,-4-12-21,3-4 3,-1 5-28,1-2-11,2 2-9,-2-4-12,2 4-3,1 0-5,-4 0-8,1-2-11,1-3-3,0 0 1,-1-1-30,-1 0-16,1-1-19,-2-3-13,2-3-11,-3-4-15,2 13-15,0-10-4,-2-3-10,0 0-14,0 0-12,0 0-23,0 0-10,0 0-20,0 0 6,0 0-4,-11-28-134,5 11-322,-1 0 143</inkml:trace>
  <inkml:trace contextRef="#ctx0" brushRef="#br0" timeOffset="132626.5526">20071 16471 76,'-4'-17'85,"3"1"16,-2 4 5,1 1-6,-1 1 9,2-1 16,1 0 7,-1 2-1,1-1 4,2 2 0,1 0-7,2 0-8,1-1-14,4 1-3,2 3 2,7-5-2,0 6-2,3 1-6,0 2-1,0 2-3,1 2-7,6 3-11,-2 2-1,-11-1-6,4 1-6,-4 2-3,3 0-6,-2 3 0,-4 0-1,-1-3-9,-1 3-2,-5-2-3,1 0 4,-5 0 8,-1 1-3,-2-1 3,-3 2 0,-2 0-8,-6 1 1,-3-1 2,-1-3-5,-9 5-2,1-4-5,-3-1-7,-1 1-7,-1-4-3,2 3-13,0-4-18,10-2-10,-2 2-26,4-1-15,3 0-22,-1 0-19,4-1-19,1-1-16,2 0-15,6-3-21,-6 5-17,6-5-188,-4 6-415,4-6 184</inkml:trace>
  <inkml:trace contextRef="#ctx0" brushRef="#br0" timeOffset="132866.8832">20450 16644 164,'0'0'204,"7"2"-18,-7-2-9,6 3-4,-6-3 0,5 7-12,-5-7-14,3 9-9,-2-3-14,1 0-5,-2-6-7,-2 16-11,-2-7 0,2 4-16,-6-2-8,0-1-10,0 5-3,-4-1-16,-1 0-16,-1 8-22,1-9-32,-3 0-39,2-1-39,2 1-52,-2-2-203,2-5-384,1 0 169</inkml:trace>
  <inkml:trace contextRef="#ctx0" brushRef="#br0" timeOffset="133303.6431">20667 16306 323,'0'0'317,"0"0"-27,0 0-28,0 0-20,0 0-18,0 0-13,0 0-18,12 13-10,-7-4-13,2 1-12,4 3-12,-6-2-17,3 4-13,0 0-13,2 0-5,-5 1-11,2-2-6,-5-3-10,4 1-8,-2-1-6,0-1-8,0 0-4,-4 1-3,0-4-12,0 0-14,0-7-16,0 13-9,0-13-16,0 9-19,-4-3-21,4-6-27,0 0-24,-7 6-27,7-6-32,0 0-29,0 0-29,-12-5-201,12 5-469,-9-8 207</inkml:trace>
  <inkml:trace contextRef="#ctx0" brushRef="#br0" timeOffset="134423.7072">20747 16125 17,'4'-10'202,"-4"10"-21,3-6-13,-3 6 18,13-1-14,-2 4-6,0 3-1,8 3-14,0 3-8,6 4-8,-3 3-13,2 3-10,0-1-9,-6 4-8,2 1-5,-4 1-11,-2 2-4,-4-1-29,-3 1 4,-2 2-5,-5-5-4,-5 2-1,-2 0-6,-3-3-2,0 2-5,-6-3-1,1 1-5,-3-1-3,-2-3 1,2-3-3,-1-1-6,-1 1-7,-2-3-21,4-3-12,-3-2-18,6-1-12,-5 0-27,4-2-13,0 0-20,5-2-21,1 0-15,4-3-33,-2-2-119,8 0-331,0 0 146</inkml:trace>
  <inkml:trace contextRef="#ctx0" brushRef="#br0" timeOffset="135149.6129">21107 16460 137,'-1'3'214,"1"-3"-22,-7 9-20,7-9-11,-3 7-18,3-7-11,10 10-14,-1-5-6,5-2-9,3 1-10,4 1-6,-1-2-14,3 0-3,-1-2-11,5 1-8,2-1-9,-3-2-19,-5 2-19,-3-3-14,-3 1-7,-2 0-5,-2 0 2,-3-1-5,-3-1-8,4 0-11,-9 3-3,4-7 0,-4 7 1,0-9 6,0 9 5,-6-11 13,1 4-11,-2-1 10,-2-1-8,-1 1 3,-4-3 3,4 3 30,-4 2-1,6 0 11,-3 0 23,-1 0 7,-1 3 15,3-1 2,2 3 5,1 0 3,7 1-2,-11-2 3,11 2-4,-10 3-2,10-3 6,-6 8 8,6-2-4,-4 0-5,-1 3-5,4 2 6,3-1-1,2 1 1,0 1-7,0-1-5,4 1-2,-4-2-7,5 6-1,-3-5-10,1-1 3,-1 1-8,2-2-5,-3 2 2,1-4-4,-1 2-4,0-5-1,1 1-1,-5 0-5,-1-5-1,6 7 3,-6-7-1,6 5-5,-6-5 3,0 0-2,0 0-2,0 0-6,0 0 7,0 0-4,0 0-1,0 0-4,-13-25 1,7 14-3,-2-5 1,0 2-5,3-4-2,-3-1 6,0-4-10,-1-1 3,3 6-2,1 1 0,3 0 4,-6 3-6,6 3 5,2 2 0,-2 2-4,2 7 1,-2-9 3,2 9 1,0-9-1,0 9-3,0 0 5,0 0-5,0 0 2,0 0 0,0 0 3,23 20 1,-14-12 0,2 6-3,0 0 3,-2 0-1,3 2-1,5 3 2,-5-4 3,-1 0-1,-3-1 6,2 0-7,-5-4 3,-1 1-5,-1-1 5,0-1-2,-2 1 8,-1-1 3,-2 1-1,-1 0 3,-5-2-2,-2 0 0,-1 4-4,-2-4 1,-3 2-3,-1-2 2,3 0 2,1-3-8,0-1-8,0-1-6,3 1-12,4-2-13,-4 1-12,3-1-18,0 0-20,7-2-23,0 0-24,0 0-38,-11 2-20,11-2-210,0 0-435,0 0 193</inkml:trace>
  <inkml:trace contextRef="#ctx0" brushRef="#br0" timeOffset="135699.813">21596 16209 128,'0'0'174,"5"-9"-21,-5 9-6,6-5-6,-6 5-9,2-5-11,-2 5-12,0 0-5,4-7-11,-4 7-12,0 0 2,0 0 0,0 0-7,0 0-1,0 0-4,0 0-4,0 0-1,0 0-8,0 0-2,-15-7-4,6 7-4,0-1-7,9 1-4,-23 1-4,6-2-1,-2 2-3,-1 1 1,2 0-2,-2 1 3,0 0-3,4 0-3,-3 2 3,2-2-8,3 1 0,3 1-4,-2-3 7,1 2-9,4 0-5,-1 0 3,3 0-2,2-1-3,4-3 5,-6 6-3,4-1 3,2-5 9,0 0-1,2 12 3,2-6 9,0 0 4,4 2 4,-2 2 3,3 0-1,3 5 1,1-2 0,-4 3 3,1 1 5,7 6 2,-5 0-7,-1-2-1,-1-4-7,3 4 3,-1 3 1,-5-6-1,2 0-4,0-2 5,-4 0-8,-1 1 0,0-3 12,-1 1-2,-1-3-1,1 4-9,-1-4 2,-2-1-4,-2 0-6,-1-1-3,-1 1-9,3 0 3,-1-1 2,0-4-1,2-6 0,0 11-5,0-11-14,-4 10-10,4-10-15,0 5-17,0-5-17,-4 6-17,4-6-13,0 0-17,0 0-17,0 0-17,0 0-24,0 0-31,0 0-29,0 0-214,0 0-477,17-12 211</inkml:trace>
  <inkml:trace contextRef="#ctx0" brushRef="#br0" timeOffset="135884.4486">21528 16555 191,'0'0'242,"0"0"-23,-7-3-19,7 3-21,0 0-19,0 0-12,0 0-13,27-2-11,-8-1-15,-2 1-10,1 0-8,2-3-12,1 3-17,-1-2-37,-1 3-32,2-1-30,-2-1-32,-2 0-37,1-1-31,-5 0-148,-6 0-308,3-2 136</inkml:trace>
  <inkml:trace contextRef="#ctx0" brushRef="#br0" timeOffset="137032.0021">21416 14565 146,'2'-13'181,"2"0"-25,4-2-14,3 0-13,2 4-14,2-1-13,8-3-12,4 2-9,2 1-4,0 1-10,1 2-7,-3 0-5,0 4-7,-7 1-3,9 0-6,-9 1-5,-7 2-3,-1 1 1,1 1-7,-4 2-2,-1 1-5,-2 0 1,-2 3-3,-1 3-1,-3 0 2,0 2 15,-3 5-3,-1 3 5,-2 5 10,1 3 5,-5-1 2,2 4 1,-1-1 0,-3 4 5,-3 11 5,5 2-7,-3-1 4,0 0-3,1 0 1,0-2 0,3 3-1,-5-1-1,9 0 0,1 3-2,-1-4 0,5 3-1,3-12-5,1 11 3,3 2-7,1-3-2,8 2 5,-3-2-9,4 2 18,2-2-4,0 1-5,3-4-7,1 0-4,-1 0 0,-3-11-6,7 7 2,-6-9-6,-1-1-1,1 0-1,-2-5-5,0-1-3,-5-8 0,-1 1-5,-2-3 1,1-1 1,-6-1-4,4-3 3,-6-2 1,1-2-2,-2 1-2,-2-5 4,5 3-1,-5-3-2,0 0 2,0 0-7,0 0 4,0 0-3,0 0-3,0 0 4,-9-21-3,4 17 4,-4 0-7,9 4 4,-13-2-4,0 2 2,-6 1-2,3 6 1,-4-3-1,-5 8 1,1 3 0,-1 2 11,3 3-12,-1 2-1,3 3 5,2 2-1,2 2 1,3-1 0,3 5 0,2 2 1,8 9-1,2-8-21,6 12 3,2-2 0,3 1 4,3-2-4,-7-11 5,5 0 1,6 9-3,-8-12-1,1-2-2,-3 0-3,5 1 6,-5-3-6,-1-4 6,-5-4 3,-2-7-4,2 3 5,-4-2 1,-4-2-3,1-2 12,-6 0-1,0-2 1,-2-2 4,-3 2 2,-6-5-3,0 1 6,-11-2-4,-1-2-3,-1-3 1,-1-1 0,-3 1-4,1-1 1,-2-4-4,5 1-5,-3-6-9,3 3-8,8-6-13,-2 2-6,0 1-25,11 3-8,0-3-12,1-5-21,5 3-17,4-2-16,3-1-30,5-8-28,3 3-35,1-2-145,6-1-408,-3-1 181</inkml:trace>
  <inkml:trace contextRef="#ctx0" brushRef="#br0" timeOffset="137509.5057">22274 14195 97,'0'0'188,"0"0"-8,0 0-1,0 0-5,0 0-9,20 11-20,-6-1-10,1-1-15,1 3-12,4-2-6,-2 1-12,7 3-9,-7-4-8,2-2-6,-1 0-9,-2-2-4,-3-1-4,-1-1-4,-1-1-7,-1-1-2,-3-2-5,-8 0-3,14-3-7,-7 0-6,2-5-6,-5 0-4,2-1-6,-3-1 1,-3-2-2,5-4 8,-5-2-6,0 1-1,0-3 0,-3-1 0,1 5-2,2-2 21,-5 2 2,3 5 12,0 1 17,-2 1 6,2 5-10,2 4-1,0 0 22,0 0 13,-16 9-1,4 5 12,-6 8-9,-2 3-3,-13 13-14,-3 4-3,-7 1-5,-12 24-15,-3-3-28,16-19-40,-19 28-46,9-3-64,16-19-65,-10 17-276,21-19-517,9-4 228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19:05.50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3520 4342 93,'0'0'142,"0"0"-3,-3-5-4,3 5-8,0 0-2,0 0-8,0-5-10,0 5-1,0 0-4,-1-4-3,1 4-6,-3-4-2,3 4-2,3-6-4,-3 6 0,0 0-4,-3-5-5,3 5-3,0 0 0,0-4-5,0 4-1,-1-3 0,1 3-3,0 0-1,0 0-5,-1-7-2,1 7-3,0 0-7,0-4 1,0 4-5,-4-4 3,4 4 3,-3-3-4,3 3-1,-1-4 1,-3 2-3,4 2-1,-5-5-6,5 5-2,-3-5-2,0 3-5,3 2-3,-4-4 3,0 1-3,0 1 1,4 2-2,-6-4 0,6 4 2,-4-2-3,-1 0-3,4-1 2,1 3-3,-7-6-5,4 4 1,-1-1-2,4 3 3,-7-4-3,5 3 5,2 1-2,-9-4-3,6 0-2,1 2-5,2 2 6,-7-6 4,2 6 2,0-1 0,1-2-1,4 3-1,-9-3-3,3 1 11,6 2-8,-5-2-1,1-1-3,4 3-1,-11-3 1,7 2-4,-1 0 0,-2-1-1,7 2 1,-9-1 3,3 0 1,6 1 0,-5-3 2,5 3-1,-8 0-3,8 0 0,-9 0-1,9 0 0,-11 0-4,4 0 2,7 0-3,-11 0 2,11 0-1,-13 0-2,4 3 3,4-3-1,-2 0-1,-1 1 1,0-1-2,8 0 1,-13 1 2,6 1 0,0-1-1,1 0-2,-1 0-1,1 1 4,-2 1-2,0-1-2,2-2 1,0 0 0,-1 2 6,7-2 0,-10 1-6,5 0 0,1 0-4,4-1 4,-11 2-1,7-1 2,4-1-6,-9 1 5,5-1-2,4 0 1,-9 3-1,3-1 2,3 0-1,-2 0 2,0-1-1,1 2 0,-5 0-1,4-2 1,0 2-4,1-2 6,-2 1-1,3 0 6,-4 0-4,2 1-3,-1-1 0,2 3-3,-1-4 0,3 1 2,-3 1 2,0-1-1,-2-1-1,2 3 3,1 0-2,0-2-4,0 1 5,-2-1-2,1 1 7,0 1-6,1-1 0,-1 0 3,0 0-6,-4 1 6,6-3-6,-3 2 4,1 1-3,0 0 0,-4 1 5,5-1-3,-2 1 2,2 0-4,-3-2-3,2 1 5,-1 1 0,3 0-2,-2-1 1,1 0 4,1 3-5,-3-3 1,3 1 4,-1-2 2,0 1-8,0-1 3,0 2 0,0-2 0,3 2 0,-3-1-2,0 1 1,1-1-1,-4 3 4,4 0-4,-1-1 1,0-1 1,1 2-2,-1-1 8,-1 2-5,0 0-1,1-3-1,1 2 1,0-2-2,-1 4 4,2-1 3,-1-2-7,2 0 4,-1 0-5,0-1 2,0 3-2,-1-1 4,0 1 0,-1-3-1,3 2 0,-3-2 1,2 1 1,0 1 0,0-3-5,-2 3 1,3-2 4,-2 0 0,2 2 2,-4 0-1,4 0-1,-2-1-2,2 0 2,0-1 2,-2 2-1,2-2-6,1 2 3,0-2 2,-3 0-1,3 3-1,0-4 0,-1 4 0,1-3 1,-4-1 2,4 5 5,0-3-11,0-1 0,0 1 0,0 0 1,0-2 1,-1 4-1,2-3 2,-1 3 4,0 0-5,0 0 5,0 1-5,4-1 3,-4 2 0,0-3-1,1-1 1,-1 2-4,0-1 7,3-2-4,-2 2 1,2 1 1,-1-3-3,-2 2-2,0 0 0,3 0 5,-2-1-3,2 0 0,0 2 6,0-3-5,-2 3 3,1-2 0,1 1-4,0-2 2,-2 2 3,2-2-2,-3 3-3,0-1 4,3-2-2,-1 1 1,-1-2 3,2 2-6,-2 0 2,-1-2 1,3 1 2,0 3 0,-2-4-1,2 1 0,0 2 0,-1-3-3,1-1 2,-1 4 1,2-3-5,-3 0 2,2 3 1,-1-2 1,2-3-1,-1 3-2,-1-1 4,1 1-3,-2-2 5,2 2-5,-1 1 1,2 0 10,0-1 2,-1-2 0,-2 4-3,5-4-2,-3 1 2,-1 0-8,2 2 2,-3-4 3,2 3-7,0-1 6,-1-1-3,2 2-2,-2-1 2,2 0 3,0-2 0,-1 3 1,1 0 2,-1-1-3,1 1-5,0-2 3,0 2 5,1-4-2,-1 5-1,1-1 1,-1-1 6,0 1 2,1 0 2,0-3-1,1 1-6,2 0-6,-3 1 12,1 1-6,0-2 13,2 2-12,-2-1-3,0-1-1,0 1 7,1 0-6,-2 0-1,1 1-1,-2-1-1,4-3 6,-3 3-9,2-1 3,-1-1 2,0 3 5,-2-3-6,2 3 3,1-3 1,-2 0-7,1 1 10,-1 0 0,0-1 8,4 2-6,-5 1-3,0-4 0,-4-1 1,10 5-4,-1-3 2,-4 2-6,3-1 5,-3-1-1,-1 1 6,-4-3-3,13 4-2,-7-3 0,-6-1-1,13 3-1,-8-3 2,-5 0-7,13 1 7,-13-1-8,15 0 16,-15 0-16,15 4-8,-15-4 13,15-1-2,-8 1-4,-7 0 6,14 0-7,-4 0 5,-1 0-3,-9 0 9,13-2 0,-4 1-1,-9 1 2,14-1 1,-7 1-12,0-1 3,2-2-1,-3 1-2,2-3 1,0 3-8,2-2 8,-5 4 0,2-3 2,-2-2-6,6 2 2,-5 2 4,1-3-4,2 3 2,-1-2-3,-1 1 13,1 0-12,-2-1-13,2 0 15,0 1-3,-2 0 0,0-1-3,-6 3 9,11-2-11,-5-1 11,0 1-4,2 0 0,-4-1-1,2-1 1,-6 4-3,9-2 5,-9 2-7,9-5 9,-5 2-5,1 0-4,1-1 6,1 2-3,-1-3 2,2 2-2,-2 0-1,-2-1 3,4-1-3,-4 2-1,0-1-5,2 1 10,-1-1 0,0 1-2,-1-2 4,1 2 2,-1-1-7,1 1-1,-1-2 3,3 2 3,-1-1 2,-3-1-7,1 1 4,3 0-3,-3 3-1,1-4 2,-2 0 4,1 3 0,0-2-1,0 0 2,0 4-3,0-5 5,0 0-9,0 1 1,-1 0 7,2-2-8,-1 1 2,0 3 4,-1-1-23,-1-2 25,3 1 0,0 1-1,-4 1 1,2-1 0,-2-1-9,3 1 5,0-2-1,-2 0 3,1 2 15,1 1-18,1-2 0,-5-1 1,5 1 6,-4 1 0,1-2-4,0 0-1,2 1 0,-3-1 1,2-1 2,-3 3-12,4-1 8,-3-1 1,3 1 1,-4-1-3,5 0 3,-4 0 0,-1 3 2,3-1 2,-2-1-6,-1-2 3,4 2 3,-4 0-5,4-3 1,-3 3 0,1-1-4,-2 0 5,2 1-7,-2 0 0,0-1-3,3-1 3,-2 2 3,0 1-6,-1-1 8,0 4-6,0-6 3,4 1-3,-4 1 2,0 4 10,0-6-11,0 2-2,0-1 4,4 1 3,-4 1-2,0 3 4,1-8-2,-2 6 3,1 2-8,1-8 3,-1 8-1,0-8 1,0 7-3,0-4 9,0 0 2,1 1-11,-1 4 3,-1-6-4,1 2 2,0-1-3,0 5 0,0-8 0,0 4 8,1 2-6,-1 2-12,0-7 15,0 7 0,0-6-4,0 6-9,-1-4 15,1 4-2,-1-5-2,1 5 1,0-7 2,0 7 1,0-5-5,-4 2 11,4-2-11,0 5-2,0-7 1,0 2 6,0 0-5,0 3-4,0 2 4,0-9 2,0 5 1,0 0-20,0 4 19,0-11-4,-4 7 2,4 0 2,0 4-1,0-5-1,0 0 2,0 5-4,0-5 1,0 5 3,-1-5-2,0 0 1,1 5-1,-3-2-3,3 2 3,0 0-2,-2-4 7,2 4-2,0 0-6,-2-4 5,2 4-1,0 0 0,0-8-5,0 8 3,-1-5 2,-2 2-2,3 3 5,-1-7-2,1 2-4,0 5 2,-1-7 3,1 4-5,-3-1 0,3 4 3,0-5-4,0 0 6,0 5-5,-1-4 2,-2 0 2,3 4 1,0-4-3,0 4 0,-4-4 3,4 4 3,-2-5-6,2 5-21,0-6 11,0 2 9,0 4 4,-4-5 3,4 2-6,-1-1 1,1 4 4,-4-4-2,4 4-6,-3-6 3,3 3-2,0 3 11,-1-5-5,1 5 4,0-4-12,-1-1 11,1 5-4,-3-3 3,3 3-9,-2-4-3,2 4 7,-2-3-5,2 3 1,-1-5-1,1 5 4,0-5 2,0 5-2,-2-3-3,2 3-1,0 0 2,-2-4 2,2 4 11,0-7-12,0 7 9,-1-3-14,1 3 6,0 0-15,-4-3 13,4 3-2,0 0 5,0 0 1,0 0-2,0 0-2,-1-5 2,-2 1 0,3 4 3,0-4-11,0 4 0,-1-4 12,1 4-6,0 0 6,-3-4-6,3 4-3,0 0 1,-1-5-12,1 5 19,-1-2-1,1 2-1,-4-5 1,4 5-2,0-2 3,0 2-1,0 0 3,0 0-4,-4-5-2,4 5 2,0 0-2,0 0 0,-1-3 4,1 3-1,-4-4 1,4 4-3,-2-4-1,2 4-6,-3-4 8,3 4 3,-4-3-6,4 3 4,0 0-5,-5-3 2,5 3 0,-2-3 0,2 3 1,0 0 1,-6-3-2,6 3 2,-1-2 3,1 2-8,-5-5 7,5 5-3,-4-4 0,4 4-12,-5-2 13,3-1 4,2 3-5,-4-4 5,4 4-4,-5-2 0,5 2 1,0 0-1,0 0 0,-5-2 0,5 2-3,-4-3-14,4 3 19,-4-2-3,4 2 3,-4-5-6,4 5 3,-5-2 2,5 2-1,-3-4 0,3 4 2,-3-3-3,3 3-2,0 0 3,-6-3 3,6 3-5,-2-2 0,2 2-1,0 0 3,-4-3 4,4 3-3,0 0 0,-4-3 1,4 3-6,0 0 1,-3-5-7,3 5-2,-3-4 5,3 4 2,-5-4 11,4 1-3,-2 0-8,-1-1 0,1 1 3,1 0 5,-2-1-3,4 4 0,-6-8 5,1 4-7,0 1 6,2-4-7,-2 5 2,1-5-5,-1 2 1,-3 0-2,3-1-15,-3 1-23,2 0-18,-4-1-24,2 1-23,-1 0-1,0 1-27,-5-2-18,4 3-31,-3-1-50,0 2-24,1-1-28,-2 1-43,-8 0-175,6-1-549,3 4 243</inkml:trace>
  <inkml:trace contextRef="#ctx0" brushRef="#br0" timeOffset="1399.5248">3065 4645 133,'0'0'164,"0"0"-8,0 0-4,0 0-9,0 0-6,0 0-12,0 0-1,0 0-6,0 0-7,-10-3-5,10 3-7,0 0-1,0 0-9,0 0 1,0 0-6,0 0-8,0 0-3,0 0-3,0 0 12,0 0-8,-3 3-5,3-3-3,0 0-7,0 0-5,0 0-5,0 0-4,-4 4-2,4-4-5,-1 2 2,1-2 6,-1 8 3,-1-3 0,4 2-6,-4-3 7,1 5 1,1-5-7,0 5 0,0 0 0,0 2 3,-2-3-2,0 2-8,-1 1 0,3 0 6,0 1-1,0-1 1,0 1-3,0-2-2,0 4 6,2 1 6,-2 1-9,0-6 4,0 5-5,0-5 2,0 3 5,0-2-4,0-1-10,0-1 2,1 2-14,-1-5-5,0 3 11,0-1-4,0 0-1,0-1-4,0-2-5,0 2 4,0-2-3,0 2 0,0-2-3,0-1-8,-1-1 9,1 4 1,1-4-1,-1 0-6,0 1 6,2 0 1,-2-4-9,2 4-7,-1-2 8,-1-2 3,0 0-3,0 5 1,0-5 0,0 0-4,-1 6-2,1-6 6,0 0 5,0 0-13,3 3 5,-3-3-4,0 0 4,0 0-6,0 0-6,0 0-20,0 0-4,0 0-15,0 0-19,0 0-16,0 0-15,0 0-19,0 0-22,0 0-23,0 0-25,0 0-29,0 0-14,0 0-35,0 0-171,0 0-472,0 0 209</inkml:trace>
  <inkml:trace contextRef="#ctx0" brushRef="#br0" timeOffset="2842.0645">2997 4705 17,'0'0'121,"0"0"-6,-5-2-11,5 2-8,-1-3-1,1 3-6,-1-4-6,1 4 2,0 0-9,0-7 3,0 7 0,-2-3 0,2 3 5,-1-5 0,1 5-2,0-6 1,0 6 0,3-4 2,-2 1-7,0 1-4,2-3-8,-1 1-8,0-1-2,1 2-6,0-1-3,2 1-6,-1-2 2,0 1-2,-1-1-6,3 2 0,-1-2-3,1-2-5,-1 3 7,2 2-11,2-3-6,-2 2 0,3-1 0,-1-2-3,0 1-4,0 1 5,0 1-2,3-1-4,-6 2-4,6-2-1,-3 1 2,1 0-1,0 2 6,-4-2-5,1 1-3,2 0-1,1-1 2,-2 5 1,4-4-3,-5 2 5,0 0-5,1 0-1,-8 0 1,15-2 0,-7 4-1,-3-2-1,4 2-1,-4-2 2,-1 1-1,1 1 0,-1-1 5,-4-1-4,9 2-1,-4 0-3,-5-2 3,5 2-3,-1 1 3,0-1 0,-3 3 0,3-4 0,-4-1 0,4 5-3,-4-1 2,5-2 2,-4 1-3,-1-3 2,2 5 1,0-2-1,-2-3-2,0 7 3,-2-3-2,2-4 4,-2 5-3,2 0 0,-1-2 1,-3 1 1,3 1-1,-2-3 2,1 2 4,-1 2 1,-2-4 0,1 5-2,-1-2 4,0 0-2,-1-1 2,-1 1 2,2 1 2,1 0 1,-1-1 2,0-2-3,0 4-2,-4-2-2,4-2 0,-2 1 0,1 0 1,0 2-3,-2-1 2,-1 0 0,0 0-3,-1-2 3,3 3-3,-3 2-3,1-5 2,2 2-1,-2 1 3,0-1-4,4 0 2,-3 0-2,0-1 0,2 0-2,1 1 2,-3-1 1,3-2 2,1 2 0,-1 0-6,-1-2 1,2 2 0,1-1 0,2 1 2,-4-1-3,1 0-3,1-2 1,3-1 7,-7 5-7,7-5 2,-4 3-2,0-1 4,4-2-4,-5 3 2,5-3-1,0 0 1,0 1 1,0-1 0,0 0 1,0 0-2,0 0 1,-6 2-1,6-2 1,0 0 0,0 0-2,0 0 11,0 0-10,0 0 2,0 0 0,0 0-1,0 0 1,0 0 2,0 0-3,0 0 3,0 0-3,0 0 6,0 0-4,0 0-3,0 0 3,0 0-3,0 0 2,0 0 2,0 0-1,0 0 0,13-5 2,-7 4 3,0-1-2,2 0 1,2-3-1,0 3 2,2-1-1,-3 0-1,1 2 0,-1-2-2,4 1 1,-3-1-3,4 1 0,-4 0 1,2-1-2,-1 2-2,1 0 2,-1-2 1,0 2-4,-4 1 2,3 0 6,-1 0-7,-3 0 1,1 0-2,2 0 3,-5 1-4,4-1 2,-2 4-1,-1-4 1,1 1 3,-3 2-4,5-1 2,-6 0-2,2 1 3,3 1 0,-4-2-2,3 1 0,0 1-1,-5 2 2,6-1-2,-5-2 1,2 3 0,0-1 1,-1 0-1,-1 0 2,0 2-2,1-2 0,-3 1 3,4 0 0,-3 0-3,0-1 4,2 1-4,-3 0-1,0 0 1,0 0 1,0 0-2,0-1 2,3 0-2,-3 0 1,0 0 3,-3-1-3,3 2 2,0-2 1,-1 1-2,-2 2 2,1-3-1,-2 5 1,0-2-1,1-3-2,-2 1-1,-1 0 1,1 0 6,1 2-3,-4-1 1,3 0-3,-5-1 1,1 1 0,1-1-2,0-1 0,-2-1 6,4 1-4,-2-3 1,-1 3 1,2-2 3,-2 1 0,0-1-1,-3 0-1,1 1 1,-1-2 1,3 0 2,0-1 3,-1 3-4,-1-3 1,0 0-5,0 0 3,-2 0-2,4 0 5,-1-3 0,0 3 10,2 0-3,-5-1-3,7 1 0,-2-1 6,0-2 3,1 2-4,-1-2-1,-1 3 3,2-3-6,-5 1-2,3 0-2,1 1 1,1 0 0,-1-2-2,2 3-1,-1-2-3,1 0-1,0 0-2,-2 0 2,8 2 1,-10-2 3,6 0-1,4 2-5,-12-1-2,9-1-13,-1-1-14,4 3-13,-9-2-19,9 2-24,-3 0-23,3 0-30,-6-3-37,6 3-39,0 0-47,-2-7-147,2 7-437,3-6 193</inkml:trace>
  <inkml:trace contextRef="#ctx0" brushRef="#br0" timeOffset="5536.0276">3837 4825 56,'0'0'146,"0"0"-13,-5 1-10,5-1-1,0 0-13,0 0-10,0 0-12,0 0-2,0 0-9,0 0-9,0 0-1,0 0-8,0 0-4,0 0 2,0 0-3,0 0 3,11 5-1,-6-3-4,2-2 1,1 0 6,-8 0-3,19 0-1,-2-3 6,5 3 6,-4 0-4,5-2-1,0-1-3,5 2-2,7 1 1,-4-3-2,1 3-2,2 0-1,-1-2-4,3 1 2,0 2-3,1 1-3,2-2-2,-3-3-2,2 4-4,3-1-2,-4 2-4,2-2 1,-4 3-3,1-3 2,1 1-1,2 0-8,-5 1 1,-2-2-4,0 0-2,1 3-1,-1 0-3,4-1 2,-9 0-1,1-2 4,-7 0-9,0 0 4,1 0-4,-4 0 2,-2 0-3,-3 0-1,-3 0 0,3 1-1,-7-2 1,7 1 0,-5 0-2,-2 0-1,-2 0 1,-4 0 0,9 0 3,-9 0-4,9 0 1,-9 0 1,0 0-1,9 0-2,-9 0 1,0 0-1,4-2-1,-4 2 4,0 0 3,0 0-5,0 0 1,0 0-2,4-2 1,-4 2-3,0 0-1,-4-8 7,4 8-4,0 0-1,4-5-3,-4 5 2,0 0 0,-4-5 0,4 1-3,0 4-1,-2-5-1,1 0 1,1 5-2,-5-5 0,3 3 3,0-1-2,1-1 1,0 0 0,-2 0-3,-2 2 2,1-1-1,2-1 0,-2 1 0,1-2 0,-2 3 1,5-2 0,-4 1 2,3 0-1,-3 1-1,4 2 6,-2-8-4,-1 4 0,3 4 0,-4-3-2,4 3 3,-4-3 1,4 3-2,-5-6-1,5 6 2,-4-1 0,4 1-1,0 0 1,-1-2 4,1 2-5,0 0 1,0 0 1,-4-4-6,4 4 3,0 0 0,0 0-3,0 0 4,0 0-1,0 0 2,-1 16 2,2-14 3,-2 4 3,1 1-2,0-2 0,0 2 2,0 3 7,0 1 2,0-1-3,0 0 1,1 0 2,-1-1-2,0 5-2,0-4-1,0 0 0,0-1 0,1 0 1,-1 2-1,0-4-3,3 0 1,-3-2-2,0 1-2,0-2 0,1 2 0,3-2-1,-4-2 3,0-2-2,0 7 1,0-4 1,0-3-3,0 0 2,0 6 2,0-6-2,0 0 5,0 0-1,0 0 5,0 0 1,0 0 1,0 0-5,0 0 3,0 0-2,0 0-1,0 0 0,0-13 0,0 6-2,-1-1 0,2 2-4,-1-5 1,0 0-1,-4 1-1,4-1-5,0-1 4,-1-2-5,5 4 7,-4 0-3,1-1-4,-1-1 2,-1 3 0,1-2 0,-3 2-1,3 2 2,0 0 1,-1 1 1,1 1-3,0-1 0,0 2 0,0-2 1,0 3 0,0 3-1,-3-7 0,6 3-1,-3 4 0,-4-5 2,4 5-1,0 0 1,0 0-4,0 0-1,4-6 2,-4 6 0,0 0-3,0 0 2,0 0-2,0 0 1,0 0-1,0 0 2,0 0-2,0 0 0,0 0 5,10 8-2,-6-3-1,0-1 2,5 0 3,-4 0 0,0 5-1,2-6 0,-1 3-2,4 1 3,-1-3 1,-1 3-4,2 0 0,-1-1 4,1 0-2,0 1-1,1 1 0,0-2 4,1-2-3,-1 3 0,-2 0 3,1-2-4,-1 2 3,2-2-2,0 0 3,-6 0-4,4-3-2,-4 2 3,-1-1 3,2-1-7,1-2 4,-5 5 1,2-3 1,-4-2-1,4 3-1,-1-2-1,-3-1 0,2 3-3,-2-3-1,0 0 4,4 2-1,-4-2 2,0 4 0,0-4 1,0 0 3,-5 5 2,5-5 0,-5 5 0,1-1 0,-5-3 1,5 2 3,-2 1-3,-2-1 4,-1 2-1,-5-1-3,5 1 0,-1-1-2,3 0 0,-4 0 0,-1-2 1,1 3 0,1-2-1,1 1-1,1-1-7,-1 1-9,2 0-10,1 0-13,-5-2-11,6 0-11,-2 0-18,1 2-15,2 0-23,-1-4-20,-1 3-28,3-1-30,3-2-30,-5 3-176,5-3-429,-4 4 189</inkml:trace>
  <inkml:trace contextRef="#ctx0" brushRef="#br0" timeOffset="10019.7574">6037 4146 81,'-3'-3'118,"3"3"-3,0 0-15,0 0-1,-4-2-2,4 2-7,0 0-2,-4-3 8,4 3-2,-3-4-4,3 4 3,0 0-7,-5-2 4,5 2-17,-4-3-5,-1 2-2,5 1-2,-5-4 6,5 4-2,-6-2-5,6 2-7,-6-2-1,3-1-7,3 3-3,-9-3-8,5 2-1,4 1-2,-8-2 2,3 1-7,5 1-1,-9-1 0,0-1-3,9 2-2,-9 2-1,4-4 1,5 2 0,-13 2-1,13-2-1,-10 0 2,5 0-3,-1 0-3,6 0 4,-14 1 2,8-1-4,1 1-3,5-1 2,-10 1-2,4 0 0,-1 0-3,1-1 3,1 3 3,-2-2-1,1 1-1,0-1-2,-1 1-1,3-1 7,-2 3-7,0-3-2,2 2-1,-3-1 1,1-2 2,2 4-3,-1-3-1,-1 1 2,2 0-4,0 1 4,-1 0-3,0-1-3,-4 3 2,4-3 1,1 3 0,-1-2-1,-2-1 2,2 2 0,0 2-1,4-4 1,-7 1-1,1 1 1,0-2-2,1 4-1,-1-2-1,1-2 1,2 1 1,-1 2-4,1-2 0,-3 1 0,4-2 2,-2 1 0,0 2-1,2 0 2,-1-2-3,-2 1-1,0-1 1,3 0 0,-1 1 0,0 1 1,-1-3 0,1 1-2,1 2 1,-2 0 0,1 0 2,0-1-5,0 1 3,1-1 3,-4 1-4,5-1 4,-1 1-5,-5 1 3,7-1 3,-5 1 1,4 0-4,-2 1 0,-1-4-1,4 2 0,-2 2 1,-3-3-3,5 1 4,-2 0 0,-2 2 3,4-2-5,-2 0 1,-3 0-1,3 0-2,2 1 1,-3-1-2,0 0 3,0 1 5,3 0-5,-3 1 2,0 1-2,2-2 2,-2 0-1,1-1 1,2 2-2,-5-2 0,6-2-1,-4 2-1,4 0 2,-2 2-4,0-2 0,0 0 4,0 2-3,1-1 4,-2 0-1,2 3-3,1-4 1,-4 3 0,3-3-1,0-1 0,1 1 1,-2 2 0,0-4 0,2 2-1,-3 2 2,2-2 0,0 2-1,-2 0-2,3-4 0,0 2 1,0 2 4,-1 0-8,-1-2 4,0 0 1,1 2-2,1-2 5,0 1-2,-1 1-1,1-3-1,-2 2-1,2 0 3,0 1-2,-1 0-1,1-4 4,-1 4 0,0-2-2,1 0 2,-2 2-3,2-2 0,0 0 6,0 1-6,-2 0-1,4-2 2,-4 0-1,2 2 0,0-1 3,-2-1-3,2 2 0,0-1 1,2 2 1,-4-2 0,2 0 0,0-1-1,-2 1 1,-1-1 1,3 0 1,-2 0-3,2-4-3,0 9 2,0-5-1,0 0 2,0-1-1,-1 4 2,1-2 10,-2-1 1,2 2-5,0-1 4,-1 2-2,1-3-3,1 1-1,-2 3-1,1-4-1,0 2-1,0-1 2,-1 1-1,1-1-2,1 1 3,0 0-3,-1 0-1,0 0 4,0 0 0,0-1-6,2-1 2,-1-2 1,-1 4 1,0 0 0,2-2 0,3 4 1,-1-3 0,-4 0 1,2 2-4,-1-4-1,1 2 6,0 2-2,0-2 7,1 6-3,-2-6 2,2 1-1,-1-1-4,2 1 2,-2 1 3,0-1-3,2 1 1,-2-1-1,2 0-2,-1-1-1,1 2-2,-1-1 2,0-2-2,3 3 3,-2-2-2,-3 0-1,3-1 2,0 0 0,1 0-1,-4 1 1,6 3 3,-2-4-5,-1 0 6,1 3-7,0-4 1,-1 1 3,0 1-3,0 1 5,-1-1-6,1-1 1,2 1-2,-3 0 4,5 0-3,-4 0-2,2-1 4,-2 0-4,0 0 3,-1 1 1,4-2-8,-1 3 9,2-3-2,-3 2-5,1 0 5,-2-1-2,1-1 0,3 2 3,-3 0 0,2-1-2,-1-1 7,-1 2-1,0-1-5,4 1-2,0-1 2,-4-1-2,0 2 0,2-5 2,-5 5 2,7-1 2,-5 2-4,1-4 9,0 1-12,2 1 1,-7-4 6,10 9-2,-5-5 8,3-3 0,-2 2-2,-1 2 8,0-2-1,3-1-13,-3 1 6,3-1-11,1 0 8,-4 3 0,1-4-3,-6-1 3,10 4 5,-1 0 4,0 1-9,-2-4 2,0 2-4,0-1-1,-2 1 13,1-1-11,-1 2 7,4-1 5,-3-3-1,2 3-5,2-1 4,2 0-4,-3 0 2,2 1-4,1-1 4,-4 0-2,3 1-7,-2-1 4,-1-2-3,3 3-5,-3-2-4,2 0 4,0-1 8,-2 3-8,-2-2 1,0 1 2,1-1-2,2 0 3,-1-1 5,-1 0-9,1 3 0,1-3 3,-3 1 1,-6-1-3,12 0 5,-2 0-3,-4 0 3,2 3-4,0-3-2,3 0 6,-3 0-4,2 0 4,-2 0-6,2 0 5,-2 0 1,0 0 2,-1 0-3,0 0 3,-7 0-6,15 0-8,-6-3 10,-3 6-1,1-6 8,0 6-7,1-6 1,0 3-6,-2 0 3,2-1 3,-3 0 13,4-1-17,-2 1 6,-7 1 18,14-3-10,-5 2 4,0-3 0,3 3-9,-5-2 4,1 2 0,-3-2-7,3 1 0,-8 2 2,13-3-5,-7 0 0,2 2 2,-3-2 1,-5 3 0,14-5-3,-10 3 4,-4 2 0,10-3-2,-7 0-1,4 1-4,-3-1 2,-4 3-12,12-4 10,-12 4 4,10-3 2,-5-2-4,1 4 0,1-3-1,-2 2-1,-1-1 6,2-1-7,-1 1 4,2-3-3,-2 1-1,-1 1 1,2 0-5,0 2 2,-2-3 0,1 2 14,-2-1-16,3 1-10,-1-2 19,-1 1 9,1-1-1,-1 0 3,1 0-7,-1 0 3,1-1 2,0 2-2,-1 0 1,-1 0 3,2-1 2,-3 0-7,5-1-1,-1-1-6,-1 2 1,-1-1 2,-3 0 2,3 1-5,-1-2 2,-1 2-5,1 0 7,-2-1-3,4 0-4,-3-1-15,2 2 15,-2 2 0,-1-3 3,-1 1 2,4-1-2,0-1 1,-2 0 0,0 2 4,-1 0 1,3-2 9,-2 3-5,0-1 3,0-3-10,-2 0 0,0 2 3,4-4 0,-3 3-2,0 0 2,-1-1-6,2 1 2,-2-2-3,1 1-4,0 1 3,0 2-5,-1-3-1,2 2 7,-1-4-2,-1 3 1,-1 0-2,2-3 3,-1 2-2,0 1 2,-3 1 6,3-2-4,0-1-4,2 3 7,-1-5-1,0 3-18,1-2 13,-1 3 0,0-2 1,-2 3-2,3-1 3,-2 0-2,0-2 1,0 5-1,-1-5-4,2 4 6,-3-2-3,1 2-1,-1-3-4,2 2 9,0 1-6,0-3-5,0 1 7,0 1-5,0 0 3,0-1-1,0 1 7,0-1-7,-1 1-2,2-3-4,-1 3 4,2-1 0,-1 3 1,-1-2-1,0 1 3,1 0-1,-3-2 0,3 0-4,-1 0 7,0 1-2,0 2 4,0-3-19,0 1 12,0 2 1,0-2 5,-1 2-4,-1-3 2,1 2-5,1 1-11,0 4 15,-1-10 1,-2 6-1,2 0 3,1 0-4,-1-4-2,1 4 2,-2-1-16,0-2 20,2 7-1,-5-8-7,5 1 2,-1 2 4,-1-2-4,0 1 6,2 0-2,-4-1-1,4 2-4,-1-1 4,-1 0-4,1 0 8,-2 1-8,3 1 2,-1-2 2,1 2-3,-2 0-2,-1-1 15,2 2-11,-1-2-1,0 1-12,2-1 10,0 0-2,-2 1 4,0-2 3,1 3-1,1 3-1,-1-8 0,-2 5 2,3-1-4,0-1 1,0 5-3,-3-6 4,2 1 0,-1 0-3,-1 3 5,2-3-2,-2 2-9,3-2 11,-2 1-2,-1-1 0,2 0-1,-3 1-2,3-2 4,-3 2 6,3-1-5,-3 1 0,4 0-5,-3 2 6,2-2-3,0-3-8,-2 4 11,-1 1-1,4-1-2,-4-2-5,4 5 5,-3-5-3,3 5 5,-3-7-2,3 5 0,0 2-2,0 0 12,-5-5-16,5 2 4,-4-1 1,4 4 2,-5-3-6,1-2 3,2 3 2,0-3 2,-3 1-1,4 2-4,-3-2-6,4 4 6,-6-6 5,4 4-3,1-1-3,-3 0 5,3-1-2,-3 1-2,2 0-1,-2-2-1,0 2 6,0 0-2,0-1 1,1 2-3,3 2 1,-4-6 0,0 4 8,0 0-4,4 2 0,-8-5 1,5 4-4,3 1-1,-6-4-2,3 2 5,3 2-3,-6-2 0,6 2 0,-6-5 2,6 5 1,-6-3 0,3 2-2,3 1-1,-5-3 2,5 3 5,-3-2-5,3 2-1,-6-6-1,3 6 2,3 0-2,-8-4-1,8 4-3,-4-2 4,0 1-13,0-1 16,4 2 1,-5-2 3,0-1-7,5 3 6,-9-1 0,9 1-7,-5-3 4,5 3-3,-8-3 3,8 3-1,-4-1 3,4 1-4,-5-1 0,5 1 7,-7-3-4,7 3-3,0 0 3,-7 0-3,7 0-1,-4-1 0,4 1-3,-5-4 13,5 4-9,-5-1 2,5 1-4,-10-3 2,6 0-1,4 3 0,-8-2 3,4 2 0,4 0 2,-6-3-2,6 3-4,-8-3 0,5 2 3,3 1 4,-9-2-3,4 0-3,5 2-3,-10-1 8,4-2-7,0 1 1,6 2 6,-10-2-5,3 0 7,1 1-4,2-1-6,4 2 2,-9-3 1,4 2 4,-2-2-22,-3 1 22,4-1 3,0 2-5,2-1 11,-4 2-11,2-3-4,-2 1 3,-1 2 0,-4-3-2,3 0 1,1 0 1,-1 0-2,-4 1-15,3-1-1,0 0 12,0 3-24,-1-2-15,-1 0-8,1 0-15,-5-1-29,-1 1-7,-1-1-26,-3 3-17,-1 0-26,5 0-26,-3 0-36,1 0-36,4 2-28,-3-1-241,6 1-586,-2-1 260</inkml:trace>
  <inkml:trace contextRef="#ctx0" brushRef="#br0" timeOffset="13617.1939">6287 4311 53,'-4'-3'124,"4"3"-7,0 0-3,-3-5-5,3 5-3,-1-4 3,1 4 1,0 0-6,-4-3-5,4 3-4,-1-3-6,1 3 0,-3-3 0,3 3-8,-6-4-1,6 4 2,-4-2-9,4 2-2,-4-2-4,4 2-3,-6-3-7,6 3-7,-7-2-3,7 2-6,-6-4-5,2 3-2,4 1 4,-9-2 1,9 2 2,-6-3-1,1 2-5,5 1 0,-6-2-6,6 2-2,-6-3-2,1 2-2,5 1-1,-10-2-6,10 2 0,-9 0 1,2-1-3,1 0 0,6 1 5,-11 0-8,11 0 0,-11 0-1,6-1-1,5 1 1,-9 0 2,9 0 6,-9 0-7,3 0 1,6 0-4,-8 0 2,8 0 1,-12 0-5,8 0 5,4 0 1,0 0-3,-13 0 1,13 0-2,-13-2 0,9 2 1,4 0-3,-13 0 1,5 0-1,8 0 0,-12 0 1,5 2 0,0-2 1,-1 0 1,3 0 0,-1 1-1,6-1 1,-12 1-1,6-1 1,6 0-3,-9 1 3,1 1-3,3-1 1,0 0-1,5-1 0,-13 1 1,9 0-6,-1 1 4,5-2-1,-5 1 0,5-1 0,-10 1-1,1 2-1,5-2 4,-4 0-3,2 0 0,6-1 2,-8 3-1,3-2-1,0 0 1,-4 2-3,2-3 1,-1 2 3,5 0-3,-2 0 2,0-1 2,5-1-5,-11 1 4,5 1-3,3-1 1,-4 1 1,6-1 3,-5 2-3,6-3 1,-7 4-1,3-3 0,-2 3 1,2-1-1,-1-1 0,-1 1 1,-2-2 0,4 2-3,2 0 4,-2-1-2,-1 1 0,0 1 0,1-3-2,4-1-1,-9 4 2,6 1-1,-1-2 6,1-1-8,0 1 1,-2-2 4,2 3-1,1-2-2,-2 3 3,0-1-3,2-2-2,-5 1 4,7 1 0,-4-1-2,2 0 0,-3 2 1,5 0 0,-3-3-1,3-2 0,-5 7 1,2-4-1,2 1 1,-1 0 1,-1-1-4,0 1 1,2-1 1,-1 0-2,2-3 4,-4 5-4,4-2 0,-4 1 2,2 0-1,-1-1 0,-1 0-1,7 1-1,-6 0 4,2 1-2,-2-3 1,-1 3 3,3-1 2,-3 1-2,3-2 3,-1 2-5,0 0 5,0 2-1,2-2-1,-3-1-2,-1 3 0,3-2 5,-3 0 2,3 3-1,0-3 0,-1-1-1,1 1-2,0-1-1,-2-1-1,3 2 2,-1-2-3,1 3 0,-3 0 0,3-2 3,-3 0 0,1 2-1,0-1-1,2 1 0,-2-2-3,1 0 1,-1 1 5,2 0-4,0 1-2,-3-1 2,3-1-3,0 1 3,0 0-3,-1-1 4,1 4-1,1-4-2,-4-1 4,5 3-3,-4-2 2,2 0-2,-1 0 0,1 1 1,-1 0 5,1-2-3,-1 4-3,2-4 4,-1 1-6,0-4 2,-1 8 0,1-3 0,0 0 0,0-1 6,0 0-3,0 2 2,1-4-3,-1 3 1,0 0 3,0 0 3,1 0-3,0-2 0,1 1-1,-4 1-3,4-2 2,-2-3-1,0 7-2,1-2 4,-1 0-6,0-1 4,0-1-2,0 2-1,0-5-1,0 7 0,3-5 4,-3 3-5,1-1 2,0-1 1,-1 1-1,0 1 2,0 0-2,1-2-1,-1-3 3,-1 8-2,2-4 4,-1 1 0,0-3 5,2 3-8,-2 0 0,0-2 0,2 0 2,-2 1-2,2 0 0,-1 0 0,1 0 1,-2-1-1,0-3-3,3 7 3,-2-4 1,2-1-3,-2 2 2,0-1-1,2 2 2,-3-2-3,1 1 3,1-2-4,0 3-1,-1-2 5,2 1-5,-2 1 5,0-1-1,1 1-1,2-1 2,-1 0 2,0-1 0,-2 3-1,3-3-1,-1 0-1,-1-1-1,1 3 0,-2-1 0,2-1 1,-2 0-1,1-2 0,0 4 1,3-2 4,-3-1 0,-2-2 3,5 4-4,-1-1-2,-4 1 4,4-2-3,-4-2 2,5 5 2,-4-5-6,-1 0 0,2 4 2,3-1-2,-3 1-1,2-1-1,-4-3 5,0 3 3,4 1-4,-3 0 0,3-1-4,-4 0 2,4-1-5,-4-2 0,4 5 2,-4-5 3,2 3-1,1 0-3,-2-1 1,-1-2 1,5 4 1,-3 0-1,-2-4-3,6 4 5,-2-4 0,1 2 2,-5-2 1,4 6 12,-4-4-4,5 1 1,-1-2 0,-4-1-4,6 4-1,-3-1-2,-3-3 1,5 4 0,-4-3-5,6-1 5,-7 0-3,7 5-8,-4-5 4,-3 0 3,5 4-3,-5-4 0,5 3 0,-1-1 6,-2 1-5,-2-3-1,4 0 0,1 3 8,0-3-9,-5 0 0,8 4-1,-4-3 3,1 1-2,0 1 2,-5-3-4,8 2-1,-8-2 1,6 2 1,-2 1-2,2-3 1,-6 0 11,7 1-1,-2 0 4,1 1-4,-6-2 7,6 2-6,-2 1 6,4-3-11,-8 0 3,4 0-3,1 2-6,-5-2 9,9 1-1,-4 1-2,-5-2-5,8 2 4,-6-1-2,-2-1-4,8 0 8,-4 1-7,-4-1 3,6 5 4,-2-4-2,-1 1-5,-3-2 5,11 1 4,-6-1-11,-5 0 4,8 2 5,-8-2-8,9 2 3,-7-1 2,-2-1 0,9 0-2,-5 3-1,-4-3 3,8 1-7,-8-1-3,6 0 10,-2 2-8,-4-2 2,8 2 2,-8-2-6,5 3-2,-1-3 14,-4 0 0,7 1-2,-1 0-1,-2 0 5,-4-1-1,7 2-6,-7-2 5,8-2-2,-5 5 0,-3-3-5,8 1 0,-8-1 6,5 1-9,-5-1 4,0 0-10,9 0 13,-9 0-3,5 2 8,-1 0-10,-4-2 0,0 0 5,9 0-2,-4 2 2,-5-2 1,6 0-9,-6 0 4,7 0 6,-7 0-2,5 1-3,3-1-3,-8 0 6,0 0 3,11 0-12,-11 0 14,5 0 2,-5 0-10,8 0 4,-8 0 13,9 0-23,-9 0 7,5 0-7,-5 0-2,9 0 9,-9 0 0,5-1-1,-5 1 3,8 0 12,-8 0-18,9-2 19,-9 2-3,7 0-20,-7 0 15,6-2-10,-1 0 1,-5 2 18,6-1-25,-6 1 3,9 0-2,-9 0 5,6-1-4,-6 1 3,0 0 4,9 1 0,-9-1-4,9 1-1,-9-1 7,9-2-7,-5 1 5,-4 1 2,9-4-4,-5 3 1,-4 1 1,9-2-12,-9 2 16,7-1-1,-2 1-22,-1-4 18,0 4 3,-4 0 3,9-1-3,-9 1 0,6-2 1,-6 2-4,7-2 6,-2 0-3,-1 0-3,-4 2-5,6-1 3,-2-2 6,-4 3 1,6-4-2,-2 3 3,0 0-3,0-2 9,2 1-5,-2 1-18,-4 1 13,8-2 0,-4-2 7,-3 0-1,-1 4-3,8-1 3,-7-2 4,5 0-9,-6 3 1,7-5 0,-5 3 1,1-1 4,-3 3 0,5-4 2,-1 4 0,-2-3 0,-2-2-5,0 5 8,8-4-8,-6 2 10,1-1-27,0 1 20,-3 2 2,6-6-2,-6 5 7,4-3-10,-4 4-6,4-4 4,1 2 2,-3-1-10,-2 3 17,3-4 6,-2 1 4,-1 3-11,0 0 13,4-5-13,-1 3 5,-2-2-3,-1 4 0,5-6 0,-2 1-3,-3 5-19,1-3 15,1-1 3,-2 4-4,2-5 1,1 3-2,-1-2 10,0 1-6,1 0-4,-2-2-2,2 3 3,-1-2 0,-2 4-4,2-5 1,-1 1-2,1 2 1,0-1-1,-2 3 1,2-6-3,2 3 2,-4-1-1,4 1 0,-3 0-6,-1 3 6,5-6 7,-5 6-5,0-4 1,1 0 11,-1 4-16,3-4 2,-2 0 3,-1 4-4,0-8 3,4 4-2,-4 0 4,0 2 1,0 2 1,3-9-9,-3 5 1,0 0-1,2 0 4,1-1 1,-3 2-3,0-2 1,0 5 2,1-8-1,-1 4-4,4 0-2,-4 0 4,0-1 4,0 5-3,1-5-2,3 1 2,-4 0 1,0 4 6,0-8-3,0 3-7,0 0 5,0 2 1,0-2-5,0 0 2,0 1-1,0 4 2,0-5-3,0-2 1,1 5 3,-1 2-2,0-7 2,0 2-2,0 0 4,0 0-4,0 3-3,0-3 3,0 5 1,2-7 1,-2 2 0,2 2-4,-2-2 4,0 5-4,-2-7 3,2 2-3,-2 1 3,1 1-1,2-1-2,-1 4 2,-1-7-3,1 3 4,0 4 1,-4-7-4,4 4 2,0 3-7,0-9 6,0 5 1,0 4 0,4-7-2,-8 3 3,4 2 0,0 2-2,0-9 8,-1 2-10,1 3-1,-4-1 4,4-1 1,0 3 3,0-2-9,0-2 3,0 7 2,0-7-1,0 4 0,0-4-11,0 5 13,0-4 5,0 6-7,0-6-1,0 1 2,-1 1-4,1 4 4,0-8 2,-3 3 2,3 5 1,-2-7-6,4 3 5,-2 4-4,-2-8-3,2 6 4,0 2-2,-3-7-1,3 7 3,0-7-15,0 4 13,0-1 1,0 4-2,-2-7 6,-1 5 2,3-3-3,0 0-6,0 5 3,-4-7-1,4 2 0,0 5 2,0-5-5,-2 0 2,0 3 6,2 2-2,-1-7-5,1 4 4,0 3-2,-1-5-1,1 5 2,-4-6 4,4 2-7,-2 0-1,0 0 10,2 4-11,-4-5 11,3 2 3,-1-2 1,2 5-3,-2-5 0,0 2-2,-1-1 5,3 4 0,-3-6-7,1 2 4,-1 0 0,0 1-4,3-1 4,0-1 0,-4 2-6,1-3 1,1 2 3,0 1-1,0-1-1,-2-2 5,2 2-5,-1-1 8,-1 0-23,0 0 16,0 1-1,2-1-2,-2 0-4,1-2 15,0 4-8,-1-2-5,0 1-1,-2-1 3,4 1-4,-1 0 0,0 0 7,-1 0-1,1 1 0,1 1-2,2 2 2,-5-3-2,1-2-1,-1 4 2,5 1-3,-4-4 3,-1 2 4,1 0-8,4 2-1,-6-3 6,2 1-5,4 2 0,-9-2-2,4 1-11,-2 0 21,7 1-25,-10-4-9,1 2-18,3 2-14,-2-1-25,-1 2-26,-1-1-20,-3-1-24,1 1-45,0 1-36,0 1-51,1-2-60,-2 3-223,3-3-618,-4 1 273</inkml:trace>
  <inkml:trace contextRef="#ctx0" brushRef="#br0" timeOffset="15840.0626">5936 4579 157,'0'0'192,"-20"-4"-11,20 4-11,0 0-15,0 0-10,0 0-15,0 0-9,0 0-10,0 0-7,-8 3-5,8-3-6,0 0-11,0 0-9,0 0-6,-2 4 1,2-4 2,-3 4 8,3 0 3,0 1-1,-3-1-3,3 1-1,-1 0-6,1 2-8,0-3-4,0 1-3,0 3 2,-2-3-4,-1 2-6,3 0 1,3 2 9,-6 1-10,3-1-5,0-1-2,0 4 2,0-2 1,0 1-5,0 2-4,0-4 3,5 2-6,-5 1-5,0-3 2,0 3-6,0 1 7,0-4-7,1 3 4,-2 2-2,1-2-8,1-3-2,2 2 7,-3-1-6,0-1 8,0 0-1,3-1-2,-6 2-1,6 0-2,-3-5 8,0 2-11,2-1 1,-2-1-4,0 0-3,1-1 3,-1 0-4,3 0-1,-3 0 0,0-4-1,0 4 2,0-4 5,0 5-6,0-5 0,0 0 0,0 5 4,0-5-5,0 0-2,0 0 8,0 0-6,0 0 2,0 4-4,0-4 2,0 0 2,0 0-4,0 0-6,0 0-9,0 0-10,0 0-7,0 0-2,0 0-6,0 0-16,0-14-13,0 10-15,0-2-6,0 2-13,-3-4-21,3 1 0,-1 1-9,2-2-9,-1 0-2,0 1-3,3-3-8,-3-1 3,0 3 2,1-3 2,2 0 9,-3 1 1,1-1 6,-1 3 5,0-4 8,1 2 8,3 1 12,-8-1 8,4 1 4,0 1 7,-1-1 7,1 4 7,-1-3 11,-2 1 10,2 0 7,1-1 3,0 1 5,0 0 3,-3 0 9,2 2 3,1 0 13,0-2 2,0 2 1,0 0 6,-2-3 0,2 4 0,-3 0 6,3 0 8,0-2 10,0 6 3,0-6 9,0 6 3,0-2 4,0 2 6,-3-7 4,3 7-3,-1-4 8,1 4 1,0 0 5,1-5 2,-1 5 2,0 0 6,0 0-6,-1-3 3,1 3-1,0 0 2,0 0-1,0 0-3,0-5 1,0 5 0,0 0-6,0 0 0,0 0-1,0-5-3,0 5-5,0 0-6,0-7-5,0 7-1,4-2-3,-4 2-7,0 0 6,3-4-3,-3 4 0,2-4 5,-2 4-7,4-2-1,-4 2-5,5-5 0,-4 4-9,-1 1 3,9-6-4,-5 4-6,1 0 1,-5 2-2,4-3-2,-1 0 1,2 1-3,0 0 0,-4 0 4,7 0-3,-4-1-5,1 2 2,2-1-4,-3-1 3,4 1-2,-4 0 3,5 2 0,-3-2 0,-1 1 0,-5 1 1,12 0-2,-6-2 2,1 1-1,-2-1 3,3 2-6,0-2 0,-8 2 0,14 0-2,-5-1-1,-2 1 1,0 1-2,3 1 0,-3 0 1,3-1-1,-6-1-3,3 3 3,1-1-1,0 1-4,-3 0 3,4 0-1,0 1-3,-4-1 0,3 1 1,0 2 11,-2-3-5,0 1-6,1 1-5,-1 0 6,1 1 23,1 0-1,-1-2-8,-2 3 0,0-6 4,1 4-5,1 2-1,-1-2 5,2 2-2,-3-4-4,1 2 1,-1-3-2,-1 5 1,0-2-5,2-1 3,-2 1-2,1 0 1,-1-2-3,1 2 0,-1 2-3,-3-2 2,2-2 2,2 4-1,-5-2 4,4-2-9,-2 2 2,1 1 5,-2-4-5,3 3 1,-4-1 2,0 0-6,4 0-2,-4 1 3,0 0 0,0 0 2,0 0-1,0 0 2,0 0-2,-3 2 0,3-1 1,-1 0-5,-2 1 5,2 0-2,0-2 0,-4-1 0,5 2 3,0 1-6,-3-6 1,2 6 3,1-3-1,0 1 0,0-5 3,-2 7 2,-1-5 4,3 1 0,0-3-2,0 5 10,0-5-7,-3 6-1,2-3-1,-2 0 2,2-1 5,-3 2-6,3-2 2,-2 2-6,3-4 0,-7 5 4,4-2-4,2 0-2,1-3-2,-4 4 2,2-2 2,2-2-3,-7 6 0,3-4 1,2 2 2,-3-1 8,5-3-7,-4 4 0,-1-1 5,4-1-2,-3 2-1,4-4 13,-5 4-9,1-3 1,0 2 0,-2-1 0,3 1 0,-2 0-1,1-1 11,0 0-6,-1 0-7,0-1-12,-1 2 20,-2-1-5,2 0 5,2 1-2,-5-2-13,1 0 9,-1 2-2,3-1 8,-6 0-9,7-1-1,-5 0-4,0 0 0,-2 1 0,1 1 1,-1-3-5,1 1-1,-1 0 1,1-1 3,-1 4 0,1-1-13,3-3 12,-2 2 6,-2-2-4,2 0-1,2 0-1,2 1-1,-2-1 5,8 0-3,-15-1-7,10-1 7,-4 2-5,0-2 5,4 1 1,-4 2-7,0-2-2,1-1-9,2 0-13,6 2 14,-10-2-10,3 2-18,2 0-25,5 0-28,-5-3-28,5 3-31,-9-4-26,7 3-24,2 1-32,-4-5-36,4 5-36,-6-4-203,6 4-548,-2-5 242</inkml:trace>
  <inkml:trace contextRef="#ctx0" brushRef="#br0" timeOffset="19428.0663">6722 4795 58,'0'0'110,"0"0"-5,5 0-7,-5 0 6,0 0-14,0 0-2,0 0 7,0 0-2,5 2 4,-1 1 1,-4-3-6,6 1 0,-1-1-3,2 1-5,-2 2 1,5-1 4,3 0-10,-4-2-2,5 2 15,-2-2-3,7 3 3,-1-1-4,2-1-2,8 0-7,2 0-3,-1-1-1,-8 0 1,9-1-7,1 2-4,1-1-2,-2 2-1,4-4-1,-1 4-1,0-4 1,4 1-2,-1-1-6,2-2-2,2 3-4,-2-3-4,2 4 1,12-6 2,-12 5 3,12-4-7,-1 2 5,3-1-5,-4 2-5,3-1 1,-13-2 0,11 2 1,4 1 2,-6-2-4,-8 1-3,-2 0 7,2 1 1,13-5-17,2 3 0,-18 0-1,1 0-3,0 1-1,14-1-3,-16 4 3,0-1 2,1-2-6,3-3-2,-5 2-1,-3 1-2,2 0 0,-2 1-2,0-3-2,0 2 2,2 0-2,-2-1 3,0 1-4,0-1-1,-3 1-4,0 0 13,1-3-11,-3 5 1,-6-3 1,0 1 8,-3 3-13,0 0 3,-1-3 3,-7 2-12,1 1 6,-2-1 1,0-1-2,-1 1 4,-5 1-3,-4 0-1,10-2-4,-4 0 4,-6 2 4,8 0-2,-8 0-1,8 0 5,-8 0-6,0 0 3,8 0-5,-8 0 9,0 0-4,5-2 2,-5 2-2,0 0-3,0 0 11,0 0-7,0 0-4,0 0 4,5 0-3,-5 0-4,0 0 3,0 0 3,0 0-5,0 0 0,0 0-1,0 0-4,0 0-8,-4-7 0,4 7-3,-6-5 1,2 2-3,0-1-4,0 0 1,0 3 6,3-4-1,-4 2 2,1 1-3,0-1-1,4 3-2,-7-7 1,4 5-1,-1-3 2,-2 0 7,2 0 2,-2 1 0,3 1 0,-1-1 2,-1 3-1,1-5 7,-1 1-4,0 2-2,3 0 2,-1-2 2,-1 1 4,-1 1-6,4-2 4,-2 3-4,1-1 6,2 3-2,-2-7-4,2 7 2,-5-2 3,5 2-2,-2-2-2,2 2 5,0 0-6,0 0 3,0 0 1,0 0-2,-4 12 4,4-8 2,1 1 3,-2 0 4,4 2 1,-3 1-1,1-1 3,0 0 0,0 3 1,-1 0-3,2 1 2,1-3-2,0 2 3,-2 2-2,2-3-1,-2 3-3,3-2 1,-3-2-2,-1 3-1,3-1 4,-2-2 3,-1 1-3,0-2-2,1 0 3,1 1-4,-2-3-2,1 0 1,0-1 0,0 1-2,-1-3 3,0-2 2,2 5-6,-1-2 4,-1-3-1,0 4-1,0-4 3,0 0 1,-1 4-3,1-4 3,0 0-4,0 0 2,1 4 0,-1-4 2,0 0 1,0 0-5,0 0 4,0 0 2,0 0-9,0 0 2,0 0 1,0 0-1,-1-15-1,-1 11 2,1-1-3,-1 0 1,-1-3 0,2 1 1,-1 2 0,1-4-2,-1-1-4,-1 5 7,3-6-3,-3 1 3,2 0-3,0 2 4,0-2-5,-4-1 0,3 1 0,1 0 3,0 1-3,0 0-2,-3 1 4,1 0 0,0 1 3,1 2-5,-1 0-1,2-2-2,0 3 7,-2 0-1,2-2 1,1-1-3,-1 2-1,1 2 2,-3-2 0,2 1-6,-2 1 1,3 3 8,-1-7-4,0 5 0,1 2 3,1-6-1,-1 6 0,0 0-4,1-5 0,-1 5-3,0 0 3,0 0 0,0 0-1,0 0-2,0 0 1,0 0 0,0 0 1,0 0 2,0 0 0,0 0 0,0 0-3,0 0 3,2 16 3,-1-12 0,0 1-4,2-1 3,-2 1-1,0 0 1,2 0-2,-2 1 6,1 0-6,0-1 4,0 1-4,1-1 4,-2 1-2,2-1 4,-2 0-4,2 0 0,-2 0-1,-1-2 0,3 2 2,-3-1 2,5-2 0,-4 2-2,0-1-4,0 1 6,-1-4-1,3 4-4,0-2 4,-3-2 0,1 4 1,-1-4-2,2 1-2,-2-1 14,0 0-13,0 0 0,4 5-3,-4-5 2,0 0 6,3 2 0,-3-2 0,0 0-7,0 0 7,0 0-5,0 0 2,0 0 3,0 0-4,0 0-2,0 0 2,0 0-3,0 4 6,0-4-2,0 0-3,0 0 1,0 0-5,0 0 3,0 0 2,0 0-1,0 0 0,0 0 1,0 0-4,0 0 0,0 0 2,0 0 1,-3 8-2,3-8 1,-2 3-1,2 1 4,0-4 0,-2 7-1,4-4-2,-2 2 0,0 0 6,-2 0-7,2-1 4,2 3 0,-2-1 2,0-2-4,1 3 1,-2-3-1,1 2 4,1-1-1,-1 0-3,0-2 3,0 2-6,1-1 3,-1-4 0,0 7 5,0-4-5,0-3 2,-2 5 1,2-5-2,0 0 5,1 2-1,-1-2-4,0 0 7,0 0-1,3 4-4,-3-4 8,0 0 4,0 0 3,0 0 5,0 0-6,0 0-1,0 0 3,0 0-6,0 0 2,1-10 2,0 5-8,-1-1-2,-1 0-3,1-1 0,-1-3 2,-1 2-2,2-2 0,-1-1 2,0 0-3,-1 0 4,1 3-4,-1-2-11,-1-2 1,3 2 3,-1-2-5,-2 3 4,3-2 1,-1 2 3,2 2-1,-2 1-8,0-4-1,1 3 6,-2 2-2,-1-1-1,3-3 2,-2 4 2,1-1 0,0 1 0,1 1 6,-1 1-3,-1-2 0,2 5-2,0-6-1,0 3-1,0 3 4,0 0-1,0-5 3,0 5-3,-1-4-3,1 4 3,-1-6-2,1 6 4,0 0-6,0 0 1,0 0 1,0 0 4,0 0-4,0 0 1,0 0 3,5 12-2,-3-9 2,0 0-1,5 2 0,-3 0 1,0-1 1,1 1 0,0-1-2,5 2 1,-4-1 6,1 1-5,2 0-2,-1-1 4,1 2-3,-2-3 4,6 2-3,-4 1 3,-4-3-3,0 1 1,3 3 0,-2-5 1,1 3-2,-2-1 12,-4-2-14,7-1 3,-5 4 2,3-5-1,-3 4 0,-1-3 2,3 0-9,-5-2 2,4 3 0,-2-2 4,-2-1-2,4 4 3,-4-4-1,0 0 2,0 0-4,4 0 0,-4 0 8,0 0-5,0 0-6,0 0 4,4 4 2,-4-4-1,0 0-3,0 0 3,0 0-4,0 0 3,0 0-4,0 0 4,0 0-6,1 3 3,-1-3 4,0 0-4,0 0-1,0 0 5,-5 7-1,4-5 3,-2 2 0,-1 0 4,2 1-8,-2-4 2,-1 5-1,1-1-2,-1 0 3,0-2 2,1 3 0,-1-2-2,0 1 4,-2 1-4,1-1 2,-4 1-2,7-1 0,-2 1-1,-3-1 1,2 0-3,2 0 2,-4-1 2,5 0-1,0 0 0,-3 1 1,-1-1-7,2 0-15,1 0-12,3-4-15,-3 2-15,1 2-11,3-4-14,0 0-9,-6 0-14,6 0-14,0 0-14,0 0-11,0 0-11,0 0-10,0 0-7,0 0-17,0 0-26,16-4-122,-10 2-370,-1-3 164</inkml:trace>
  <inkml:trace contextRef="#ctx0" brushRef="#br0" timeOffset="22296.0945">9668 4078 129,'0'0'129,"0"0"-13,-2-4 5,2 4-10,-2-3-9,2 3-7,0 0-2,-8-3 6,2 2-3,6 1-7,-7-3 0,7 3-6,-5-2-5,1-1-8,4 3-8,-9 0 3,9 0-8,-10-2-1,5 2 1,-3-1-2,8 1-4,-11 1-1,3 1 1,3-2-3,-3 1-3,0 2 5,0-2-6,-1 1-7,-2 0 3,3 1 1,-1 2-2,0-2 0,-2 3-3,4-3-2,2 2-4,-3-3 1,2 2-2,1 0 2,-1 0-5,0 0 5,1 1 1,-4 0-4,6-1 2,-3 3 1,2-1 6,-1 1-11,0-2 0,1 2-2,-2-1-5,-2 2 1,3-1-3,-3-1 2,2 5 16,-2-5-13,3 2 3,0 0-9,0-1 2,0-1 4,-1 2-7,2-2 2,-3 2 0,3 0-2,-1 0 3,0 1 2,-1-1 7,3-2-1,-2-1-3,3 6-5,-2-2 1,0-1-1,3 1 6,-2-3-12,-1 2 2,1-1 1,0 3 1,2-3-3,-2 2-3,2-1 3,-2 1 7,2-1 2,1 0-3,-1 2-5,-1-4 4,2 0-4,-2 4 0,0-3 0,2 0-2,2 0 0,-2 0-5,-2 2 3,2-3 2,-1 5 11,1-4-10,-2 4 2,2-4-2,0 2-3,0 0 3,0-1-2,-3-3 3,3 0-3,-1 5 0,1-5-3,1 2-1,-1-2 1,3 3-4,-3-1 11,1 0-9,-2 0-1,3 0 3,-1 0-2,1 1-1,-1-1 0,0-1 1,2 2 3,-1 4-8,0-5 2,2 1 1,-3-3 2,0 4-3,1-4-2,1 3 3,1-3 2,-3 1-4,2 2-1,-1-1 3,5 0 0,-2 1-1,0-1 16,-2 1-15,2-2 0,0-1-5,-1 2 2,2 1-1,-1-2 5,0 0 0,0 1 1,3 0 1,-3 2 5,-1-1-1,1-1-2,1 0 3,2-2-1,-4 5-1,1-5 4,0 0-4,-2 0 1,3 0-2,2 2 0,-3-2 0,-1-1-3,1 1 3,0 0-4,3 0 1,-2 0 2,-3 0 0,3-3-5,-2 5 9,3-3-7,0 0 2,-1 2-2,1-2 3,-2 0 0,2-1-4,-1 3 4,-1-3-4,2 1 0,1 2 6,0-2-8,0-1 3,-1 0-1,3 3-1,-3-3 0,-1 2 3,3-3-1,-4 4-1,4-2 9,-3-1-11,3 2 6,0-1-8,-4 1 3,3-4 0,-3 1-1,2 3 3,-2-2-4,1 0 2,-1-2 8,2 1-4,-2 0 6,4-1-5,-3 3-1,-1-3 0,0 1 2,2-2-3,-1 2-3,0 1-3,0-3 7,-1 2-3,0-1 6,1 0-9,2 2 1,-8-3 1,13 2 3,-7-2-1,2 3-3,-1-3-1,-7 0 0,9 0 7,-1 1-3,-8-1 1,14 1 1,-9 1-7,-5-2 2,13 0 1,-13 0 5,11 3-8,-4-3 1,-7 0-1,10 1 7,-10-1-6,14 0-2,-14 0 4,12 0 0,-12 0 2,10-1-5,-10 1-2,10 0 6,-10 0-3,10 0-2,-10 0 1,12 1-1,-12-1-3,8-4 11,-8 4-8,8-2 4,-8 2 0,9-2-1,-9 2-3,12-3 6,-7 3-5,-5 0 5,8-2-5,-8 2-2,6-4 2,-6 4 3,10-3 3,-10 3-8,9-2 7,-9 2 5,7-1-7,-7 1 9,7-2-6,-7 2-7,10-4 3,-6 1 0,-4 3-4,9-2 10,-9 2 0,5-3 0,-5 3-3,9-1 3,-9 1-5,5-4-3,-5 4-1,9-5 3,-2 2 5,-7 3-1,10-2-7,-5-1 5,-5 3 2,9-6-6,-4 4-6,-5 2 3,10-3 4,-10 3 1,5-3-2,-5 3 5,8-4-3,-8 4-9,5-3 14,-5 3-11,0 0 10,9-3-1,-9 3-8,8-3 3,-4 1-2,-4 2 7,6-2 0,-6 2-12,7-3 14,-3-1-6,-4 4-3,7-5 5,-1 3-3,-6 2 4,4-5-4,3 3-2,-7 2 21,7-5-26,-2 2 7,-5 3 1,5-3 2,-1-1-6,-4 4-6,5-3 6,-5 3 7,7-6 4,-7 6-7,6-6 0,-1 4-4,-4-3 8,3 3-8,-4 2 2,8-5 4,-7 0-4,-1 5 5,9-5-2,-5 4-6,-4 1 6,5-5-4,-4 2 3,3-2-1,-4 5 2,7-5-12,-6 1 7,-1 4 7,4-6-3,1 2-2,-5 4 8,4-5-12,-2 2 4,2-1 2,-1-1 5,-1 1-2,-2 4 2,4-8-5,0 2-2,-2 4 2,2-3-6,-1 0 8,-2-1-3,2 1-5,0-1 4,0 2 0,-3-1 7,0 5 2,8-10-10,-7 6-1,2-1 4,-2 0-5,-1 5 6,5-8-2,-3 3 7,0 1 0,0 0-3,0-1 1,0-1 2,-1 2 6,2-2-3,-2 3-1,-1-5-6,3 3 4,-2 2 10,2-4-8,-2 1-9,0 2 2,0-3-2,3 2 3,-4 5-1,1-8 4,1 4 2,-2 4-3,1-8-4,-1 3 1,0 5-3,0-9 6,0 9 2,1-8-1,-1 2 4,0 1-6,0 5 1,0-10-6,2 6 3,-2 4 2,0-10-2,0 6-2,0 4-4,0-13 2,2 6 8,-2 2 7,-2-2-14,4 1 3,-2 2 0,0-3-7,-2 2-2,2-1 6,0 6 14,0-11-13,0 5-2,0 1 9,-2 1-11,2 4 8,-1-10-9,1 3 2,0 7 2,-1-8 3,2 2 3,-2 0-5,2 2-5,0-2-3,-2 0 5,1 1 0,-1-1 1,1 0-5,0 1 9,0 0-2,0 1-1,0 4 3,0-8-4,0 3-3,-2 1 5,2-1-1,-1 2-2,-1-1-2,-1 0 2,1 0-4,0-1 11,1 1-1,-2 1-11,1 0 2,1-1 10,-3 0-2,3 1 4,-1 0-10,2 3 4,-1-5 5,0 1 0,1 4-3,-3-8-2,2 5-3,-4 2 3,5 1-9,0-5 7,-1 0-1,1 5-1,-3-6 10,2 4-3,1 2-3,-1-7 0,-1 3 1,2 4 1,-2-5 0,-1 2-1,3-2-7,0 5 8,-3-4-3,3 4 0,-1-4 3,-4 3 2,5 1-8,0-7 1,-1 4 3,-2 0 3,3 3-7,-4-8 4,2 5 0,1 0-3,1 3 2,-4-7 3,3 3-4,-2 0 0,2 1 4,-2-2 10,-1 1-15,3 0-2,-3 1 3,3 0-6,-4-1 11,2 0-4,3 4-1,-2-5 0,2 1 4,0 4-8,-5-2 1,3-3-1,-2 2 7,3-1-1,-3 1-2,3-1 2,-3 1-6,3-1 6,-3-1 5,-1 4-16,1-3 11,0 2 2,0-4-1,1 2-8,0 2 8,-4-1-2,3 1 4,1-2-2,-1 0 3,0 0 1,0 1-3,4 3-2,-7-4 2,3 1 0,-1 0-5,1-1 5,-1 1-6,0-2 3,2 3-1,-2-3-2,-1 3 3,0-2 1,3 1 3,-1 1-4,4 2-3,-6-6 3,2 3-6,0 0-2,2-1 9,-2 2-1,-1-1 3,1 0 0,0-1-2,0 2-2,0 0 3,4 2-2,-5-6-1,3 6 2,-2-4-4,0 1 4,-1 1 4,-2-1-2,5 1 11,-1-1-18,3 3 5,-9-2-2,7 0 9,2 2 0,-7-4-8,7 4 6,-5-1-13,0-2 4,0 1 2,5 2 6,-8-2-7,5 1-9,3 1 8,-10-1-4,7 0 3,3 1 1,-8-3 0,8 3 1,-6-1 2,3-2 2,3 3 0,-6 0 4,6 0-11,0 0 10,0 0-2,-10-4 11,10 4-15,-7-4 8,2 4 0,0-1 0,5 1-13,-9-1-4,4-1 7,-1 2 2,6 0 2,-8-2-8,2-1 7,6 3-4,-8 0-1,1-3 5,2 2 0,0 0 3,5 1 0,-12 0 1,5 0-5,7 0-2,0 0 6,-10-2-3,10 2-4,-9 0 7,9 0-1,-8-1-7,8 1 6,-11 1-10,3-2 15,8 1-5,-10 0 2,6-1-2,4 1 3,-13 0-8,5 1 7,3-2 0,-6 1-5,4 1 7,7-1-4,-14 0-4,4 0-12,1 1-4,-1-1-8,-1 2-8,-1-2-12,-2 1-8,1-1-14,2 1-3,-3 2-18,2-3-1,-2 3-21,1-3-30,-2 2-29,2 0-5,-1 0-14,3-1-37,-2 2-14,0-2-26,-4 5-160,3-5-464,4 3 206</inkml:trace>
  <inkml:trace contextRef="#ctx0" brushRef="#br0" timeOffset="23349.0481">9934 4266 114,'0'0'187,"0"0"0,-2-5-11,2 5-12,0 0-12,-3-5-13,3 5-8,0 0-10,0 0-9,0 0-10,-1-3-8,1 3-11,0 0-5,-6-1-12,6 1-9,-8-2-4,8 2-2,-9 2-7,9-2-3,-16 1-4,4 1-4,1-2-3,-2 2-5,-8 1-1,3-1-3,-1 3-2,-2 0-3,0-2-1,1 4 0,-2-4-1,3 1-5,0 0 1,1-1-1,1 2-1,4-2 1,3 1-3,-1-1 3,-1-3-2,4 2-2,2 1 0,-2-2 0,3 0 1,-4-1-2,9 0-1,-9 3-2,5 0 2,4-3-5,-5 1 7,5-1-2,-6 0-1,6 0 3,0 0-4,-6 3 2,6-3 5,0 0 2,-3 2 2,3-2 2,0 0 1,0 0 5,0 0-1,0 0 2,0 0 1,0 0 0,0 0-3,0 0 0,0 0 0,0 0 4,0 0-3,0 0-2,0 0 4,0 0-4,0 0 0,0 0-4,0 0-1,0 0 8,0 0-2,0 0-7,0 0 6,0 0 4,0 0-2,0 0 0,1 4-1,-1-4 4,3 5 8,-3-5 4,4 6 0,-1-2-5,0-2 0,0 1-1,-1 2-2,1-1 8,0 1 3,2 1-10,-3-1 3,0 0-5,1-1-1,-1 3 1,1 0 2,0 1 3,1 2 2,-1-2-3,0-1 6,0 3 1,0 1-9,0-1 8,2 2-1,-5-1 0,2 1-4,1 1 3,-2 6 4,2-4 11,-2 2-4,-1-2 5,2 4-12,0-5-4,-2 1 2,0-3-8,1 3 9,-2-2-12,1 0-2,0-5 0,0 3 3,0-3-8,0 2 3,-2-3-7,4 0 1,-2 0 4,0-1-3,0 0-2,0-1-6,1 0 5,-1-3-6,0 4-1,0-6-2,0 6 3,3-3-5,-3-3 7,0 4 2,0-4-5,0 4 2,0-4-11,0 0 12,0 0-1,0 5-8,0-5-11,0 0-9,0 0-19,0 0-11,0 0-18,0 0-12,0 0-7,0 0-14,0 0-6,0 0-21,0 0-15,0 0-11,0 0-20,0 0-21,0 0-15,0 0-16,5-13-1,-5 10-17,0 3-136,0-7-411,0 7 182</inkml:trace>
  <inkml:trace contextRef="#ctx0" brushRef="#br0" timeOffset="23718.9877">9638 4625 208,'-4'-5'202,"4"5"-7,0-3-7,0 3-10,0 0-5,0 0-8,0 0-9,0 0-8,0-4-9,0 4-6,0 0-11,0 0-6,0 0-10,0 0-3,0 0-8,0 0-8,0 0-3,7-2-2,-7 2-2,9 0-2,-2-2-5,1 1-5,1 0-5,0 0-8,1-1-5,0 1-7,-2 0-4,3-2-2,0 0-1,-4 3-1,1-1-9,0-1-3,-2 1-3,-1 0-3,0 0 4,-5 1-8,10 0 3,-10 0 2,7-1-7,-2-1 2,-5 2-5,0 0 2,0 0-4,4-1 4,-4 1-7,0 0 4,0 0-8,0 0-16,0 0-10,0 0-18,0 0-19,0 0-14,11 1-25,-11-1-30,0 0-24,0 0-32,0 0-34,0 0-198,0 0-455,0 0 202</inkml:trace>
  <inkml:trace contextRef="#ctx0" brushRef="#br0" timeOffset="29468.3327">10305 7536 102,'-1'-5'128,"1"5"2,0-4-5,0 4-5,-3-5-3,3 5 2,0 0 1,0-4-4,0 4-7,0-8 2,0 8-1,0-4-8,0 4 2,0-7-7,0 7-9,0-7-8,0 4-5,0 3-7,0-6-6,0 6 0,-2-8-4,2 5-3,-3 1 0,3 2-12,-6-6 0,6 3 0,-4-2 9,4 2 0,0 3-1,-4-4-2,-1 0-6,1 0-8,0 0 0,0 0-1,-2 0-2,1 2 0,1-1-4,-1-1 6,-3 4 1,1-5-5,4 3-2,-4-3-2,0 4-3,1-3 1,-2 3-8,2-3-1,-1 0 8,1 0-11,1 4 1,-1-1-1,-1-2 2,3 0-2,-2 2-2,-2 0 4,-1-3-3,3 4 1,1-3-1,-2 3 1,7 0-1,-15-2-1,9 2-2,-2-1 0,8 1-1,-13 0 2,13 0 9,-9 0-11,9 0-1,-9 0-1,0 1 1,4 1 2,-2-2-5,0 3 1,-2-3-1,0 0 2,2 0-8,0 1 7,-1 3 0,0-3-5,-1 2 5,1 0-2,-1-2 2,0 0-2,1 1 3,2 1 1,-3 0-2,1-2 9,1 1-11,-2-1 2,1 2 0,-1-2-4,0 0 5,-1 2-2,4-1-2,-2 0 10,0 3-7,-2-2-4,2 1 2,-1-2-4,-1 2 4,0 0-1,2 0 0,-1 0 1,-1 0 1,1 0 0,3-1 0,-4 2-1,2-1-1,-1 2-1,1 1 5,-1-3-2,3 0 0,0 2-1,-2 2 2,-2-1-4,2 0 5,-1 0 3,4 1-5,-5 2 1,2-5-3,-2 4 7,5-1-2,-4 1-7,1-2 4,0 1 0,1-1 3,-1 3-4,3-4-1,1 1 0,-2-2-1,-2 3 4,4 0 3,1 1 1,1-3-6,-6 0 5,3 1 3,-2 0-5,0 2 4,1 1-1,0-2 1,-1 0-1,-1-2-3,2 4 5,1-4-6,0 1 3,-2 2 0,0-1 0,3-2 1,-2 2 2,0 1-4,0-2 8,0 1-6,2 1 0,-1-1 4,-3 3-1,3-2-3,-5 3-4,6-4 5,-2 1 0,0 0-1,0 1-3,1 1 6,1-1-6,-1 1 7,1-2 2,-1 0-4,-1 4 12,-1-4-13,4 1 3,-1 1-1,-3-1-2,3 1-2,0-2-3,1 0 1,-2-1 2,2 4 3,1-3-8,0 2 5,0-2-2,2 0 1,-3 1 0,2-1 4,0 2-3,-2-3-1,2 2 4,-1-1-6,0 1 3,2-1-3,0-1 5,0 1-1,0 1-5,0 0 2,0-1 1,0 1-4,2 0 1,-4-1 0,4 1 6,0 1 1,-2-2 6,1-1 1,0 3 21,-2 0-22,4-1 1,-3 2-1,1-2-2,0 2-5,-1-1-4,0 2 8,4-1-3,-1 0 3,-2-2-8,0 2 1,4-2-3,-4 1 0,3-2 6,-4 3-1,1-1-5,3-1 2,0 0 13,-2 1-15,1 0 4,1 1 2,0-3 7,0 0 7,0 4-7,-3-1-9,4 0 4,0-1 0,-5 1-1,4-1 17,0 1-16,-1 0-5,1 0 1,0 1 0,0-1 0,0-1 0,1-3 1,-1 4-5,0-2 4,3-1-3,0 1 5,-1-2-5,1 2 3,-1 0 8,4-2-7,-3 0 4,-1 0-8,4 1 7,-2 1 4,0-3-2,-1 2-4,3-2 10,-1 3-8,-2-5 2,2 5 1,0-1 3,-1-1-2,0-2 14,2 2-13,-1-2-4,3 2 2,-2-3 1,-1 3 1,0-3 8,1 0-2,-1 2 2,0-2 1,4 0-3,-3 2-3,-1-3 1,3 1 0,-2 0-2,0-1 0,1 3-2,2-3 2,-4 1 0,3 0-2,-2-1 7,0 0-10,2 1 1,-2 0 1,-1 1 1,1-4-8,0 2 6,-1 1-2,4-2 3,-4 1-1,0-1-2,4 2 9,-4-5-8,0 3-5,3 1 3,-3 1 1,2 0-1,0-5 0,-2 2-1,1 1-1,2-2 5,-2 1-3,1 0-6,0 0 4,-2 0 0,-2-1 8,6-1-6,0 2 2,-3-1 2,0-1-1,2 1 0,-1-1-3,-2 0-4,2 0 0,-4 0-2,5-1 0,-1 1 4,1-1 1,-1-1-3,2 1 1,-4-1-4,4 2 2,-1-2 0,-1-1-1,-4 1-1,6 0 1,-4-1 2,0 1 0,2 1-2,-2-1-1,3 0 1,-2-2 0,2 1-3,-3 0 1,2-1-3,-3 1 4,2-3-1,0 2-2,0-1 3,-1 2-2,-2-1-2,-1 1 6,3-3-3,0 2-2,2 0 2,0-1-3,-1 0 3,0 1 1,-1-1-3,0-2 6,1 2-4,-2 1-2,-2-3 0,2 3 4,-3 0-5,4 1 4,-4-4-2,2 3-2,-1-2 3,2 1-1,-2-1-5,0 2 5,0 0-2,-1 1 1,0-3 0,0 0 1,3 1-4,-3-4 1,0 4 4,0-2-2,1 1 2,-1 0 1,-1 1-4,3-5 0,-2 3-1,2-1 2,0 1-1,-3 1 0,1-2-9,1-1 10,-2 3 1,2 0-2,-2-1-2,1-1 7,-2 2-3,2-1 1,0-4-4,1 1-5,-2 4 8,0-1 1,1 0 1,-2-2 1,-1 1-11,4-2 9,-4 1-6,7-1 6,-5 1-6,-3 0 6,3 1-3,0-1 1,-3 1 1,3-1 0,-3 0-4,3-1 0,1-1-2,-4 3 7,3-3-6,-1 3 2,-2 0 2,1 0-1,2-2 0,-2 0 0,-1 1-1,2-1 2,0 1-2,1 1-1,-3-1 2,1-1 6,-1 3-9,2-1 3,-2-2 3,1 0-6,0 3 0,-1-2 3,2 3 0,-2-1-2,0 0-1,2-5 2,-2 5-3,-1-3 0,1 2 5,1 2 1,-2-2-5,3-1 5,-3 1-3,3 1 2,-3 1-1,0 0-2,0-1 2,0 1 3,0-1-5,0 0-1,1 0 3,-1 0 2,1 0-1,0 1-2,-1-1 4,-1 2-6,1-2 3,0 1 0,0 0-1,-1-1 4,1-1-1,-4 2-4,4-1 0,-2 3-1,2-2 3,-1-1 1,1 2 0,-2 1 3,1-2-5,1 1-1,-1-1-1,1 1 1,-3-1-1,3 0 0,-1 0 2,1-1 2,0 1-1,0 2 0,-1-4-1,1 2-4,0-1 3,-3-1 5,3 3-7,0-3 7,0 1-2,-1 1-2,-1-2 1,1 1 1,2 1-2,-2 0-3,-1-1 3,2 0 3,-3 2-2,3-2-3,-3 1 3,2 0-3,1 0 6,-1 0-5,-3 0-1,2 0 1,2 0 3,0 1-2,-3-2 2,3-1-1,-3 2-3,2 0 2,0 0-1,-1-2 1,0 3 0,1-2-1,-2 0 2,2 2-1,-3 0-4,-1-1 3,4 0 1,-2 1-2,1-1 3,-1 0 1,-2 3-1,5-4 1,-1 0-3,-2 3 0,2 0 4,-2 0-4,2-3 4,-2 2-3,2 0-2,0 1 0,-3-2 5,4 3-8,-2-4 6,0 3 1,2-1 1,-4 0-1,3 0 0,0-2 0,-2 3-1,3-2 0,-1-1-2,-3 2 1,0 1 1,3 1-3,-3-2-2,-1 0 4,3 1-2,-1-3 1,0 2 2,1 0-4,-1 1 6,-1 0-3,3-3 1,-3 3-3,2 0 3,-2 0-2,1-2-1,0 2 0,0 1 0,-1-1 4,4-1 3,-4 2-3,-1-1 1,4 1-4,0-2 2,-4 1-1,1 0 2,3 0-5,-3-1 1,0 0 4,0 1-4,0 1-2,0-2 12,-2-1-5,2 3-4,-2-4-2,1 5 4,-2-5 2,1 1-2,-3 2 1,2 0-1,-3-3 2,6 3-5,-2 1 3,0 0-1,-2-2 2,0-1-1,1 2-2,0 1-1,2-1 2,-4-2-1,-1 2-1,1 0-3,1 0 1,-1-1-7,1 0 4,-3 3-4,3-3-1,-4 2-7,3 0-6,0 1-6,-4-1-14,3 2-2,0 1-23,-8-3-16,5 3-8,-1 0-9,0 3-18,-4-3-19,0 1-16,1 3-13,0-2-12,4 0-27,0 3-26,-2-2-18,3-1-32,-3 2-37,-3-2-166,5 2-528,2-3 234</inkml:trace>
  <inkml:trace contextRef="#ctx0" brushRef="#br0" timeOffset="32762.5504">10476 7900 19,'0'0'151,"0"0"-18,0-4-6,0 4-14,0 0-2,0-6-7,0 6-5,0-5-2,0 5-9,-1-7-5,2 3 1,-1 4 4,-1-6 3,-3 0 0,4 2-6,0 4 1,-1-5-5,-2 1-1,2 0-5,-4-1-4,2 4-7,2-5-7,-3 2-4,2-1 1,-1 2 3,-1 0-1,-1-1-3,2 1 0,1-1-4,-2 0-2,0 2 7,3-2-4,-4 2-4,2-1-2,0-1-4,-2 1-7,1-3-2,-1 2-1,1 0 2,-1 0-1,2 1 0,-3 0-8,1-1 1,-1 1 8,1-1-4,0 3-5,0-2-4,-2 1 4,3-2-2,-1 1 0,-1 1 2,0-1-5,1 0 4,0 2 1,0 0-6,5 1 1,-12-3 0,7 1-8,-1 0 1,1 0 1,0-1 0,-1 3-1,1-3 4,5 3 0,-11-2 0,3 2-5,3-2 10,5 2-6,-9 2-2,2-4-3,7 2 0,-11-2 11,3 2-5,8 0-7,-11 0-4,7-3 4,4 3 3,-10 0-4,5 0 2,0-1-5,5 1 0,-13-2 6,9 0-10,4 2 8,-10 0-7,1-2 2,9 2 2,-9-2-5,9 2 0,-8 1 5,8-1-2,-7-1-2,7 1 4,-10 1-2,3-1 2,3 1-2,4-1-4,-9 0 5,9 0-3,-10 0 1,4 2-1,6-2 0,0 0 3,-9 0-3,6 2 2,3-2 1,-11 2-2,11-2 1,-10 0-4,7 1 3,-5-1 2,3 3-1,5-3 0,-9 1 1,5 0-2,4-1 3,-7 0-2,7 0-3,-7 2 5,7-2-3,-7 1 1,7-1-3,-5 1 2,5-1 1,-4 3-4,4-3 2,-8 3-2,8-3 2,-6 2 2,-1 1-8,5-2 5,-3 0 0,5-1 2,-7 3 1,3 1-3,4-4 0,-5 3 4,3 1-3,2-4 0,-8 3 1,4 0-4,2-2 2,-2 2-1,4-3-1,-5 4 5,3-1-3,-2-1 0,1 1-3,-1-1 3,3 1 2,-4 0-3,2 1 1,-1-2-1,3 2 1,-3 0-1,0-1 3,0 0 1,1 0 0,0 1-2,-1 0 1,-1-1 5,0 0-8,5 1 7,-4-1-3,0 1 2,0 0-3,-1-1 2,4 0 2,-3 0 0,0-1-1,4-2 1,-5 8 2,0-7-1,1 2 3,-1 0-1,4-1-5,-4 1 0,5-3 5,-4 4-4,-1-2 4,4 1 3,-3-1-9,-1 3 3,3-3 4,-3 1-5,1 1-2,1-3 3,-3 3 2,3-1-3,-1 1-2,0-2-2,0 1 6,2 0-1,-2-1 3,4-2-3,-5 5-1,0-3-5,5-2 6,-3 5-1,2-5-4,1 0 0,-5 5 2,5-5-4,-3 2 3,-1 3 4,2-3 2,-2 2 3,3 1-2,-3-1-6,1 1 4,2-2-2,-3 2 3,1-2 4,1 3-5,-1-3 8,0 1-10,-1 1 3,4-3-2,-2 3-5,1-2 4,-1 1-2,-1 0 0,3-1 3,-2 1-6,0-1 3,2-3-1,-1 8 0,0-5-2,-2 1 5,3 1-1,-4-1 1,4 0 1,-1 0 1,1 0-3,0-4 1,-4 8 1,3-5 0,1 2-2,0-5-2,-1 6-1,2-1 12,-1-2-12,0 1 1,-1 1-4,-2-2 1,6 1 6,-3 0-14,0 0 15,-3 1 1,3 0-2,0-5 7,0 8-4,0-4 6,0-1-5,0 2 2,0 0-14,0-1 11,0 0-2,-1-1 3,1-3-1,-3 8-2,3-4 2,0-4 3,0 8-3,0-4 1,0 0-2,0-4-5,-1 6-1,1-2 4,0-4-11,-1 7 11,-2-3 3,3-2-5,0-2 0,0 7 5,-1-4-5,1 2-1,-3-3-3,3-2-1,0 7 5,-1-3-5,-2 0 4,3-4-2,0 7 2,-2-4 0,2 1 1,0-4-2,0 7 6,0-2-11,0 0 10,0-2-4,0 1 3,0-4-3,0 8-4,0-4 1,0 1 5,2-2-2,-2 2-1,3-1 1,-3 0 0,0-4-4,1 7 22,-1-3-19,0 1 2,3-3-4,-3 1 6,1 1-8,-1-4 9,0 7 0,0-7-3,0 6-1,3-3 7,-3 1 5,1 0-8,0-1 1,2 1 5,-3-4-6,1 3 0,2 2 3,-2-1-4,0-1 6,2 4 0,-2-4-2,0 2-4,2-2 4,-2 1-6,2-1 4,-2 1 5,0 1-10,1 0 11,0-1 0,-2 0 1,4-1-4,-3 1-3,2-1 1,-3 1 0,4-2 2,-3 1-14,3 1 10,-2 0-3,1 2 5,-1-4 1,2 2 0,0 0-2,0-2 6,-2 1-5,2 1 0,1 0 4,0-3-8,-2 4-2,2 0-1,-1-2 9,0 0 1,1 1-10,0-2 8,-1 3-7,0 0 3,-1-3-3,3 1 1,-1 2 6,-1-1 3,3-2-7,-4 0-2,2 1 2,0 2-5,-1-2 7,1-1-6,1 1-3,-2 1 10,1-2-5,-1 3 1,0-2 0,0-1-7,1-1 12,-1 4 0,1-3 3,-3 1-7,1 1 0,5-2 3,-6 2 11,7-1-12,-8 0-5,3-2 0,2 1 8,-3 1-4,1-1 1,2 1 1,-3-2 3,3 2-1,-1-2-7,1 0 7,-3 1-3,1-1 1,0 3 9,1-3-8,0 1-4,0 0 1,-1 1-3,-4-3 2,9 2 1,-5-1 0,1 0 0,0 0 1,-1 2-5,1-2-1,-5-1 3,9 3 4,-5-1-2,2 0 1,-6-2-10,7 2 7,-5 2-6,3-4 5,-3 3 10,-2-3-8,11 4-2,-6-3-2,-1 0 0,-4-1-3,9 4 5,-5-4 3,1 1-3,0 1 2,-5-2-4,8 3 1,-3-3-3,-5 0-1,10 2 5,-5-2-4,3 2 11,-8-2 6,9 1 0,-4-1 2,-1 1-10,-4-1 3,9 4 3,-6-3-9,-3-1 7,6 3-2,-6-3-2,6 0 1,-6 0 1,7 3 0,-5-3 6,7 0-2,-4 1-2,1-1-1,-6 0 0,10-1-1,-10 1-8,11 1 7,-11-1-2,9 0 0,-9 0-2,8-1-3,-8 1 5,7 0-4,-7 0-2,0 0 5,8 0 1,-8 0-1,8 0 0,-8 0 1,7 1 1,-7-1 0,0 0-4,9 0 3,-9 0-2,6-1-4,-6 1 2,0 0 2,8 0-2,-8 0-3,0 0 6,0 0 1,9 0 1,-9 0-1,5 1 1,-5-1 1,0 0-4,7-1 4,-7 1 3,6-3-4,-6 3 3,8 0-3,-8 0 0,10-2 2,-6 1 3,-4 1-8,6-1 2,-1-2 2,-5 3-6,8-1-1,-8 1 8,6-1-9,-2-2 1,-4 3-1,6 0 5,-6 0-3,8-2-1,-4 2 2,0 0-1,-4 0 0,10 0-1,-10 0 0,6-3 0,-2 1-1,-4 2 4,8-3-3,-6 1 1,-2 2 3,8-2-7,-8 2 3,5-3 0,-1 1 1,0 0 1,-1-3-4,0 2-2,-3 3 4,10-2-2,-6-1 2,0 1 3,-4 2-4,6-3-4,-3 1 0,2 0 3,0-1-1,-1 1 5,-1-1-2,3-1-1,-2 3 3,-4-1-7,5-3 7,-1 4-2,1-2-3,-5 3 4,5-6-3,-1 4 4,-3-3-8,4 3 7,-2-2 1,2 1-3,-2-2 7,-1 3-7,3-5 0,-1 4 3,-1 0 1,-1-1-4,2-1 4,0 2 1,-1-1-4,-2 0-1,3-1 0,-1 3 1,0-3-3,-2 1 2,3-1 6,-4 3-5,4-3 3,-2 0-7,-2 5 9,6-6-7,-5 3 1,3-3 4,-4-1-2,2 3-2,1-1 2,-1 0-2,1-2 2,-2 2-4,-1 1 2,3-1 0,-2 0 1,0-1-5,1 1 6,-1 1-3,0-2 0,0 2 3,1-1-3,-1 0 0,2 0-2,-3-2 5,1 3 0,-1-1-7,1-1 10,-1 0-7,1-2 3,1 5 0,-2-3 0,1-2-2,1 3 0,0 1-1,-2-4 2,0 4-2,1 0 2,0-2-3,-1 2 4,1-1-1,-2-1 0,2 3-3,0-1 7,1 0-5,-1-1 0,-1 0 4,0 5-7,0-7 4,0 1-2,2 2 1,-2 1 2,0-2-1,0 0-2,0 1 2,1-1-4,-1 0 2,0 2-2,0-1 6,0 4-3,1-7-2,-1 3 3,0 4 3,0-6-5,0 3 0,0 3 3,0-8-4,0 4 2,0 0 0,0 0-3,0 4 5,0-9 2,0 5-4,0 1 1,0-2-2,0 1-2,0-1 2,2 1 6,-2 0-6,0-1 1,-2 0 2,2 5-4,-1-7-2,0 5 4,1 2 0,0-6-1,-2 2 2,2-1-3,0 5 4,0-6-6,-1 3 4,-1 0-2,2 3 2,-1-7 1,1 3-2,0 4-1,-1-6 4,0 0 0,1 3-5,0 3 4,-1-8-3,-1 3 1,0 1-1,1-1 5,-1 0-3,1 3 1,1-5 1,-1 2-2,-2 0 0,1-1 3,-1 2-4,1-2 3,-2 1-1,1-2-3,-1 2 1,-3-1-1,5-1 1,-1 2 1,-3-2-2,0-1-1,0 1-2,-2-2 2,3 2-1,-3 1 2,2-3 0,-4 2 0,3-1-6,-2 0-12,2-1-24,-4 2-11,1 2-16,1-4-29,-3 4-16,1 1-21,0-3-23,-3 2-18,2 4-21,-1-2-21,1 3-34,-2 3-30,-1-3-28,-1 0-44,2 1-180,0 2-581,1 1 258</inkml:trace>
  <inkml:trace contextRef="#ctx0" brushRef="#br0" timeOffset="34224.7705">10388 7940 216,'0'0'221,"0"0"-15,-1-5-11,1 5-14,-5-2-10,5 2-16,-4-2-4,4 2-14,0 0-12,-5-3-3,5 3-9,-5-3-13,5 3-6,-7-2-12,5-2-5,2 4-10,-9-1-8,3 0-6,-1 1-4,1-1-4,-1 0 1,-3 1-6,1-2-2,0 2-12,-2 0 0,-1-2-6,3 2 2,-5-3-5,-6 3-2,8 0 1,-6-2-2,4 2-2,1 0-1,-1 0 0,0 0-4,2-2 9,-1 2-10,-2 0-1,2 0 4,1 0-2,-2 0-2,1 0 0,3 0-3,1 0 1,0 2-2,-3-2 2,5 1-1,7-1 4,-13-1-4,13 1-1,-9 0 1,9 0-2,-6 0 3,6 0 0,0 0-2,-6-2 2,6 2-2,0 0 2,0 0 1,0 0 1,0 0-2,0 0 5,0 0-5,0 0 2,-9 3 1,9-3-3,0 0-3,0 0 5,0 0-2,0 0-1,0 0 2,0 0 2,0 0-1,0 0-2,0 0 0,0 0 2,0 0-1,0 0 4,0 0 0,0 4 3,0-4 1,0 0-2,0 0 0,1 4-1,-1-4 7,0 0 3,0 0 0,1 6-1,-1-6 10,3 3-9,-3-3 5,0 4-3,0-4 4,1 4 0,-1-4-6,0 3-3,0-3 2,0 0 1,0 5-4,0-5-3,3 3 1,-3-3-2,1 4 4,-1-4 16,0 6 3,1-2 2,0-1-2,1 0-4,0 2 2,2-1 2,-3 3-4,1-1 0,1-1-3,-2 3-4,2 2 13,1-3 0,-4 0-4,3 3-8,-1 0 4,0 0-2,0 2 3,-1-1 3,1-1-11,0 0 5,2-1 7,-3 2-5,3-1 1,-4 1-1,5-1-3,-4 1 5,-1 0-3,3-4-2,-2 3-1,-1 1-4,4-4 7,-4 1 12,0 2-18,4 0-2,-4-3-10,0 0 11,0 0-3,0-1-3,0 4 3,0-4-3,0 0-3,0 0 3,1 0 0,2 1 0,-6 1-2,3-4-8,3 3 3,-2-2 1,-1 0-5,0-1 2,0-1 7,0-3-8,0 9 5,3-6-3,-3-3 0,0 6-1,0-6-1,0 5 0,0-5-4,1 6 13,-1-6-5,0 5-9,0-5 5,0 5 1,0-5-4,0 0-1,0 0 1,0 0-2,1 5 12,-1-5-11,0 0 0,-1 6-5,1-6 0,0 0 9,0 0-1,0 0 5,0 0-4,0 5-2,0-5-4,0 0 4,0 0 1,0 0-4,0 0 4,0 0-3,0 0-3,0 0-5,0 0 12,0 0 1,0 0-4,0 0 1,0 0 2,0 6 0,0-6-2,0 0-4,0 0 3,0 0-1,0 0 9,0 0 0,0 0 7,13-1 8,-13 1-12,15 0-1,-15 0-7,17 0 10,-7-2 2,3 2-6,0 0-3,-2-1-2,3 1 4,-1-2-1,0 2-3,-2 0-3,2 0 4,-2 0-3,0 0 3,-3-2-1,4 1-6,-7 0 8,8 0-6,-7-1-3,2 2 3,-3-1 3,0 0-4,-5 1 3,9 1 4,-4-4-4,-5 3 0,0 0-2,8 2-6,-8-2 8,0 0-4,0 0 5,0 0-2,0 0-1,8-2 3,-8 2-12,0 0-8,0 0-10,0 0-14,0 0-13,0 0-15,0 0-14,0 0-11,0 0-7,0 0-8,0 0-19,0 0-15,0 0-10,0 0-14,0 0-11,0 0-8,0 0-14,0 0-11,0 0 0,-16 8-14,14-7-3,2-1-180,0 0-438,0 0 193</inkml:trace>
  <inkml:trace contextRef="#ctx0" brushRef="#br0" timeOffset="34649.2388">10075 8219 193,'0'0'212,"0"0"-16,0 0-12,0 0-9,0 0-10,0 0-6,0 0-2,14-4-10,-7 4-1,-1-1-3,2 1-1,0-1-15,0 1-6,-1-2-12,4 2 4,-3 0-15,-2-3-6,1 3-4,1-1-3,-1 0-9,-2-1-11,-5 2-1,9-1 6,-4 0-15,-5 1-7,6-1-8,-6 1 1,8-2-7,-8 2 1,0 0-8,7-2 4,-4 2-9,-3 0-3,0 0-12,7-1-22,-7 1-13,6-1-25,-6 1-31,0 0-39,0 0-45,0 0-44,0 0-59,0 0-151,0 0-458,0 0 203</inkml:trace>
  <inkml:trace contextRef="#ctx0" brushRef="#br0" timeOffset="38668.516">7066 8092 45,'-4'-6'160,"0"2"-7,2 0-13,-1-1-10,-2-1-1,2 2-9,0-2-11,0 0 3,-1 0-3,-1 0-3,1 2-9,0-3-2,2 2-6,-6-3-11,3 3-1,0-3-1,-1 0 1,-2 3 0,0-4-9,3 1-6,0 1-6,-1 0 5,0 1-3,1-1-3,-4 0-4,2 0-3,-2 1 2,4-2-1,-4 4 6,0-3-6,0 0-5,-1 0-1,1 0-1,-2-1-5,0 1-1,5-1-7,-6 2 4,3-2-3,0 1-4,0 1-2,-1 0 2,1-1-6,-2 3-5,0-2 1,5 0-2,-7 1 0,4 0 1,-1 2-3,4-2-1,-2 0 14,-3 0-12,0 1 2,2-2-3,-2 3-1,2-1-1,-1 0 0,0 1-2,2 1-2,-4-1 2,2 0 1,0 1-3,5 0 0,-6 0 1,4-1 5,-1 2-9,-1-2 3,4 3-2,-4-1-3,3 1 2,-2 0 0,0-3 1,8 3-2,-15 3 0,6-3-3,3 1 2,-3-1 1,2 2-2,-1-1 3,2 2-6,-5-1 3,2 1 2,1-1-4,1 1 2,0 0 2,-3-1 1,1 1-2,0-2 2,3-1-3,-3 3-3,5 0 6,-5 0-5,1-1 3,2 4-3,-2-3 3,-1 1 4,3-1-4,-4 2-4,-1 2 4,5-2 0,-4 0 7,1 2-11,0 0 3,0-1-2,0-2 4,0 4-2,1-4 1,1 2-2,-2 2-3,0-3 5,3 3 0,-3-3-2,2 2 2,0-2-3,0 3 2,-2 0 3,4 0-4,-4-1 3,4 3-4,-4-2 1,4 2 2,-3 0-2,-2 1 1,2 0 1,1 0 0,1-3 0,-3 2-2,3-2 2,1 2 2,-1 0-3,-2 1 2,3-1-1,0 0-1,-2-1 0,1 4 1,0-3-2,-2 2 0,3-3 9,-3 5-7,3-1-2,-2-3 0,1 2 0,-1-1 0,3 1-3,0-1 7,-4-2-1,5 1-2,-4 1-1,5 2 1,-5-1-1,2-5 4,0 5-2,1-2 0,-1 2-3,1 0 2,-1 1 2,1-4-2,0 8 0,3-8 2,-5 4 0,2 1-3,0-3 5,-1 4-3,-1-6 1,0 7 0,1-3 0,4 3 4,-4 0-3,1 0 0,1 0 3,2-3-1,-1-1-1,0 5-1,1-1-2,-4-1 5,1 2 0,2-2-1,1 2 4,-1-1-5,2 1 2,-4 0-3,4 0 4,0-2-5,-2 0 3,-2 0 4,4-2-1,0-1 1,2 1-3,-4-1 0,2 2-2,4 1 1,-3 1 0,-1-4 1,0-2-4,0 2-1,0 1 0,0-1 3,1-2 9,1 1-10,0-1 1,-2 1 3,0-1-4,2 2 11,1 1-8,1-3-4,-1 2-1,0-4 10,1 3-8,0-4-6,1 3 7,3 5 0,-3-6 0,0 0-1,-1 2-2,1-2 3,3 1-1,-2-2 2,-2 1-1,1-1-2,0 3 2,-1-6 0,-1 5 1,3-2 0,-1 3 5,3-5 2,-2 3-1,1 0 0,-2 1 9,4-4 2,-4 0-5,2 4-2,0-4 5,2 1-10,-2-1 8,2-1-7,-1 2-3,2 1 7,-2-3 1,2 2-2,2-2-3,-1-1 7,3-1-4,-4 3-4,2-1-3,2-1 5,1 0 0,-1-1-3,-1 1 0,5 1 5,-1-3 0,-3 1 8,-2-1-12,2 1 1,2-1-4,-2-2 2,0 1-3,1-1 2,2 0 1,-3 1 0,0-1-8,-2 1 5,4-1-3,2-1 5,-5 1-4,0 0-1,6-1 6,-3-2-4,-3 1 0,-1 0-2,2 1 9,-1-1-8,0 1 0,-2-1-4,4-1 6,-2 1-2,-3-2-4,4 2 2,-1-2 5,-3 3-7,4 0 3,-3-2-2,1 1 3,0 0 4,-1-1-7,1 1 6,-5 0 3,1-1-1,1 0-1,1-1-2,-1 0 2,1 0 3,-1-1-5,0 1-1,0 2-1,0-4 3,0 0 8,-1 3-4,-1-2-3,4 1-2,-2-1 3,1 1 15,-1-2-20,-2 1 4,1 1-1,1-1 0,-3 2 4,0-4-2,3 0-6,-2 4 2,-1 0-12,2-4 7,-3 3 1,4 1-3,-4-1 10,0-1-6,3 0-1,-4 2 4,4-1-1,-3-1-2,2 0 2,-1 2-13,0-1 13,0 1-2,-1-4 0,3 2 6,-4 3-4,1-3 1,0 2 20,3-2 5,-3 1-23,0 1 10,0-1-7,-1 0 7,0 0 4,1 2-8,0-5 2,-1 2 0,1-2-1,0 2-4,-1 2 1,2-4 0,-1 3-16,-1 0 19,0-2 3,1 1-6,0 0 4,0 0-5,-2-2-5,2 4-1,0-2 4,0-2 2,-1 2-4,0-3 4,1 2-5,-1 0 6,0 1-4,-2-2 4,0 0 0,4 3-1,-5-4 4,2 1 1,1 0-7,-2-3 8,3 3-5,-2-2 3,-1 0-6,2-1 0,-2 2-2,0 0 3,-2 1-1,3-4 2,-2 3-3,0 1-6,0 0 3,2-2 0,-3 0 1,0 2-1,1-1 4,3-1-7,-4 2-1,0 0 6,1 0-4,-1 2-1,0-2 1,0 0-2,0 1-1,0-1 12,0 2-9,-1-4-6,1 2-1,0-1 6,0 3-4,0-3-1,0 0 5,-4 0 2,3 2 3,1 0-9,0-2 3,0 4-3,-4-4 5,4 1 7,-1-1-6,-2-1-6,3 3 4,-1-2 3,-1 1-3,0 2 1,2-2-7,0 1 3,-4-3 1,2 2-1,-1 1 5,3-1-2,-2 2-1,-2-1-4,1-2 6,1 3 1,1-3-1,-2 1 1,2 0 1,-2-2-2,1 2-1,-1 0 1,0-1-6,0-1 6,-2-1-4,2 1-2,2 3 5,-2 0-1,1 0-1,-2-3-2,1 1 3,-1 1 6,2 0-7,-2 0 9,3-1-6,-6-1 2,4-2 0,0 2-9,-3 0 4,3-2 1,-1 2 0,-1-1 0,0 1 3,-1-3-2,-1 3 9,2-3-10,0 2 2,-1-1-6,-1 1 14,2-1-11,1 0 1,-2 0-4,-3 1 6,4-2-3,-5 4-1,2-2-4,-1 2 6,1-1-4,-2-2-8,-5 3-20,4 0-18,-4 0-13,1-2-17,-1 3-15,3 0-10,2 1-16,-4-1-17,1 3-19,4-1-18,-2 2-16,-1 1-37,1-1-10,2-1-17,1 3-24,-1 1-187,-1 0-505,2 0 225</inkml:trace>
  <inkml:trace contextRef="#ctx0" brushRef="#br0" timeOffset="41243.9965">6881 8358 47,'-4'-7'160,"4"5"-11,0 2-11,-3-7-11,3 2-2,-1 0-6,1 5 3,-3-5-6,3 1-9,-1-1-10,-2 1-7,2-2-4,1 6-4,-3-7 3,1 3-1,-1 0-9,1 0-6,-2 0-2,2-1 6,-1 0 3,-1 2-8,2-2-7,-1-1-1,-2 2-2,0-1-4,0 0-5,0 1-5,1-1 0,0 1 1,0-1 7,-1 1 3,1 0-3,-1 1-4,1-1-4,-1-2-9,0 2-1,1 2-4,-1-3 1,0 0-2,1 2-5,-4-1 0,3 0-1,0 0 1,-2-3-2,0 2-1,-1 1-5,1 1 10,-1 1 0,3-3-4,-1 1-4,-3 0 1,0 1-2,4-1-2,-2 1 0,1 0-4,-1-1 1,1 2-1,0-2 1,-2 2-1,3-2 0,0 2-4,-4 1 0,4-3 4,0 4-2,0-4 2,-2 3 0,2-1 0,0-1-4,-3 2 4,3 0-3,5 1-4,-10-2 9,6 1-7,4 1-2,-11-2-1,8 0 3,3 2-5,-10-2 4,10 2-5,-9-1 4,4 0-1,5 1-1,0 0-3,-11-1 4,6 1 1,5 0 4,-8 0-8,8 0 3,-9 1-2,9-1 0,-8 1-3,8-1-1,-9 1 5,5 1-3,4-2 2,-8 2-3,8-2 1,-11 2 0,5-1 3,1 1-1,0 0-5,0-1 1,-1 1 11,2-1-9,-2 2 3,6-3-2,-6 3 1,2-3-2,0 3 1,-1-2 1,-2 0-2,2 1 1,0 1-1,0-1 2,0-1 1,-2 1-1,5 1 0,-7 0-5,4-1 5,-2 0 0,2 2 0,-4 0-2,3-1 1,-2 1-1,3 0 3,-3 1-4,1-3 5,2 4-3,0-2-2,0 1 1,-2 0 1,0-2-1,0 1 3,1 1-3,2-1 0,-1-1 1,-1 2-2,0 0 3,0-1-1,3-1 1,0 2 2,-1 0 0,-2-1 5,2 1-5,-3-1-3,5 2-4,-5-2 2,2 2 6,0-1-6,1 0 0,0-3 1,3 5 3,-3-2-5,-1 1 2,1 0 3,-1 2-2,-1-4-2,-2 3 7,8 0-5,-5 2 0,-2-1-1,4 0 1,0-1 2,-2 0-3,-2 3 4,5-1 4,-3 0-7,1-4 1,0 4-3,-1 0 0,4-2 9,-3 1-1,2-1-8,-2 2 2,0 2 0,3-5 0,-3 5 1,4-5 0,-3 4-1,1-4-2,0 5 1,-1-2 0,3 0 0,-3 2 2,1-1-5,0 1 4,1-1 2,-1 0 0,1-1 0,-1 1 0,2 2-4,-1-1 4,1-2 1,0 3 11,0-1-15,0-3-3,0 2 4,0 0 0,0-1-5,0 1 4,1-2 0,-1 1 5,1-1-1,1 3 1,0-5-3,-2 2-3,1-2 3,2 3 0,-2-1-1,1-1 0,-1 3 1,1-6 1,1 4-2,0-1 3,-1-2-3,2 4 10,-1-5-6,0 2-1,2 1-4,-1 0 11,-3 0-7,6 3-1,-2-4-3,1 3 2,-4-2 0,3-2 3,-1 2-1,0-2-2,0 1-2,4 1 5,-3-3 1,-1 2-3,0-1 4,2 1 2,-2 0-1,1-2-2,-4 1 3,5 2-2,-3-5 9,1 2-9,0-1-4,1 2 3,0-1 6,2 0-1,-2 0 2,-1 1 1,2-2-4,-1 1 0,0 1 2,2-1 11,-1 0-11,1 1 0,0-1 0,-1-1-1,-1-1 13,2 2-14,0-1-2,-1-1 1,0 1 4,2-2 12,-3 1-19,4 1 11,-2 3-4,1-4 5,-2-1 14,3 1-5,-1 0-18,-1-1 5,1 1-1,0-2-6,1 1 7,0 0-2,-3-1-2,1 1-1,2 1 1,-3-2 6,3 0-2,-1 0 0,0 0 3,0-2-2,2 2 1,-1-1 1,-1 0 2,4 0-2,-2-1-5,1 1 4,1-1-6,-3 0 5,1 1-8,0-1 6,-1 2-5,-1-2 2,-3-1-5,5 1 2,-1 0 0,-4 2 4,4-1-8,-2 0-3,-7 1 10,10-1-10,-2 1 1,-8 0 2,7-2 5,-2 1-5,-1-1 8,4 2-5,-2 0-6,3-2 2,-4 1 2,0-1-4,2 1 0,-1 0 5,0-1 7,-6 2-9,11-2 10,-8 1-13,1-3 2,-4 4 2,12 0 1,-8-1 1,1-1 1,-5 2-8,7-2 7,-1 2 1,-6 0 1,8-3-6,-5 1 7,-3 2-6,5-1 3,-5 1-3,7-5 1,-4 3 4,3 0-2,1 0 17,-3-3-13,-1 2-4,-1 0 2,6 1 7,-6-1-6,5 2 6,-1-5 1,-1 4-8,-1-2 5,-1 1 9,-1 1-10,5-2-2,-5 0-3,6 0 0,-4 1 6,-4 3-7,6-2 2,-1-2 1,-2 0-8,0 1 6,0 2 8,2-4 0,-3 0 0,1 0 0,1 0-6,-1 0-9,3 1 5,-2-3 2,0 1 4,1 1-3,0-1-2,-1 1 2,-2 0 5,1 0 1,1 0-10,-1 2 13,0-4-9,1 3-2,-2-1-1,0 0-3,0 2 5,1-1 2,-1 1 3,0-4 0,2 2-2,-2 3-5,-2-5 7,3 3-3,-2-1-7,2 2 3,0-3 2,-1-1 0,0 2-6,-1-2 5,1 3-2,-1-1 3,2 0-6,-3-2 5,0 1 0,2 1-4,-2-1 5,1 1-1,1 0-7,-2-2 13,1 2-9,-1-1-4,1 1 7,-2-1 1,1-1-3,1 2-9,-1-2 12,0-1-3,2 1 6,-2-3-2,2 0-2,-2 6-1,0-4 4,0 1-4,0 1 4,1-1-4,-1-1 2,-1 1 3,1-3-5,0 2 3,-2-2-3,-4 1-1,5 0 2,-1 0-2,-1 3-2,0-1 0,0-3 1,-2-1 5,-1 5-7,1-4 0,3 5 2,-2-1 1,-1 0-2,2 1 1,-3-1-4,1 0-5,1 1-1,-1 0-17,1-1-6,-1 1-21,0 0-6,1 2-12,-1-3-18,0 2-17,0 2-10,-1-1-11,0 1-14,1-1-16,5 3-18,-5-5-27,1 2-33,3 0-10,-3 0-20,4 3-30,-4-8-161,4 6-492,0 2 218</inkml:trace>
  <inkml:trace contextRef="#ctx0" brushRef="#br0" timeOffset="41862.0516">6985 7960 106,'0'0'116,"0"0"-7,0-6-10,0 6 7,0 0-1,3-3 3,-3 3 0,6-1-9,-6 1 8,0 0-5,0 0 2,0 0-11,0 0-5,0 0-7,0 0-2,0 0-7,0 0-2,0 0-8,0 0-6,8 7-3,-8-3 5,1 0-1,3 1-1,-4-1-4,4 7-9,1-3-4,-4 2-1,3 2 1,0-2-4,1 2-5,-1 0 1,4 2-3,-2-2 2,-1 3-9,0 2-2,2-2-3,-2-4-5,1 4-22,-1 2-27,2-4-29,0 4-24,-2-4-28,2-1-39,-1 3-183,-1-4-368,2 4 163</inkml:trace>
  <inkml:trace contextRef="#ctx0" brushRef="#br0" timeOffset="42982.1829">6638 8424 59,'-2'-5'197,"2"5"-12,-2-5-13,2 2-13,0 3-13,-4-7-13,4 3-2,-4 0-3,4 1-10,0 3-4,-2-7-7,-1 4-6,2-1-11,-3 1-7,-1 1-9,0-1-8,2 0 1,1-1 2,-3 1 0,2 0-5,-6 2-1,4-2-13,1 0 2,-5 1-8,4 0-2,-4 1-6,1 1-2,2-2-2,-3 2-3,0-2 2,0 2-6,1 0-5,0 0 3,0 2 1,0 0-2,-1-1-1,0 1-3,0 2 1,2-3-4,-3 3 0,0 1 2,2-3 1,-5 6-7,4-2 3,-1 2 1,3-2-3,-3 2-2,2-2-2,2 0 3,-2 3-4,2 0 2,-2-1-11,3 2 2,0 0-1,1-1 4,-1 1-2,3-1 0,-1 1 3,0 1 1,2 2 1,1-1 0,0 0 0,0 0 3,1 0-1,2 0-2,0 0 7,0 1-3,2-1 0,1 1 0,0-2-1,-2-2-2,2 1 2,3 2 3,0-6-2,-4 3 8,3-2-2,5 1 3,-4-3-2,1 1 0,0 1 0,4-3 2,-2 0 0,0-1-1,0 0-1,0-3 2,0 1 4,1 1-9,-1-2 3,-1-2 0,0 4-6,0-5 4,-1 0-1,0 3-3,-1-1-1,-4 0-4,4 1 4,-4-3 0,3 2-1,-8 1-6,9-2-1,-5 2 1,-4 0 0,9 0-3,-4-2 0,-5 2-25,4-3-6,-4 3-15,6-5-19,-6 5-26,4-1-25,-4 1-25,5-3-29,-1 1-23,1-1-26,-1 0-198,1-2-451,0 3 200</inkml:trace>
  <inkml:trace contextRef="#ctx0" brushRef="#br0" timeOffset="46189.9807">3667 8272 34,'0'0'160,"-1"-8"0,-1 5-6,1-1-7,-2 0-9,2-1-16,-1 2-11,-2-4-11,0 2 5,0 0-2,-2 0-5,1-2-17,-2-1 2,1 4 3,-3-3-9,4 0-6,-3 2-5,3-1 2,0 2 1,-4-3-4,3 4-7,-1-1-3,-2 0-8,-1-2-5,1 3-3,-3-1-4,2 0-4,0 0-1,1 0-5,-5 2 1,4 0-2,0-1-2,-2 2-3,2-1 2,-3 0-6,2 2-2,-1 0 0,2-1-2,0 1-1,-3 0-2,0 0-1,3 1 3,-3-1-3,3 2 4,-3-2-2,-1 2-6,2-1 2,1 2 1,-3-1 0,4 0-4,-2 1 4,1 1 1,-2-2-3,1 3-1,0 0 0,1 0 5,-1-1-5,3 1-2,-4 2 2,3-1 1,-3-2 0,3 3-1,-2-1 1,1 0 0,-1 0 3,3-2-3,-1 3 3,-3 0 2,3 0 0,-6 3 0,3-1-1,-1 0 1,1 0 1,-2 1-4,2 0 3,0 2 0,0 0-1,4-5 0,-5 4 1,4 0-2,-4 0 0,6-1-2,-1 0 1,2-1 1,-4 4 0,5-4 0,-2 1 0,3 1-4,-4 0 1,2 1 6,3 0-10,-1-2 4,-1 2-2,0 3 3,2-1-2,1-2 3,-3 0-3,3 1 1,-3 4-4,4-5 4,-4 4-2,3 0 0,2-5-1,-1 5 8,-1-3-6,3 3-3,0-3 0,0 4 0,0-5 3,0 1-3,2 3-1,-2-4 1,3-1 4,1 5-2,-3-1 3,-1-3-6,5 1 3,-3 0-2,1 2 3,1-4 2,-2 0-5,2 1 3,-1 1 1,-1 0-2,3 2 1,-1-3 3,0 1-1,-1-2 1,4 4-1,-1-2-1,-1 2 3,2-2-6,-4 1 4,3 0-1,-2-3 1,1 0 0,0 1 0,4 1-2,0 4 3,-4-3-1,3 2 0,1 0 0,-4-4 2,0-1-2,4 4 2,1-3 2,-3-1-4,-1-2 4,3 5-1,2-4-4,-3 0 2,-1-1 0,0 1 1,3 1-5,1 1 4,-2-3-2,1 2 3,-3-3-2,3-1 1,0 0-2,-1 0 3,2 1-1,-1-1-6,-2-1 4,2 1-1,0-2 3,3 1-2,-4 0 5,1 0 0,1-1 4,-1 1 1,3-1 1,-3-1 1,1 0-4,3 1 10,-3-2-11,0 2 1,-2-3 9,5 1-4,-2-2-1,-1 2-3,3 0 1,-1 1-1,0-4 0,-1 2 8,1-2-6,0 1 0,0 2-2,6-3 2,-7 0 1,1 0-1,2 0-5,-1 0-1,-2 0 2,1 0-3,4-1 4,-2-1-6,-1 1 2,-1 0 2,1 1-5,-1-3 3,-2 1-5,2 2 5,-1-3 0,2 0-1,-4 2-3,2 0-2,-1-1 4,-1 0 3,2-1-2,-2 3 1,0-4 0,1 1 1,0 1-1,-1-2-2,0 3 0,-1-3 5,0 1-5,3 1 9,-7-1-9,5 0 0,-2 1 6,2-2-5,-5 0 0,4 0 3,-4 1-3,4 1-3,1-3 15,-6 1-9,5 1-6,-1-1 4,-2 0 1,0 0-7,1-4 6,3 2-1,-1 0 2,-4 1-7,4-2 19,-1 0-19,-2 0 4,0 0 6,1-4-6,2 4 4,-3 3-3,3-6 7,-5 5 0,1 0 0,4-3-2,-6 4 9,4-5 0,1 1-10,-4 3 3,1-1 6,0-2-2,-1 1-3,2-1 3,1 1-9,-2-1 6,1-1-14,-3 4 8,-1-2 8,2 2 6,0-2 1,0 0-1,1-1-11,-4 4 8,4-6 1,-2 4-4,1-3-3,-1 0 6,-1 4-11,3-5 9,-4 4-1,2-5-7,-2 4 6,2-2-9,-1 2 1,3-1 0,-5-2 1,3 0-1,-1 3 4,1-3-10,-2-1 0,2 3-1,-2-4 2,-1 3 7,3-1-3,-2-1-6,0 2 6,0-3-4,2 5-1,-3-3 5,0 2 0,0-2-9,1 4 2,1-4 7,-2 1 1,0 2-2,2-5-1,-2 7 1,0-2 4,0-3-6,1-1-5,0 5 5,-3-4-1,2 4 1,-2-5-3,0 2 5,1 1-10,1 2 3,-1-1 8,-2-1-2,2 0-2,-3 3 0,4-4 11,-1 3-15,-3-2 4,2 2-5,0-1-1,1 0-2,-1 2 7,1-1 1,0 0-2,-3-1-2,2 2 1,2-1-3,-2 0 5,1 1-1,0-2 3,-1 2 4,2 0-10,-1-2 3,-2 2-1,1 0 4,1-1-6,1 6 2,-3-13 0,2 10-5,-3-4 11,4 2-9,0 5 4,-3-8 5,2 2-2,1 6-4,-5-8 3,5 1 2,-1 2-10,-3 1 7,4 4-2,0-9 0,0 9 3,-3-8-5,3 8 4,-2-8 1,1 6 0,1 2 5,-3-7 6,2 2-11,1 5 6,-3-7 0,3 7 2,-5-6-4,4-1 0,1 7 5,-3-6-8,-2 0-2,4 2 0,1 4 6,-4-10-2,3 6-8,-3 0 6,3-1-3,-3 1 4,0-3 3,0 3 1,3 0-3,-4-3-6,-2 2 1,5 0-2,-5 0 1,4-2-3,0 3 11,-1-2-8,-3-1 1,0 2-2,1-2 2,-1 2-1,-1 0-3,1-2 9,-1 2-12,2 0 11,-4-3-5,2 2-5,2 1 1,-3-1 9,-1-1-1,1 2-7,2-1-1,-2 2-3,2-1 1,0 0 2,-3-2 3,0 1-2,-2 0 14,3 2-13,-1-3-9,0 1 3,-2 3-13,-1-2-1,2 0-14,-2 0-10,2 2 3,-1-1-16,-2 1-30,-1-2 9,0 1-28,0 2-17,-5-2-25,1 3-37,1 1-14,0 0-45,0 0-18,0 1-43,-2 3-170,2 0-515,1-2 228</inkml:trace>
  <inkml:trace contextRef="#ctx0" brushRef="#br0" timeOffset="48000.2733">3271 8561 81,'0'0'197,"-5"0"-16,5 0-7,0 0-16,-13 2-13,10 0-10,-2 2-9,1 1-6,-2 0-4,1 2 2,-2 3-6,-1 0-3,0 4-16,1 2-3,0 1 2,0 3-2,1-1-12,-1-1-4,1 7-7,-4-1 5,5-1-14,-3-3-2,2 6-3,-1-2-5,1-7-2,1 0-4,1 1-4,0-2-2,0-4-6,3 3-2,0-6-3,-2 0 5,2 2 0,-2-2-3,2-6-2,1 2 2,-4 0-2,4 0 2,0-1 2,-2-1 0,2-3 3,0 0 4,0 6 7,0-6 3,0 0 5,0 0-1,0 3 12,0-3-8,0 0 4,0 0-15,0 0-3,6-14-5,-6 8 0,0 0-6,1-2-5,2 1-2,-2-5-4,2 2 7,-2-2-11,4 0-1,-2-5-4,-1 1-2,5-2 6,-2-1-7,-1 1-1,5-7 1,-3 3-1,0 3 1,6-6-7,-7 8 20,3 1-16,-2-4 2,2 5-5,-1-2-2,0 1 10,-2-1-13,1 2 1,2 4-1,-3-4-1,-3 6 4,4-2-2,-2 1 3,-1 1 2,4-1-5,-5 3-2,2-3 5,-1 5 1,-2-3 0,4 1-3,-2 0 0,-1 3 13,2-6-9,-4 5-2,1 0-3,3-2 1,-3 2-2,3 3 5,0-2-5,-3 1 3,-1 3-2,3-5-1,-3 5 0,0-4 3,0 4-3,0 0 2,0 0 1,5-3 0,-5 3-2,0 0 1,0 0 0,0 0-3,8 12 6,-5-9-1,4 2 0,-6 1 0,7 2 10,-3 0 5,5 3 0,-2 3-2,2 0-1,1 3 2,1-2 8,0 2 3,3 3 2,-2 1 7,2 3 0,0 1 5,-1-4 0,-1 4 5,1-1-6,0-2-11,-5-5 2,4 7-1,-4-10-2,0 3-4,1-1-2,-2-2-2,-3-3 0,3-1-1,-2 1-4,2 0 14,-2-3-18,-2 1 4,0-4 3,1 2 7,0-2-14,-3 0-2,1 2-3,-2-3 7,2-1-8,-1 1 1,1 2-2,-2-5 5,-1-1-8,2 4 21,-2-4-14,2 4-3,-2-4-1,0 0-14,3 2-13,-3-2-12,0 0-20,0 0-8,0 0-26,0 0-19,0 0-27,0 0-31,0 0-32,0 0-32,0 0-14,0 0-34,-12-9-204,8 7-524,0-4 232</inkml:trace>
  <inkml:trace contextRef="#ctx0" brushRef="#br0" timeOffset="48392.0608">3092 8759 186,'-8'0'222,"-1"0"-8,3 0-15,6 0-15,-12 0-24,12 0-11,-7 0-13,7 0-15,0 0-22,0 0-1,0 0-9,0 0-12,-7 1-1,7-1 6,0 0-4,0 0-2,0 0 3,19 5 2,-6-2-9,-4-1-7,-1-2 2,7 2-8,-2-2-6,2 0-2,-2-2-6,6 2 2,-2-2-7,2 2-1,-6 0-7,4-3-4,-4 6-3,1-6-1,-5 3-2,4 0-3,-8 3-2,3-3-1,-2 2-2,1-2-3,-7 0 0,10 0 2,-10 0-5,5 0-2,-5 0-6,5 2 3,-5-2-15,0 0-10,8 1-15,-8-1-14,0 0-17,1 5-18,-1-5-21,4 4-28,-3-1-26,1-1-29,-2-2-198,2 7-419,2-4 185</inkml:trace>
  <inkml:trace contextRef="#ctx0" brushRef="#br0" timeOffset="50724.161">1823 8920 88,'0'0'227,"0"0"-13,-9-1-22,9 1-15,0 0-17,0 0-7,0 0-17,0 0-13,-4-1-11,4 1-12,0 0-6,0 0-9,0 0-7,0 0-4,0 0 2,0 0 11,22 2-2,-9-2-1,6 0 4,2 3-7,6-1 1,2-2-12,0 0-6,3 1-5,-3-2-7,2-4-1,-2 7-1,2-4-6,-2 2-4,1-2-1,-2 4-6,1-2 0,1-2-6,-1 2-1,-10-3-3,9 3 1,-9 0-4,1 0-2,-1 0-7,-3 0 5,-4 0-1,-2-1-1,3 0-2,-3 1-2,-1 0-3,-1 0-1,-2-2 0,2 2-1,-8 0 2,9 0-1,-9 0 0,6 0 1,-6 0-3,4 2-1,-4-2 0,0 0 0,8-2-1,-8 2 0,0 0 0,0 0-1,0 0 3,0 0-2,7-1-1,-7 1 3,0 0-2,0 0-2,0 0 2,0 0-2,0 0 0,0 0 3,0 0 4,0 0-10,0 0 1,0 0-1,4-2 0,-4 2 0,0 0-5,1-4 0,-1 4-1,2-5-4,-2 5 7,0-6-2,0 3 3,0 3-2,0-6-5,0 2-2,0-1-1,0 1 0,0-2 2,0 6-1,-2-8-1,1 3-1,-2-1 8,1 0-8,-2-1-1,2 2 2,-2-3 2,0 3 0,-2-2 2,-1-2 1,3 4 0,-3-3 1,3 4 2,-1 0-3,2-4 7,-2 6 0,1-2-1,-1 0-2,0 0 0,5 1 2,0 3 2,-5-4 2,5 4 1,-4-2-2,4 2-5,-4-3 0,4 3 1,0 0 1,0 0-1,0 0-1,0 0 0,-1 12 2,-3-8 4,4 1 3,0 3 2,0 0 7,0 1 2,0 2-2,0 2 1,0-2 0,4 2 0,-3-1 0,-1-2-2,4 4 1,-3 2 2,2-3 3,-2 2-4,3-3-2,-4-2 1,1-1 1,3 0-2,0-2 2,-3 1-4,-1 0-2,2-6 0,0 3-2,-2 0 3,4-1-2,-3-2 11,-1-2-9,0 6 1,3-4 5,-3-2 8,0 0 6,0 0-2,0 3-4,0-3 5,0 0 13,0 0-16,0 0-7,0 0 2,0-12-5,0 6 14,0 0-14,-3 1-2,3-7-3,0 4-1,-1-4-1,-2 0-3,2 2 2,1-2-4,-2 0-3,2 1 8,-2-1-11,1 1 1,-2 0 1,3 2 12,-1 2-14,1-4 0,0 4 0,0-1-2,-4 3-1,3-3 11,1 2-9,0 3 2,-1-2-1,1 1 2,0 0 1,0 4-3,0 0 0,-3-6-6,3 6 6,0 0-1,0-5-1,0 5-2,0 0 2,0 0 1,3-5-4,-3 5 6,0 0-3,0 0 1,11 8 3,-6-5 1,2 2-4,-1-1 2,5 0 3,0 4 0,-2-3 0,2 4 2,-1-1-7,0 4 8,3-3-3,0 1 0,-1-2 0,-1 6-4,2-4 3,-3-2 0,0 0 2,0 0-3,0 1 5,0-2-3,-4 2 0,3-3 0,0 1 1,-4-2 5,2 0-8,-3-1 4,3-1-1,-3 1-1,1-1 2,-1 0 1,1 1-7,-1-1 13,-4-3-11,5 4 1,-3-3 1,-2-1 0,3 4 1,-3-4-4,2 3 2,-2-3-2,0 5 1,0-5-1,0 0-1,-2 7 1,-2-4 4,-2 2 4,2-2-1,-1 3-4,0 1 1,-3-2-1,-3 2 4,3-2-18,-4 1-17,1-1-15,-1 2-29,2 0-26,-4-2-32,3 2-38,1-2-27,-1 0-44,1-1-187,1 1-463,4-3 206</inkml:trace>
  <inkml:trace contextRef="#ctx0" brushRef="#br0" timeOffset="54028.881">3102 5326 38,'0'-4'136,"0"4"-11,0 0-16,0-5 13,1 1-5,-1 4-4,0-5-6,0 5 5,0 0-4,3-5-6,-3 5-8,0 0-2,-3-5-5,3 5 2,0 0-10,0 0-6,0 0-11,0 0-3,0 0-1,0 0-9,0 0-1,0-5-9,0 5 1,0 0-7,0 0-6,0 0-1,0 0-1,0 0-7,0 0 2,0 0-5,0 0 1,0 0-2,0 0 7,0 15 3,0-11 0,0 2-1,-1 2 13,1-2 4,1 3-3,-2-1 0,1 4-6,0 0 1,0 0 9,-3 3-4,2-2-5,1 2 1,0 3-1,0-6 6,1 6-11,2-1 2,-2 1-1,2-4-2,-3 3 0,1 2 0,-1-2-2,0 0-1,0 1-4,4-2-1,-3 3 7,-1-1-7,4-2-1,-4 0-2,-1-5-1,2 6 3,-1-5-4,1 4-1,2 2-1,-3-6 8,0 0-9,1 2-3,2-1 0,-3 2 2,1 1 1,-1-3-6,0-1 4,4 4-2,-3-3 1,-1-1-1,1 0 0,3 0-1,-4 0-1,4 0 1,-4 0 1,0-1-2,3 5 2,-2-2-5,0-1 2,-1-1 0,0-1 0,0-1-1,3 2-1,-3 2 1,0-2 1,-3-1 1,6 1 0,-3 2-3,1-3 4,-1 1-7,0-3 2,0 3 6,0 0-1,0-2-2,3-1 2,-3 1-1,1-1 1,-1 1 0,0 3-2,0-6 2,0 5-1,0-1-2,2-2 1,-2 0 4,0 0 0,2 1-7,-1 0 6,-1-2-4,-1-2 1,1 2 3,0 1 0,0 0 2,0 1-4,0 0 2,1-1 5,-1 2-4,0-2 10,0-2-10,0 3 0,5 0 2,-6-1 5,1 1-5,1-3 2,-1 1 1,-1 2 1,-3-1-4,8 1 2,-8-3-3,8 0-1,-3 2-2,-1-2 5,0 3-3,0-1 1,0-2-3,3 3-1,-3-3 3,0 3-4,0-1 0,0 1 3,-3 0 1,3-1-4,0 1 3,-1-2-5,1 0 2,1 1 8,-2 2 12,1-1-6,-4-3-5,4 3 3,0-1-6,-1 1-2,1-1 6,-2 2-3,0 0 3,2-3 0,0 2-6,-1-1 0,1 3 0,-3 0 0,3-1 0,-1 2 2,-2-1 1,3 0 4,3 0-14,-6 0 3,3-4 4,-1 5-4,1-1 3,0 0-1,0-3-3,-1 3 1,2-2-1,-2-1 0,-2 3 5,3-2 1,0 0-4,0 1-4,0 0 2,-1 0 4,1-3-4,-3 3-5,3-5 7,0 6 4,0-4 0,0-1-10,0 3 3,0-1 3,-4 0 0,3-1 1,1 1-1,-1 0-1,1 2-1,0-4-4,-4 2 2,4 0 1,0 1 1,0-4 10,0 5-10,-1-2 0,1 0 3,-3-1-3,3 1-2,0 0 11,0-1-11,0-1 2,-1 3-1,1-3 3,0-1-3,0 2 2,-4-3-1,4 4 4,0-1-3,0 0-3,0-1 4,0 0-5,0 1 8,0 1-4,-1-4 1,1 5 1,0-3 2,-3 4-5,3-6-2,0 3 3,0 1 3,0-1-6,0 2 5,0-3-6,0-2-3,0 2 7,0-2-7,0 2 5,0 0 2,0-3-7,0 2 3,0 0 1,0 1 17,3 2-11,-3-2-5,1 1 2,-1 0-1,-1-2 1,1 1-2,0 2-1,0-1 3,0-3-2,1 2-2,-1-2 3,0 2 5,0 0-6,0 3 0,0-3 0,0 1 1,0 2 0,0-4-1,0-1-2,0 2 1,-1-1 2,2 1 12,-1-2-13,0 1-6,0 0 8,0 0-6,0 0 6,0 1-6,0-2-1,0 0 6,0 2-6,0 1 4,1-4 3,2 4 0,-3-3-4,0 0 22,0 2-21,0-1-2,0-1 1,0 2 3,0-2-5,1 3 1,-2-1 5,1-2-2,0 0 0,0 1 1,0 1-6,0-1 1,0-1 15,0 2-10,0-2-3,0 0-1,0 1 6,0 3 0,0-5-4,0 2-4,-3 1 0,3-2 4,-1 4-3,1-4 8,0 5-3,0-5-3,0 2 4,-1-1-3,2 2 18,-1-3-17,0 3 0,-1-1-4,1-3 0,0 4 0,-3-4 4,6 1 1,-6 0-1,3 1-2,0-1 2,0-1 5,0 2-7,0-3 1,-1 2-1,1-1 4,0-4 0,-3 8-7,6-6 6,-6 4 6,6-2 9,-6 0-15,3 2-6,-1-2 4,1 0-3,0 0 3,0-4-2,0 7 2,0-5-4,0-2 2,0 8-4,0-8 15,-1 4-4,1-4-7,0 4 0,0-4-1,0 4 5,0-4-1,0 5 2,0-5-1,0 4-7,0-4 8,0 5-7,0-5 2,-3 6 14,2-3-22,-2-1-13,3-2-4,-1 9-6,-3-8-15,4-1-3,-2 6-11,2-6-13,0 5-19,0-5-16,-4 4-19,1-3-19,3-1-18,-3 2-24,3-2-34,0 0-34,0 0-168,-11-4-461,11 4 205</inkml:trace>
  <inkml:trace contextRef="#ctx0" brushRef="#br0" timeOffset="55344.2308">3092 5320 90,'0'0'112,"0"0"-4,-3-3-7,3 3-8,0 0-12,0 0 1,0 0-13,0 0-9,0 0-6,0 0-2,0 0-1,0 0-12,0 0-1,0 0-10,-5 9 10,5-9 10,-2 8-1,0-6-10,1 3 2,-3 2 2,0-1-2,-1 3 0,0-2-4,0 4-1,-1-1 5,-1 1 4,-2-2-5,2 5-1,0-1-2,1-3-5,-6 4-3,5-4 3,-2 3-4,3-2 1,-1-3-4,1 1 2,0 1-4,0-5 1,3 0-7,1 0 0,-2-1 2,-1 1-3,4-3 1,-1 2-3,2-4 1,-6 4-1,6-2-2,0-2 3,0 0 2,-1 4 8,1-4 0,0 0 2,0 0 1,0 0 2,0 0-4,0 0-2,0 0-4,0 0-1,0 0-5,6-13-1,-5 8-3,2 0 1,0-2 0,2-1-1,-2-1-3,0 4-2,2-7 3,0 3 0,0 0-10,3 2 3,-4-4 0,2 3-2,-2 0-2,1 2 4,-1 1 1,-1-3-5,3 4 3,-1-3-2,-1 1-2,-1 2 5,0 0-3,1 0 3,-1 0-3,-1 1 2,3 1 0,-1-1 1,-3-1-2,2 2-1,-3 2 1,5-3 0,-5 3 0,7-3-2,-7 3-1,6-1 5,-6 1-6,6 0 7,-6 0 1,8 4-3,-3-2-2,-1 1 5,0 0 0,2 1-2,-1-2 2,-1 4-2,4 0-2,-2 1 5,3 2-2,-4-3-1,4 1 3,-1 1-1,2-2 2,-2 2-1,-2-1-2,2 1-2,1-2 2,0-1 0,-2 1-2,-1 1-1,1-3 1,-1 0 6,-1 0-2,1 0-3,-2-1 2,-2 0 0,1 1-7,2 0 7,-5-3 5,5 2-2,-4 0 6,-1-3 1,3 4 4,-3-4 4,0 3 7,0-3 5,0 0 4,-3 4 10,3-4-3,-6 3 1,6-3-4,-16 2-2,6-1-3,-4 0-2,1 2-8,-5-3 0,2 1-3,-3 0-3,1 2 3,-3-1-7,1-2 14,1 2-3,0 0-5,1 2-12,1-2-13,3-1-16,4 0-17,-2 2-19,1-2-24,2 0-27,1 2-27,1-2-25,3 0-34,1 2-149,3-3-373,-5 4 165</inkml:trace>
  <inkml:trace contextRef="#ctx0" brushRef="#br0" timeOffset="56792.5513">3466 8768 8,'0'0'154,"-9"2"-17,4-2 7,0 2-8,0-1-3,5-1-9,-19 2-18,8-1 2,-2 1-13,0 1-8,0-2-10,-1 2-7,-3 1-11,-2 1-14,-1-2-14,0-3-14,3 4-30,-4-1-26,3 1-29,4-1-32,-6 0-119,0-3-236,3 0 104</inkml:trace>
  <inkml:trace contextRef="#ctx0" brushRef="#br0" timeOffset="61926.7856">3710 5187 105,'1'-3'93,"-1"3"-3,0 0-6,0-5 6,0 5-10,0 0-11,0 0-4,0 0 8,0 0-3,0 0-6,0 0 1,0 0-8,-6-2-3,6 2 1,0 0-15,0 0 8,0 0-3,0 0-1,0 0-5,0 0-4,0 0 2,0 0-11,0 0 2,0 0-5,0 0 0,0 0-2,0 0-1,0 0-7,0 0-2,0 0 7,-4 9 0,4-9-4,2 10-2,-4-7 9,2 4-3,2 3 10,-4-3 4,4 2-3,-2 1 10,2 2-4,-2 0 3,0-2-7,3 2 0,-1 2 2,-2 1 3,1 3-10,2-4 1,-3 5 2,1-4-8,1 2 12,0 0-2,-1-1-1,2 1 0,-1-2 4,1 4-1,-2-4-5,2 2 5,-2-1 11,3 0-3,-3 3 0,-1-2-4,2-1-3,0 4-2,-1-4-1,1 1 0,-2-1-2,0 0-1,2-4-3,-2 0 1,3 0 0,-2 5-2,0-5 10,2 0-8,-3 1-2,0-2-1,5-1-4,-5 4-3,3-1 2,-2-3 7,-1 4-3,2-4 1,1 2-2,-2 0 1,-1-1-1,0 1-3,0-1 2,4 3-3,-4-4 0,3 0 1,-3 2-2,1 0 1,-1-2-6,0 2 1,0 0 7,5 1 1,-3 3 4,0-2-6,-2 1 0,3-3-4,-3 2 2,0-2-2,0-1 0,1 6-4,-1-3 0,1 1 1,-1-4-3,0 1 1,0 0 2,0-2-3,0 2 2,4 0 0,-4 1-4,0-6 2,0 5 1,0 0 6,0-2-2,4 2 4,-3-3-5,-1 3 1,1-1-2,-1 0 1,0 0 1,3 0-3,-3 0 1,0 2 1,0-2-1,0-1-2,0 1-2,0 1 1,0 3 6,0-2-2,0-3-6,0 3 11,0-2-9,0 2 1,0-3-2,0 1-1,0-1 2,0 1-2,0 2 0,0-3 0,0 2-2,0-2 1,0 2 0,4 0 3,-4-2-2,0 0 2,1 1 0,-1-2 11,0 2-12,0-1-1,-1 1 4,2-1-3,-1 0 2,0 1 1,1 0-5,-1 0 5,3-1 0,-3 3 3,0-1 6,0 0-14,1-2-1,-1 2 4,0 4-5,0-6 4,0 6 0,0-5 1,0 0 1,3 1 0,-3-1-5,1-2 8,0 3-9,2-1-2,-2 0 3,-1 0-6,4-2 4,-4 0 6,0 2-5,-3-1 1,3 1-2,0-1 1,0 3 5,-1-1-6,2-1-1,-1 0 2,3 2-2,-3-1 2,-3-2 0,3 2-2,-1 0 5,2 0-2,-2-2 0,2 2-4,-1 0 7,0-1 0,0 1-3,0-1 1,-1-2-1,1 2-3,0-2-1,0 3 6,0-3 11,0 2-22,0-2-1,0 3 11,0-3-3,-1 1 4,1 1-2,0-1-4,-2 1 1,2 0 0,0-3-1,-1 2 3,1 2-1,0-4-3,-1 4 7,1-2 0,0-1-5,0 0 2,-1 1-2,1-1 4,0 0-2,-3 0-5,3 0 9,5 0-10,-5 1 3,0-4 1,-1 3 6,0 0 0,-2 4-8,3-5-4,0 1 5,0 0 5,0 2-3,-1-2-3,1 1 3,-2 0 3,2-1 2,0 1-3,0 1-9,0-1 0,-1 0 8,1 0 4,-1-4-8,1 4 0,-1 0-2,1-3 3,-4 4 9,4-2-9,0 1 4,0-3-2,0 0 2,-3 0-3,3 3-1,0-3 3,0 3 1,0-3-5,0 3 1,0-4 14,0 3-15,0-2-3,3-1 3,-3 0 1,0 2-1,-3-2 4,6 2-4,-3-1 5,0 2-10,0-1-1,0-3 4,0 5 0,0-4 6,0 2-2,0-3-1,0 2 2,4-2 1,-4 3-3,1-1 1,-1-2-3,0 4 3,0-3 1,0 2 1,1-3-2,-1 1 0,0 1 0,1 0-1,-2-2 6,2 1-4,-1-1-7,0 2 8,2-1-5,-2 0 6,0 0-2,0-2-1,0 2-1,0-6 6,0 10-9,0-3 5,0-2-2,0-5 7,-2 9-6,2-9 0,0 7 1,0-7-2,0 5 12,0-5-9,2 5 4,-2-5-13,0 7-1,0-7 11,0 0-5,1 5 6,-1-5-8,0 0 2,0 0-2,0 0 6,-3 4-1,3-4-2,0 0 3,0 0-7,0 0-12,0 0-17,0 0-20,2 2-23,-2-2-25,0 0-30,0 0-37,0 0-43,0 0-45,0 0-286,0 0-587,0 0 259</inkml:trace>
  <inkml:trace contextRef="#ctx0" brushRef="#br0" timeOffset="63888.5566">3658 7862 50,'0'0'163,"0"0"-10,0 0-10,0 0-4,0 0-15,-3-4-4,3 4-2,0 0-13,0 0-4,0 0-3,0 0-5,0 0-7,-1-2 0,1 2-11,0 0 2,0 0-2,0 0-8,0 0 0,0 0 0,0 0-5,0 0-3,0 0 1,3 12 5,-3-8-1,1 2 2,-1 1-5,2 2 1,1 1 1,-2 0-8,3 1-2,-3 2 4,3-1-1,1 3-5,-1-1-2,1 1 2,-1-1-4,1 5 6,0-4-8,2 1-2,-4 0-4,1 0-6,0-4 9,0 3-2,2 0-14,-3-4 0,2 2-5,-2-4 1,-1 3-5,1-4 2,-1 2-5,2-2 1,-3-3 1,2 1-6,-3-1 3,5 0 1,-2-3-2,-2 1-2,-1 0 2,0-3-3,2 6 1,2-4-2,-4-2-4,0 0 1,0 3 4,0-3-3,4 3 0,-4-3 2,0 0-2,0 0 4,0 0-4,0 0 3,0 0 2,0 0 0,3 2 0,-3-2-2,0 0 0,0 0 2,0 0-3,0 0 3,5-8-2,-4 3 0,1 1-7,3-1 7,-3-2-4,2 1-2,2-4 1,1 2-7,-1-5-3,3-1-3,0 2 1,1-1 1,-1 0 0,1-2 0,-3 4-2,4-3 2,1 2 0,-5 1 3,-1 1-4,3 0 2,-1 2 3,-1-3-5,0 5 5,-3-4-2,5 4 1,-5-2 0,-1 1 0,0 5 1,4-5 2,-7 3 0,5 0 3,-4 0-5,2 1-1,-3 3 4,0-6 1,6 3 2,-5 1-6,-1 2 1,3-4 4,-3 4-1,1-3-1,-1 3 2,0 0 9,0-4-9,0 4 0,0 0-4,-1-5 15,1 5-12,0 0 2,-4-6 3,4 6-2,-6-5 7,6 5-10,-7-4-1,5 0 2,-5 1 1,2 1-3,-4 0 3,0-1-4,-1 0 1,-1-1 2,0 3-2,0-2 1,-3 2 2,-3-1-7,-1 2 0,6-1 5,-6 2-2,0-1-2,0 0 4,0 2-1,1-2-4,3 1 2,2 1-16,-2-1-21,1 0-16,1 2-20,-2-2-26,4 2-24,-1-1-20,2 0-38,3-1-26,0 0-48,1 0-155,-1 2-444,6-3 197</inkml:trace>
  <inkml:trace contextRef="#ctx0" brushRef="#br0" timeOffset="67276.3044">2556 6490 109,'0'0'147,"0"0"-12,0 0-22,-6-2-3,6 2-1,0 0-10,0 0-11,-5-2-6,5 2-2,0 0-1,0 0-3,-8-2-3,8 2-9,-5-2-1,5 2-4,-6-1-8,6 1-6,-10-2-6,3 1-3,7 1-4,-10 0 0,2-1 3,8 1-9,-14 0-1,9 1-2,-4 0 4,3-1-5,-2 3 1,-1-1-7,4 0-4,-4 0 0,0 1 1,0 4-7,3-2 3,-2-1-3,-2 4 0,1-2 2,0 2 3,2 2-6,4 0-3,-4 2 6,2-2-1,3 1-1,-1-1 0,1 0-4,4 3 2,-2-1 2,1-1 2,3 1-5,0 1 7,1-2-3,4 3 0,-1-2 3,1-2 1,1 2 0,1-4 0,-1 0 0,1 1 0,0-4-2,6 4 0,-7-4 2,3-1 4,1-3-5,0-1 15,-2 3 2,2-6 2,-2 2 3,0-3 2,2-1-2,-2 0-6,2-1 3,-4-1 3,4-2 4,-4-4 3,-1 7 5,1-5 1,-3 0-1,-4 0-3,0-1-7,-2-5-3,2 2 1,-6-2-3,2 0-5,-4 0-2,1 1-1,0-2-8,-5 2-1,0 1-8,2 1 4,-1 4-1,-2-2-11,1 3-10,2 1-8,-1 0-12,0 3-11,-2-2-9,-2 3-17,6 4-9,-2-3-13,2 3-10,-3 0-17,1 1-7,3 1-7,0 1-3,1-1-12,0 2-20,-1-1-98,5 2-288,0-5 128</inkml:trace>
  <inkml:trace contextRef="#ctx0" brushRef="#br0" timeOffset="68012.1733">4056 6387 140,'0'0'149,"-7"-3"-21,3 3 0,4 0-7,-9 2-10,1-1-8,2 0-9,0 2-7,2 0-14,-4-1-2,3 3-4,0 0-5,1 0-3,-1 0-8,-5 4-4,6-2 0,-1 2 3,5-2-8,-3 2-1,2 1 6,-3 1-3,4-1-6,0 0-5,0 1-5,1 0 5,2-2-12,1-1 8,1 0-6,-1 1 4,2-2-4,-1-3-7,2 3 6,-1-2 0,2 0 1,1-4 4,0 3 0,2-2-4,-2-1 7,5-2 1,-1-1 3,-2-2-1,1 1 0,1-3-4,-5 2 4,4-2 6,-3-3 0,0 0-2,0 0 4,-3-2-4,2 0 1,-3 0-5,-1 0 3,1-4-4,-2 1-2,-3 2-5,0-5 0,-3 7 1,-2-5-9,1 1-2,-4 2-9,-3-2-9,-2 3-5,-1 1-8,-1-1-15,0 1-12,-1 1-17,0 1-6,5 4-20,0-3-8,-2 2-13,4 2-31,3-2-6,-1 1-30,1 3-144,-3-1-344,1 0 152</inkml:trace>
  <inkml:trace contextRef="#ctx0" brushRef="#br0" timeOffset="69662.7997">4611 4045 31,'0'0'163,"0"0"-6,0-7-3,0 7 4,0 0-13,0 0-8,0 0-7,0-4-6,0 4-11,0 0-5,0 0-7,0 0-6,0 0-10,0 0-7,0 0-6,0 0-3,0 0 6,0 0-1,0 16-8,0-10 8,-1 0 3,-2 3 2,2 4-6,1 2 3,-3-3 3,2 6 3,-3-2-6,0 2-2,3-1-5,-3 2-5,3-1-6,-4-1 3,3-1-5,2 0-8,-3 0 2,3-5 2,0 3-9,0-4-4,0 3 4,0-4-2,3 3-7,-1-7-2,-2 3-2,1-1-5,3-3-2,-4 2-4,0 1 1,3-4-3,-1 1 1,-2 1 0,0 0-4,1-3-4,2 3 4,-3 0-3,0-1-10,0 2-20,0-3-26,-4 3-39,4-1-43,-5 0-57,5 3-58,-5-1-264,0-2-548,5 0 242</inkml:trace>
  <inkml:trace contextRef="#ctx0" brushRef="#br0" timeOffset="72260.307">4060 8590 28,'-15'-4'176,"15"4"-11,0 0-15,0 0-6,0 0-8,0 0-9,0 0-6,0 0-8,0 0-8,0 0-2,0 0-7,0 0-4,0 0-3,0 0-4,0 0 0,0 0 4,0 0-1,0 0-1,0 0-1,0 0-4,0 0 2,0 0-5,0 0-2,0 0-2,0 0 4,0 0-9,0 0-2,0 0 1,0 0-3,0 0-5,0 0 2,15-2 4,-9 0-4,7 1-4,0-1-1,4 0 1,2 0 0,-1 1-4,5-1-8,-4 1-2,4-1 0,3 0-7,-2 0-4,4 0 1,-7 1-4,8-1-2,-1 0 1,-5 1-11,4 1 0,1-3 5,-6 3-9,7-2 3,-2 2-3,1-4-5,2 3 5,-1-1-7,-1 2 1,2-2-2,0 1 3,2-1 4,-4 2-6,-7-3-1,1 2-1,-1-2-1,6 1 5,-7 0-5,1 1 3,-2 2-3,-5-2-5,2 1 5,-3 0 2,0 0-4,0 0 2,-2 0 0,0-2-2,1 2-3,-1-1 3,0 1 0,3-1-2,0 0 3,0-1-1,-1 1-6,6-3 15,-2 3-10,-3 0 1,0 1-3,1-1 0,-3-1 6,4 2-3,-3-3-3,-3 3 11,2-1-6,-4 0-4,-1-1 0,2 2 3,-4-2 4,3 2-10,-8 0-1,10-3 2,-1 3 5,-5 0-2,-4 0-3,14 0 4,-5-2-2,-3 2 0,1 0 2,-7 0-4,10 0 1,-4 0-2,-6 0 7,10 0-2,-10 0-4,11 0-1,-5 0 6,0 0 1,-6 0 0,9-2-5,-9 2 3,8-1-9,-8 1 5,7 0-3,-7 0 7,0 0-4,10 0 1,-10 0 1,6-2 3,-2 1-5,-4 1-2,0 0 4,6-4 1,-6 4-3,0 0 2,8 4-5,-8-4 4,0 0 3,0 0-5,0 0 3,8 1-3,-8-1 3,0 0 2,0 0-4,0 0 1,6 0-1,-6 0 1,0 0 1,7 2-2,-7-2-1,0 0-3,0 0 8,6-2-3,-6 2-1,10 2 1,-10-2 2,9 0 1,-9 0-6,9 0 4,-9 0 2,9 0-5,-5 0 4,-4 0 1,15 1-3,-8-1-4,0 0 2,-1 0-1,-6 0 4,12 0 1,-3-1 8,-1 1-14,-2 0 7,0 0-6,0-3 3,1 3 1,-7 0-2,8-1 10,-6-2-3,-2 3 1,9 0-4,-3-1 3,-6 1 2,7-1-2,-7 1 1,8 0-3,-8 0 3,8-3-4,-8 3-3,12 0 7,-11-1-4,-1 1-1,12 0 5,-7 0 9,3 0-7,-8 0-3,13-1 0,-7 1 1,-6 0-2,9-2 6,-9 2-7,10 0 5,-10 0-6,8 0-3,-8 0 4,0 0 0,5 0-3,-5 0 3,0 0 0,4-3-3,-4 3-3,0 0 5,0 0-2,0 0 2,0 0 2,0 0-2,0 0-3,10 0 5,-10 0 0,0 0 4,8 0 2,-6-3-1,-2 3 0,7-2-3,-7 2 3,6 0 4,-6 0-3,5-2-5,-5 2 5,5-3 12,-5 3-17,4-1 4,-4 1-10,0 0 2,4-1 8,-4 1-6,0 0 7,0 0-9,0 0-2,0 0-2,0 0 4,6-3 9,-6 3-10,0 0 4,0 0-3,0 0 0,0 0-6,0 0-1,3-1 1,-3 1 7,0 0-3,1-3 2,-1 3-2,0 0-7,0 0 9,0 0-2,0 0 0,0 0-4,0 0 6,0 0 3,0 0-12,0 0 5,0 0-1,0 0-1,0 0 3,0 0 2,0 0-2,0 0 3,0 0-4,0 0 2,0 0-8,0 0 2,0 0 1,0 0 5,0 0 3,0 0-5,0 0 5,0 0-4,0 0-4,0 0 4,0 0-3,0 0-1,0 0 3,0 0-2,0 0-2,0 0-1,0 0-1,0 0 2,0 0-6,0 0-6,0 0-2,-11-3-6,8 1-6,3 2 5,0 0 0,-6-4 0,6 4-10,-8-3-2,4 2-8,-1-3 1,0 1 4,0 2 3,0-4 7,0 0 1,-2 2 1,1-2-2,3 0 0,-2-2 2,0-1 8,-3 3-5,3 0 6,0-1 2,0 0 2,-1 1 0,-1 0 0,3 1 3,1 0 1,1-2-3,-2 2 10,3 2-3,-3-1 1,4 3-2,-4-3 4,4 3 1,-1-4 0,1 4-2,-5-3 1,5 3 0,0 0 5,0 0 0,0 0 1,0 0-1,0 0 7,-6 7 10,6-2-3,0-2 7,0 3 1,1-1 3,0 2-3,1 6 8,-1-1 6,5-1 15,-5 5-18,2-4 1,2 2 1,-5-1-7,4 1 3,-1 2-5,-1 0 3,-1-3-4,1 3 1,-2-2-3,5 1-6,-5-4 3,0-2-4,2 1 3,2-3-1,-4-1-6,0 0 5,4 0-2,-4-1-4,0-1-2,0 0 1,1-1 3,1 1-3,-2-4 1,0 0-1,0 6 5,0-6 6,2 3 13,-2-3-9,0 0 6,0 0-3,0 0-3,0 0-4,0 0 3,-2-17-6,2 10-4,-2-4 4,1 0 2,1-1-11,-4 0-2,4-4 11,0 1-10,0-2 6,0 5-11,0-5-8,-2 2-3,2-2 0,-2 0 8,0 4-4,2 2 14,-3-1-18,1 2 4,2 0-2,0 1-4,0 2 9,0 2 2,0-1-12,0-1 12,0 3 4,0-1-11,0 5 7,0-5-2,0 2-6,0 3 6,0 0-5,0-6 2,0 6 1,0 0 0,0 0-6,0 0 0,0 0 5,0 0-6,0 0 17,0 0-5,0 0-7,15 11 0,-10-6 4,3 2 1,-3 4-6,5-2 7,-2 3-4,5 0-1,-6-2 2,2 0 4,0-1 0,3 1-1,-6 0 3,4-1-9,2-1 7,-3 2-1,-2-3 11,1 3-4,0-3-8,-1 2-2,-2-5 3,1 1 3,-2 0-6,-2-1 5,2 0-1,0 0-1,-2-1-1,1 0 3,-2-1-2,-1-2 11,2 5-14,1-2 3,-2-1-1,-1-2 2,0 0 2,0 0-1,3 5-5,-3-5 10,0 0-11,0 0 6,0 0 9,0 0-12,0 0 2,-3 4-2,3-4-3,0 0 7,0 0 1,0 0 0,-4 4-4,4-4-2,0 0 11,0 0-8,-10 1 9,4 1-11,-2-2-18,-2 3-13,-3-2-25,-3 1-15,-2 2-29,-1-1-20,-3 2-29,-1-2-34,-5 4-43,5 0-18,-3 0-56,-3 0-200,-1 1-541,0-1 239</inkml:trace>
  <inkml:trace contextRef="#ctx0" brushRef="#br0" timeOffset="72871.1774">5098 8884 145,'2'-3'325,"-2"3"-13,3-5-18,-3 5-16,0 0-11,0 0-16,0-2-15,0 2-12,0 0-9,0 0-14,0 0-15,0 0-15,0 0-9,0 0-8,0 0-25,0 0-19,0 0-6,0 0-9,0 0-12,0 0-9,0 0-1,0 0 8,0 15-3,4-6 1,-3-1-6,3 1-9,0 3 1,0 0-5,0 0-4,-2 1-1,2 4-6,1-6-8,-3 4 0,2 0 10,2 1 0,-3-5-5,0 0-4,-2-2-2,1 2-8,0-4 2,0 3-5,1-4-3,-2 2-1,3-1-4,-3-2-1,-1 0-7,2-1 2,-2-1-2,0 0 2,2 1-1,-2-4-6,0 5-1,0-5-26,2 5-33,-2-5-27,3 1-29,-3-1-25,0 0-35,0 0-36,0 0-35,0 0-41,0 0-48,0 0-293,0 0-672,0 0 297</inkml:trace>
  <inkml:trace contextRef="#ctx0" brushRef="#br0" timeOffset="76063.2119">8279 4241 27,'0'0'150,"0"0"-5,0 0-12,2-6-2,-2 6-7,0 0-8,0-4-2,0 4-4,0 0-7,0 0-3,0 0-8,0 0-1,0 0-5,0-5-5,0 5-4,0 0-10,0 0-1,0 0-7,0 0-5,0 0-3,0 0-1,0 0-3,0 0 0,0 0 0,0 0 0,0 0 4,0 0-5,0 12 5,0-12 10,-2 10 10,4-3 5,-2-2-4,0 2 0,0 0-11,1 1-5,-1 2 29,0 1 2,3-1-6,-3 2-9,1 0-5,-1 0 0,0-2-7,0 2-4,5 0 2,-5-1-1,1 0-1,-1 1-7,0-1 2,3-2-8,-3 3-3,0-2-2,1-1-5,2 1 1,-2-1-3,-1-1-7,0-2 3,1 2-8,-1-1 1,2-2-3,-2-2-6,0 3 3,0-6 2,2 8-4,1-5-5,-3-3 9,1 6-7,-1-6-4,0 5 9,0-5-26,0 0-17,0 8-24,0-4-27,0-4-31,0 0-30,0 0-33,0 0-39,0 7-39,0-7-43,0 0-163,0 0-497,0 0 220</inkml:trace>
  <inkml:trace contextRef="#ctx0" brushRef="#br0" timeOffset="77478.3359">10129 4068 151,'0'0'163,"0"-8"-16,-1 5-8,2-3-13,0 2 9,-1-1-3,3-3-10,-3 4-3,4-6-2,-2 2-15,6-5-8,-5 3 3,3-2-12,1-3-3,2 2-3,1-1-9,1 0 2,0 2 2,1-5 0,-1 3-8,3-1-8,0-2-2,5 0-1,3-3-5,-4 3-6,4 0 1,-2 1-3,-3 4 6,5-3-5,2 0-2,1 4-6,-3-2-2,5 0-17,0 3-2,0-3 1,-2 2 4,5 0-4,-2 2-1,2-2 0,-3 1 1,-2 2-3,4 0 1,-4 3 0,-3 1 1,0 1 0,-2 1-5,1 0-3,-1 0 2,2 2 1,-3-1-3,0 1-1,2 1 0,-3 0 0,-6 2-2,6-1 0,-1 4 3,1-1-1,-2-1-1,-3 0 1,-1 2-3,0 1 4,5-1-2,-6 3-3,5-1 4,-5 1-4,-2-1 0,-1 2 2,1-2-1,-4 4-2,4-3 1,0 6 0,-3-5 1,3 7 3,-5 0-1,-1-5-1,-1 6-2,1-3 3,-2 2-1,-2-1 2,-1-3-2,2 4-2,-1 1 5,-4-2-5,1 1 3,-2 2 3,2-1-6,-1 1 12,-1-1-12,-6 1 3,6-1-1,-6-1 0,-1 8 1,2-8-1,-2 5 2,3-6 0,-3 0 0,0-1 2,-2 2-2,1-1 1,-5 1 5,-3-1-5,7-3 3,-7 2-4,3-2 3,-3-1-5,4 1 1,-1-2 2,1-3 1,-5 5-6,-4-4 1,9 3 5,-2-4-2,0 0-2,1 0 1,-2 0-1,3-2 0,1 1-2,-2 2 1,3-5-3,-4 1 3,3 0 0,4-1 1,1 0-1,-2 0 0,0-1-3,1 2 2,3-2 2,-1 0-2,-1 0-3,2-1 4,-5 1 6,7 0-8,0 1-1,-2-2-3,1-1 4,4 2 3,-5-2-4,7 2 3,-1-3-3,4 0 11,-10 3-13,10-3 4,-6-2-2,6 2 6,0 0-3,-3 4-6,3-4-1,0 0 0,0 0-9,0 0-7,-8 2-6,8-2-9,0 0-4,0 0-10,0 0-7,0 0-18,-2-7-9,2 7-5,0 0-7,-1-4-10,1 4-17,-3-4-14,3 4-6,4-6-6,-4 3-5,2-1-13,0-1-124,-2 0-316,0-1 140</inkml:trace>
  <inkml:trace contextRef="#ctx0" brushRef="#br0" timeOffset="78088.3477">10557 4268 137,'0'0'189,"0"0"-12,0 0-13,0 0-13,0 0-18,0 0-15,0 0-8,0 0-6,0 0-5,0 0-2,0 0-6,0 0-9,-15 10-6,11-6-6,-4 0-7,-1 2-7,0-2-7,-2 0-6,3 2-1,-4-1-4,2 1-3,0 1-7,0-3 0,3 1-4,-3 0-1,1 2 0,-1-3-5,2-1-3,2 1 3,2-1-5,-2 2 1,0-1-2,0-1-7,2 0 3,0-1-3,2 1 2,-2 1 0,0-1-3,2-1-2,2-2 5,-5 6-5,1-5 4,4 4-5,0-5 3,-3 5 1,3-5 7,2 3-3,-1 1 2,3 2 9,-2-1 7,3 0 0,0-1-1,0 0 0,3 5-3,1-5 0,0 4 2,0-2-2,4 2-1,-3 1 0,0-4 1,6 6-5,-5-3 0,-1-1-3,2 0 2,-2-2-1,0 2-3,2-3 6,-2 0-2,0 1-3,-2-1-6,0-1-7,-3 0 4,4-1 3,-3 0 2,2 1 1,-4-2 7,1-1-2,-5 0-2,11-1 5,-11 1 2,8-3 9,-3 1 3,-2-3-5,0 2 9,1-2-10,-1 1-3,-1-1 4,2-7-9,-3 2-1,3-1 1,-4-2 0,0-3-1,3 1-1,-5-1-2,1-1-3,1 0 1,-4-1-6,-1 1 1,4 2 1,-3 0-4,-2-1-1,3 2 0,-1 3 2,1 1-1,-3 2-1,1-1-1,-1 0-2,1 3 7,0 0-14,0-1-11,-2 4-9,5-1-14,-2-1-7,-1 0-17,3 2-14,2 3-22,-6-4-18,4 1-28,1 1-23,1 2-28,0 0-14,0 0-156,0 0-399,0 0 177</inkml:trace>
  <inkml:trace contextRef="#ctx0" brushRef="#br0" timeOffset="78629.0551">11533 4020 118,'-4'-3'177,"0"-1"-8,3 4-15,-4-3-15,1 0-13,4 3-15,-10-2-8,10 2-9,-8 3-6,2-1-7,-1 1-4,1 1-7,-3 4-5,2-1-6,0-1-7,2 5 1,1-1-10,-2-1-1,3 4 6,1-1-4,0 1-5,4-2-3,-2 1 0,0 0-4,4-2-2,-1 2 2,5-3 1,0 1-1,1-3-2,2 4 0,-1-7-2,3 3 1,-1-2 2,-1-3-6,3 3 2,-1-4 0,-3 0 7,4-1-4,-1-1 1,-3 0 3,-2-4 3,5 3-3,-7-2 3,2 1-3,-2-4-6,-2 4-3,1-4 2,-2-1-6,-1 2 4,0-6-7,-2-1-4,-2 0-1,0 1-4,-1 0 4,-2-4-4,2 4-4,-3 1 5,1 2-8,-4-2-5,0 3-11,0 1-13,-1-1-8,-2 4-6,2-1-15,1 1-13,0 0-16,2 3 0,0 1-18,-2-3-7,9 3-22,-10 0-5,10 0-9,-8 3-15,2-3-122,4 2-306,2-2 135</inkml:trace>
  <inkml:trace contextRef="#ctx0" brushRef="#br0" timeOffset="79836.3721">11947 4205 97,'0'0'218,"0"0"-5,0 0-10,0 0-15,0 0-9,0 0-14,0 0-10,0 0-13,0 0-7,0 0-12,0 0-7,0 0-8,0 0-3,-10 8 0,9-4-12,-1 0-7,-3-1-6,1 1 1,3 3-4,-3 1-5,-2-1-7,-2 3-2,1 0-10,-2-2-5,1 0-3,1 2-2,1 0-5,0-3-5,-1 3-3,0 0-2,-1-2-3,-1 1-6,0-2-10,0 2-24,-1-1-23,2-1-20,-1 0-19,3-1-21,-3 0-24,3-1-24,3-2-32,-1 0-21,-1 0-10,2 0-141,3-3-380,0 0 169</inkml:trace>
  <inkml:trace contextRef="#ctx0" brushRef="#br0" timeOffset="80318.2427">12275 3878 81,'0'-5'259,"0"5"-12,0-6-10,0 6-14,-2-4-17,2 4-12,0 0-16,-1-1-16,1 1-11,0 0-16,0 0-14,0 0-11,0 0-9,0 0-4,0 0-3,-4 9 0,4-2-4,0-2-2,0 1-13,0 4 5,0 0 2,0 2-2,1 0 4,4-1-14,-4 1 8,1 4 3,-2-1-15,1 1-1,-1-1-9,0-1 0,0 0-5,0-1 0,-1-1-8,2 1 1,-1 3-1,-1-5-6,1 0-2,-2-1 1,1-2-6,1-2-4,-1 1 0,1 3-1,-1-7 2,-2 3-11,3 0-4,-1-1 5,1-3-8,-4 5-23,4-2-12,-1-1-17,0 2-27,-3 0-25,1-1-30,2 0-39,-2-2-41,3 1-42,-1 0-40,-1 0-213,0-1-539,2-3 238</inkml:trace>
  <inkml:trace contextRef="#ctx0" brushRef="#br0" timeOffset="82743.3484">10188 5037 6,'-8'-1'171,"8"1"-11,0 0-16,0 0-6,0 0-20,0 0-7,-4 3-3,4-3-6,0 0 0,0 0-7,0 0-1,3 7-3,-3-7 4,1 5-1,-1-2-11,2 4-2,1-2-6,-3 0 0,0-1-3,1 3-8,2 2 8,-2-1-5,2 0-2,-2 3-7,2-3-3,-1 4-5,-2-3-5,4 2 4,-4 1 2,1 2-5,-1-2 3,1-1-3,-1 2-2,2 3-2,0 1-5,-2 1-1,3-1-2,-2-1-2,-2 0 0,2 0-1,2 1-5,-1-1 0,-2 2 2,0-6-5,2 5 2,0 1-3,-2 2 7,1 0-7,-2-2 7,1 3 2,0-3-3,0 1-1,0 2-2,0-1-2,0 4-5,-2-5 6,0 0-5,2-2-1,0 1-4,-2-2 3,2 1-2,0 0-3,0-1 2,2 1-1,-2-2 3,0 2 4,4 0 0,-4-2-1,1 0 1,1 2-5,0 2 5,-2-2-1,2 1 0,-2-1 4,1 1-9,-1-1-1,0 0-1,0 0 7,0 0-1,3 1-5,-6-1 0,3 1 2,3 1 0,-3-4-6,3 2 2,-3-2 0,0 2 1,0-2-1,0 1 0,0 0-1,1-1-5,3 2 8,-4 2 2,1-4-6,2 1 5,-6-1-4,6 2 3,-3 0-3,0-1 0,1-3-4,2 2 6,-3-2-7,0 0 3,1-1 1,-2 1-2,-2-1 2,3 0-2,0 0-7,4 0 2,-4 0-1,0-1 7,0 2 1,0-1-4,0 0-1,0 0-2,0 0 3,0 1 2,0 2-4,0-5 4,0 4-1,0 1-6,0-3 7,0 1-6,-1 2-4,-2-3 4,3-2 1,0 2-2,0-2 0,3 2 14,-6-2-15,6 0 3,-2 1 1,-1-1-6,0 0 1,4 2 8,-4 0-1,0 0-3,1 1 2,-2-2 0,1 5-3,0-6-1,0 0 2,0 2 3,1-1-2,3-2 0,-4 3 0,0-2 1,4 1 3,-3-2 2,-1 2-12,0-1 6,1-1-1,3 0 2,-4 2 8,2-1-13,0-1 1,-1 1 0,2 1-1,-2 0-1,1-4 21,0 5-15,-2-3-2,4 1-4,-4-3-1,4 4 3,-4-4 2,0 3 19,5 1-5,-4-1-1,-1-1-1,4 1-1,-3 0-8,3 1 8,-1-3-3,-2 2 0,-1-1 2,1 0-10,2-1 1,-2 0-1,-1-3-2,3 3 2,-3-1 1,1-1 0,1-1 0,1 1 4,-2 0-3,2 2-2,-3 0-3,0-4 6,1 3-3,-1 0 1,3 0 3,-1 1-1,-1-1-3,1-2 14,-1 4-15,-1-4-4,3 2 2,-3 1 2,1-3-4,0 3 2,1-1 9,-1-2-6,-2 3 0,2-3-6,-1 1 3,0 1-2,1 0 0,-1-2 4,0 0 1,0 3 4,0-3-2,0 1-12,1 2 16,-1-4-13,0 3 10,-1 0-10,1 0 18,-1 0-9,0-1-7,1-1-9,1 1 18,-2 1-6,-1-3 3,2-4-6,0 11 2,0-7-1,0-4 6,2 9 0,-1-4-1,-1-5-6,1 5 4,-1 0 2,0-5-4,0 0 7,3 7-9,-3-7 6,0 0-9,0 0-9,0 0-6,1 4-11,-1-4-7,0 3-19,0-3-17,0 0-14,0 0-17,0 0-17,0 0-17,0 0-24,0 0-23,0 0-22,0 0-24,0 0-27,-4-14-198,3 8-497,0-2 220</inkml:trace>
  <inkml:trace contextRef="#ctx0" brushRef="#br0" timeOffset="84338.3641">10112 4991 68,'0'0'121,"0"0"-4,0 0-6,0 0 1,0 0-11,0 0-2,0 0-6,0 0 4,0 0-8,4 0-1,-4 0 1,0 0-5,-1 6-2,1-6 1,-3 7-2,-1-2-9,2 0 6,-2 1-3,0 3 3,2 1-8,-2 1 2,-3 0-5,2-1-4,-6 5 0,2-2-3,1 0-7,-1 3 0,2-2 4,-3 3-6,4-3-1,-1 0-3,0 5-1,1-9-10,-1 2-1,0-2-2,4 1-7,-3-3 1,2-2-3,0 5 5,3-6-9,-3 2-2,0-2-2,4 0-1,-4-1 0,3-1 1,0 1-4,1-4 4,-1 2 0,1-2-1,0 0 5,0 0 0,-2 4 0,2-4 3,0 0-2,0 0 6,0 0-12,0 0 2,0 0-6,0 0 4,0 0 1,12-13-8,-9 6 2,0 2-2,5-4-3,-2 1 1,0-2-2,0 1 2,1-1-6,0-1 0,0 1-1,2 0 4,0-5-9,-1 5 0,-2 0 0,3-1-7,0 1 3,-4 0-3,4 1 0,-1-1 0,0 4-4,-3-5 4,4 4 4,-4 0 2,-2 3 0,3-1-2,-4-1 1,1 4 0,1-2 2,-3 1-1,3 1 4,-3-1-1,-1 3 1,6-5-2,-4 3-6,-2 2 8,0 0-3,0 0 0,0 0 1,0 0 2,7 0 5,-7 0-4,0 0-2,6 4 5,-6-4-1,9 5 3,-2 0 0,-1-3 0,2 5 0,1-1 2,1 1-1,1 1 0,-1-2 0,1 5 1,2-2 2,1 3 0,-2 0-1,-2-6-1,4 5 0,-4-2 2,-1-1-2,1 1-1,1-2 1,0 1-1,-2-1-2,1 0 2,0 1-4,1-3 4,-1 2 1,-1-2-1,-4-1-2,1 1 0,-2-5 2,3 4-3,-5-1 0,4 2-1,-4-5 1,-2 0 0,5 3 1,-3-1 3,-2-2 0,0 0 5,4 4 3,-4-4-2,0 0 6,-2 5 0,2-5-2,-7 3 4,0 0-1,-3-2 2,2 3 1,-6-2-1,1 2 3,-6-1 0,-1 0 2,-1 1 0,-7 2 2,-3 0-1,4-3-3,-5-3 1,0 5-9,2-3 2,2-2 3,-2 0-1,12 2-5,-2-2 2,3 1 2,3 1-7,1-1 1,1-1-1,3 0-4,-3 0 8,3-1-13,3-1-16,6 2-18,-9 0-14,9 0-24,-10-2-20,10 2-29,0 0-27,-7 2-16,7-2-10,0 0-15,0 0-13,0 0-8,0 0-161,0 0-399,0 0 177</inkml:trace>
  <inkml:trace contextRef="#ctx0" brushRef="#br0" timeOffset="85844.3764">10692 5828 183,'0'0'177,"0"0"-12,0 0-12,0 0-11,0 0-8,0 0-9,0 0-2,0 0-5,0 0 0,4 9 9,-3-3-1,2 0-5,-2 2-3,2 1 3,-2 0 0,-1 4-2,0-1-6,0 5 2,0-5-5,0 5-5,0 1-3,0-1-3,0 0 4,-1 2-19,1-2-2,-3 2 4,3-2-2,-1 1-13,-2-5 2,2 4-9,-3-4-6,3-2-8,-2 0-4,2-2-6,1 0-2,-5-1-6,5 1 1,0-1-6,-4-1-4,3-1 2,1 0-5,-3-1-8,1 0-16,2-1-23,0 1-11,-1-1-19,1 1-21,-2-2-19,1 0-18,1-3-29,-3 6-29,2-2-31,1-4-30,0 0-32,0 4-160,0-4-460,0 0 205</inkml:trace>
  <inkml:trace contextRef="#ctx0" brushRef="#br0" timeOffset="89922.3873">6970 8133 109,'0'0'111,"0"0"-4,0 0-7,0 0-2,0 0 0,0 0-14,0 0 0,0 0 6,0 0 3,0 0-6,0 0 5,0 0-3,0 0 2,0 0-4,0 0 2,0 0 1,0 0-5,0 0-3,9-8-2,-9 8-2,3-3-1,-3 3-2,3-7-3,-3 5-5,0 2-2,3-6 1,-1 3-3,2 0-6,-2-3 1,0 1-6,2-2-3,0 2-2,-3-4-1,4 1 3,4-1-9,-4-1-3,-1-3 0,1 7 3,2-6 11,-1 3-13,2-3 4,-3 2 1,0-2 1,0 2-5,2-1 7,-1 0-1,1 3-9,-1-5-2,0 4 0,1-3 0,0 0-1,2 0-3,-1-2-1,3-2-2,-2 3 4,1-2-1,0 2-6,-1-2 3,4 0 1,-3-1-8,-1 4 7,5-2 6,-1-1-14,-4 3 2,4-2-7,-3-1 8,3 1-4,-3 3-4,-1 3 7,1-5-6,3 1-2,-3-2 0,2 1 0,-2-1 3,2-1-2,0 1 4,1-1 9,-2 1-3,2-1-5,0 0 4,6-5-11,-6 5 9,8-5-5,-2-1 4,-1 2 5,1 1-2,-6 3-9,-1-1 0,2 1 0,-1 3-3,-1-2-1,-1 1 5,0 1-3,1 0-2,-4 3-3,2 0 1,-4 0 1,5-2 0,-4 2-2,2-2-7,0-3 12,3 1 3,-2-1-7,3 0 20,-1 1-15,0 0-4,1-4 8,3-3-1,0 5-1,-5-2-4,8-2 9,-6 4-3,6-3-4,-1 0 13,-1 4-9,-7-2 0,8 2-9,-8-2 4,4 2-5,0-1-2,-2 0 4,2 0-2,-4 3 1,3-2-5,0 0 2,-3 1-5,5 1 6,-2-2 2,-2-1 1,1 3 1,6-2-3,-8 0 1,4-1-5,0 1 8,2-2 2,-3 2-2,0 0-1,0 0 5,1 1 3,1-2-2,-2 1 0,1 0 0,0-1-2,-1 3-7,1-3-3,-2 3 6,3-2 2,-2-2-7,0 2 0,6-5 4,-5 5-1,3-3 11,-1 4-9,-2-3-5,1 0-3,0 3-4,1 1-1,2-8 4,1 2 7,-6 6 0,2-4-2,-2 4-1,1-2-1,2 2-2,-3 1 3,0 0 0,1-2-4,-2 2-1,-3 1 8,2 0-2,-3 2-3,-1 0-3,1 1-1,1-3 1,-4 2 1,3-1-1,-2 2 6,3-3 1,-4 2 3,3-1-6,-3 2 0,3-5 3,2 3-1,-2 0-2,-2-3-3,3 3 5,0-4-6,0 4 10,5-3-12,-5 3 2,4-3 5,-3 2 0,-1 0-2,-1 4 1,2-3-5,-4 1-2,4 1 4,-2 0 4,-2 3 3,2-4-5,-1 3-3,-4 2 2,3-3-7,1 1 9,-2-1-3,-1 0 4,1 2-4,-1-2 6,1 1-2,1-4-5,2 1 3,-4 2-5,0-2 5,1 1-3,-1 2 3,2-2-2,-2 2 2,0 0-3,0-2 1,-1 2 2,0 0-1,1-2-2,2 0-3,-3 3 8,-2-1-4,3-2-2,-4 3 4,5-1-3,-1 0 2,0-4-5,0 1 3,1 1-4,0 0 2,-2-3 3,1 3 0,2-3-1,-1 3-2,-1-3 3,1 4-2,0-2-1,-1 0 1,-1 2 2,3-1-3,-3 1 1,0 1 5,0 2-7,2-3 4,-3 1-2,0 0 0,1 0-3,1 0 14,-4 0-15,3 0 5,3-2 0,-3 0-1,2 5-3,-2-6 0,0 0 8,2 3-3,3-3 0,-5 3-1,0-4 1,6 1-1,-5 1-4,1-1 3,-2 2 0,3-2-6,3 1 6,-5 2 6,-3-1-16,4-1 13,-1 0-5,3 2 1,-5-2 2,6-2 0,-3 1-6,1 4 14,-3-1-8,2-5-1,0 4-3,3 0 7,-3-4-2,1 3-2,2 0 1,-2-1 0,2 1 6,0 1-4,-2-2-5,-1 5 2,5-4 2,-6 0 0,3-1-6,-2 2 4,-1 2-6,-1-1 7,5-1 1,-3 3 2,0-6-6,-1 4 6,1-1-4,5 0-4,-6-2 5,0 4 0,1-1-5,0 0 8,4-5-5,-5 5 3,1 3 10,0-4-10,-1 2-4,0 0 0,1-2 2,0 2-1,0-3 4,-1 2-4,1 2-1,-1-2 4,3 0-3,-3 1-2,-1 3 9,2-6-10,-1 1 5,0 3 2,1-3 2,1 0-5,-1 3 1,1-4-1,-3 5-1,1-3-1,1-1 3,1 1-1,0 4-3,-2-5 4,1 0 1,-3 2-1,4 0 0,-4 1 5,3-2-5,0 3 2,-4-2-6,3 1 16,0 1-10,-4 2-5,4-6 1,-1 5 2,-3 1 0,6-4 0,-6 4-2,0-4 2,0 4 0,5-2-2,-5 2 1,0 0 4,5-2-4,-5 2 6,0 0-7,0 0 0,0 0 1,0 0 0,5-3 2,-5 3-3,0 0 1,0 0 2,0-5-7,0 5 6,0 0 2,0 0-3,4-1-2,-4 1-2,0 0 7,0 0-10,1-4-1,-1 4-2,0 0 1,0 0-8,0 0-8,0 0-3,0 0-12,0 0-10,0 0-5,0 0-9,0 0 0,3-2-13,-3 2-7,0 0 18,0 0-9,0 0-10,0 0-8,0 0-8,0 0-2,-13 5-3,8-4 2,0 0 4,-4 2 0,5-3 0,-4 1 3,-3 0 1,3 2 27,-1-1-3,-2-2-6,1 1 9,-1-1 8,2 0 8,-1 0 1,3 0 6,-2 0 4,0-3 6,-2 3 3,5-3 2,-2 2 3,2 0 6,1-2 8,-4 3 11,5-1 11,4 1 7,-9-1 7,8-2 4,1 3 9,0 0-1,-9-2 1,9 2 5,0 0 0,0 0-1,-5 0 1,5 0 2,0 0 0,0 0 1,0 0-3,-7-2 2,7 2-1,0 0 1,0 0 2,0 0-5,0 0 0,0 0 3,0 0-2,0 0 1,0 0 13,0 0 6,3 8-3,-3-8 1,5 5-7,-1-1 3,-3 1 10,3-1-13,0 3 7,0 1 5,2-1-4,-2 3-1,5-3 1,-4 3-9,4 1-6,-1-3-1,-2 2-8,2 1 2,0-2 3,-1 0-18,1 1 4,-3 0 5,1-1-4,2 3-6,-2-2-9,-1-1 8,1 1-6,-1-3-1,0 3 11,1-5-6,-2 2-6,-2-1 5,2-2-2,0 1-4,-1-4-3,-1 3-11,-1-2 11,2 2 3,-3-4-4,5 2 0,-5-2-4,0 0 4,3 3 2,-3-3 2,2 3-2,-2-3 2,0 0-1,0 0-4,0 0-5,0-12 5,0 9-2,0-4 0,0 2 5,-2-7 4,2 4-13,-3-3-1,3-2-3,-5-3-1,1 0 1,1 5-10,1-1-2,-2 0 12,0 0-4,1 0 8,-1 1-3,-2 2-2,2 0 3,0 2-3,1-1 0,-1 3-4,2-2 9,-3 0-1,3 2-2,0-1 3,-2 2-5,1-1 0,1 0 0,1 2 5,-2-1 0,-1 0 3,3 2-4,1 2 16,-3-5-18,3 5 5,-1-5-2,1 5-1,-2-3-1,2 3-1,0 0 3,-3-3 3,3 3-6,0 0-2,0 0 1,0 0-2,0 0 5,0 0-2,0 0 0,0 0-2,0 0 6,0 0 7,0 0-15,0 0 2,15 5 0,-11-2 9,1-1-7,2 1-3,0 0 5,1-1-13,-1 1 21,0-2-10,3 3 5,-1-1-3,1 1 7,2 0-2,-7-2 1,4 1-3,1-2 1,-1 2 3,-1 0-1,1-1 8,-3 1-18,3-1 2,-1 0 8,1-1 1,-3-1-4,-2 1-16,1 2 9,-2-1 4,1 1-3,-4-3 4,8 0-1,-8 0-2,6 3-1,-4-1 5,1 1-3,-3-3 2,4 7 3,-4-2-1,0-5 2,-2 5 3,1 2-5,-3-2 0,2 2 4,-4 0-5,-2 0 7,2 0-7,0 3-1,-3-3 0,3 1 1,-3 0-2,-3-2-20,3 2-30,-1 0-40,-3 3-35,2-4-44,-2 5-53,3-3-55,-1 4-44,-1 2-224,3-6-592,0-1 261</inkml:trace>
  <inkml:trace contextRef="#ctx0" brushRef="#br0" timeOffset="91605.4019">8254 5763 101,'0'0'226,"0"0"-21,0 0-12,0 0-17,0 0-13,0 0-10,0 0-9,0 0-2,0 0 7,0 0-11,-2 14-8,2-9-6,0 2-11,2 0-7,-2-1 6,-2 5-7,2-1-8,0 0-4,0 2-4,0-3-10,-2 4-4,2-2-9,-1 2 1,0-4-17,1 3 2,0 0-9,-1-4-8,-1 2 4,2-3-7,-1 3-3,0-5-5,1 2 2,0 0-10,0-2-14,0 3-18,0-2-21,-2-1-18,2 0-19,2 2-27,-4-1-23,1-2-28,0-3-29,1 5-19,0-6-31,-3 3-140,3-3-401,-4 4 178</inkml:trace>
  <inkml:trace contextRef="#ctx0" brushRef="#br0" timeOffset="94194.4283">6425 5382 88,'0'0'122,"-6"10"1,6-10 7,3 7-8,-3-7-4,1 5-7,1-2 3,1 1-8,1-1-10,-1 2 12,2-3-6,1 3-8,-2 0-2,1 2-8,0-4-5,3 4-6,-3-1-6,3 0 16,-1 1-2,0 2-8,1-1-5,0 0-3,3 1-8,1 0 6,-3-1-5,1-1 3,7 8-2,-4-6-2,2 1-1,1 5-3,-1-5 5,0 3-6,2-1-1,-2 3-2,8 4 1,-1-2-3,-2 1 0,-4-4-6,4 3 1,2 2-3,-2-1-4,3 1-1,-3-2 0,2 3-3,1-2 1,0 2 7,4-1 7,-2-2-6,0 2-2,7-1 5,0 1-5,-3 0-1,1-1-2,2 4 1,2-6-2,-6 3-7,3 1 4,1-1 0,-3-2-2,-1 4-2,3-1-3,-4-2-2,2 0 1,2 0-6,-5-2 0,-1 3-1,2-2-7,-2 1 8,-1-1 14,1 1-17,-5-1-3,6-1 6,-3-2-6,-1 1 3,2-1 3,-2 4-3,2-3 0,-6-5 2,6 3-4,2 1 2,-10-4-1,2 0 0,1 1-7,1 0 12,-4 0-11,2-2 5,0 1-4,0 1-2,-2-1 2,0 3 2,-2-3 3,1 1-3,-1-1 2,0 3-2,3-6 0,-8 3-12,6-1 10,-2 4-2,0-2 4,1-1 1,-2-3 8,2 2-12,4 2 7,-3-2-5,1-1 2,0 1-5,0 0 4,2 0-7,0 0 5,0-2 4,0 2 3,0 0 2,0 0-4,-2-1 4,5 2-3,-4-2 2,0 0-2,-2 1 9,2-1-16,-7 1-2,4 1 7,0 0-4,3-1-2,-2 0-1,-2 1 0,1-2 0,-2-1 19,-1 2-13,2-1-3,3 2-2,0-5 5,0 5-2,-5-3 2,5 2 2,2-1-1,1 0 4,-5 0-6,3 0 3,-4-3-7,2 4 6,-2-4-6,-1 2 5,3 2 3,-4-3-7,5 1 2,-6-2 2,2 1-4,-1-2-4,-4 2 6,4 0 0,-2-1 0,0 2-3,-2-3-3,3-1 0,-2 4 0,2-2-1,0 1-2,2-1 5,-3-1-4,0 1 3,1 0 1,-1 2-7,4 0 5,-4-2 2,0 1-8,0 2-1,6 0 7,-7-1 6,3-2-6,-2 1 1,3 0-3,-2-1 2,1 1-2,-2 1 4,0-1-7,0-1 6,-4 0-1,4 2-3,1-2 6,1 3-5,-1-2-1,-1-5 5,-4 6-5,4-1 1,-4-2 3,-1 1-4,3-3 0,-1 2 1,-1 2 4,1-2-4,2-1-7,-3 1 10,0-1 2,1 1-6,-2 1-3,0-2 7,1 1-3,-1 1 0,0 0-4,1-2 5,-1 2-1,1-1-1,-2 1-2,-1-1 4,6 1 0,-3-2-1,-1 1-1,2 0 0,-1-1 3,3 1 7,-4-1-10,-1 1 1,3 0 1,-4-1-5,7 3 4,-3 0-6,1-3 8,-2-1-15,0 4 12,0-2 0,3 1-3,-3-1 6,0 0-1,3 1-3,-3-1 0,0-1 3,4 2-1,-1 1 2,-3-3 2,0 0-12,1 2 8,-2-4 2,1 5-3,2-1 4,-2-3-2,-2 2-7,1 2 8,1-4-1,1 2 2,-3-1-4,-3-3-1,7 4 1,-5-2 0,-2-2-4,7 6 6,-6-4 1,-1-2 6,8 6-11,-8-6 3,3 3-8,-3-3 15,3 5-7,-3-5 4,5 3-12,-5-3 8,3 5 0,-2 0-1,-1-5-2,2 5-1,3-2 5,-5-3-2,4 4 3,-2 1-6,4-3 1,-6-2 6,4 6-3,1-4-7,-5-2 8,4 7-2,0-4 1,-4-3-5,6 5 5,-5 0-1,-1-5 0,4 4-1,0 0 2,0-1-2,-4-3-1,5 5 5,-5 0-8,0-5 16,4 3-6,-4-3-2,6 6-6,-6-6 4,0 0 0,0 3 0,0-3-2,0 0 1,5 4 1,-5-4 1,0 0-6,0 0-5,0 0-1,0 0 0,0 0-2,4 5-15,-4-5-5,0 0-7,0 0-10,0 0-7,0 0 0,3-14-13,-2 9 6,-1-2-8,0 0 2,0 2 4,0-4 1,0 1-2,0-1 0,-4 0 3,4 1 5,0-2 4,0 2 6,-1 1 3,1 1 3,-3-1 5,3 0 3,-2 0 3,2 2 4,0-2 4,0 3 8,-3-1-2,3 0-1,-2 2 0,-2-1 2,1 1 1,2-2 3,1 5-2,-1-2 6,1 2 2,-7-3 2,7 3 1,-5-1-1,5 1 1,-8 0 6,8 0 0,-10 4 1,4 1 3,-4-2 7,4 3-2,-2-2 4,0 3 0,-1-1-1,-1 1 6,2 1-2,-1-1 0,-1 3 3,-4-3-1,4 3 1,0-5-2,1 5 0,1 1 0,-2-4 0,-2 4-2,6-5-2,-3 5 3,0-6-1,0 4 0,1-4-1,2-1-1,-2 4-1,3-4-3,0 0-7,0 0 5,5-4 0,-8 5 0,8-5-1,-5 7 1,5-7-4,-5 3-1,5-3-3,-6 3 2,6-3-1,0 0 4,0 0-3,0 0-1,0 0 5,0 0-9,0 0 0,0 0 7,0 0-5,0 0 2,-4-13-4,4 4-4,2 4 0,2-2-6,-2-1 4,1-2-5,3 2-2,0 0-3,-1-2 1,1 0-2,-2 2-1,4-3 1,-3 3 2,4-4 1,-3 4-4,2-1 3,-4 0 2,6-1 4,-5 2-5,3-2 6,-3 2-3,0-3 2,5 2-1,-3 0-1,-1 0 4,-2 2-1,3 1 5,-1 0-2,-1 2-1,-1-3 5,-1 4-4,1-1 5,0 2-1,0-2 1,-4 4 1,2-5-4,0 3 1,-2 2 0,4-2 2,-4 2 12,0 0-18,5-4 4,-5 4-2,0 0 4,0 0-4,10 4 13,-5-2-10,1 0 2,-2 1-3,2-1-4,-1 2 8,2-2 0,-2 2 0,-2 0 0,3 2-2,-2-2-2,1-1 1,-1 1 2,3 3-3,-3-2 17,0-2-16,1 4 2,-1-4-3,1 2 3,-1-1 5,4-1-6,-8 2 0,5-3-1,-4 1 0,3 1 3,0-1 0,-4-3 1,4 4 10,-3-3-12,-1-1-4,5 4 1,-2-1 1,-3-3 1,2 2 1,-2-2-1,0 0 0,0 0 1,0 0 0,0 0 6,0 4-7,0-4 1,0 0-3,0 0 5,0 0-2,0 0 14,0 6-11,0-6 4,-6 2-1,2 1 9,4-3 1,-10 5 9,1 0-3,0-1 2,-3 2-3,2-2 7,-9 1-1,3 1 8,0 1-9,-3 0 5,2-2-3,-3 1 3,-3 0 0,5 2-3,-4-4-14,2 2 14,3 1-11,-2-2-1,0 1-1,4-4 2,0 3-13,3-1 3,1-1-2,1-1-16,4 1-8,-1 0-11,0-1-19,7-2-26,-13 2-16,13-2-19,-13 0-16,13 0-24,-8-3-24,8 3-20,0 0-22,0 0-20,0-7-235,0 7-509,0 0 225</inkml:trace>
  <inkml:trace contextRef="#ctx0" brushRef="#br0" timeOffset="94930.6504">9186 6817 131,'-4'0'195,"-4"3"-15,-1-3-5,4 1-15,-4 0-16,4 1-8,-1-1-10,-1 2-8,2 1-8,0-2-9,1 3-6,0 2-6,-1 2-5,2 1 0,-1-1-2,0 4-4,1-2-6,2 1-1,0-1-5,-1 2-3,2 3-1,3 1-4,0-2-4,0 2-4,1-3-5,5 0 2,0-1 1,0 0-7,1-2-3,0-1-3,2 0 4,2-1-10,-4-3 1,4-2-7,3 1-1,1-2 2,0-1-4,1 0 1,1-4 5,-7-1-5,6-1-4,-1 1 1,0-6-4,-4 1 2,0-4-1,-4 6 0,2-5 5,-7 4-3,4-8 1,-4 4 7,-2 0-4,-3 0 2,1-2-2,-5 1 0,0-5 2,-2-2-2,-2 5-1,-6-9-2,1 8-4,-1 0 2,-1 1-2,-5-4-4,2 8-1,0-2-3,1 3-12,0-2-5,1 6-6,-1-2-16,1 2-14,0 1-19,5 2-25,-2-1-19,-1 0-24,2 2-27,2 0-27,3 1-26,0 0-191,7 0-438,-12 0 193</inkml:trace>
  <inkml:trace contextRef="#ctx0" brushRef="#br0" timeOffset="97804.3487">7298 8649 16,'0'0'138,"-4"0"-8,4 0-7,0 0-18,0 0 8,0 0-14,0 0 5,0 0-13,0 0-2,0 0-2,0 0 3,0 0-2,13 5-1,-7-5 0,-6 0-2,11 3-2,-3-3-1,2 1 0,1-1-6,2 0-6,6 0 4,-2 0-7,3-1-1,11 1 1,-4-4 3,6 0-7,-2 2 0,-1 2-3,6-3-2,-4-2-5,0 2-1,4-1 2,1 3-8,-1-2 1,1 2-3,-1-2 2,3-1-4,-2 2 0,-1-1-6,1 1 0,-1 0-5,3 1 8,0 0-4,0 1-1,-1-1-4,2-1-1,-1-1-2,-2 3-1,4 0 4,-3 0-3,-1 0-3,-2 0 2,4 3-7,-7-3 2,0 0-1,0 0-3,0 0 0,-2 0-4,1 0-4,-1 0 4,-1 0 3,-1 0-7,-1 2 0,2-4 3,-2 4-1,-6-2-5,-1-2 1,1 4-1,-1-1-3,0-2 4,0 2-3,-4-2 0,-3 2 2,1-1-3,-2 0 0,0 0 6,0 1-4,-2-1-2,1 0 2,-2 1-3,-1-1-2,2 0 2,-6 0 2,1-2 1,-5 2-4,13 1-1,-5-1 6,-8 0-6,11 0 4,-7-1-2,-4 1 0,7-1-2,-7 1 0,12-2-1,-8-1 2,-4 3 0,8 0 1,-8 0-2,9 0 1,-3-2 1,-1 2 1,-5 0-3,9 0 1,-1 0-2,-3-2 0,-5 2 5,9 0-7,-9 0 0,9-1 3,-9 1 2,6-1-2,-6 1 4,8 0 0,-8 0-3,0 0-1,7 0-1,-7 0 2,0 0-4,0 0 0,8 0 5,-8 0-1,0 0-1,0 0-2,0 0 4,0 0-1,0 0-2,5-1 9,-5 1-5,0 0-2,0 0-1,0 0 6,0 0-6,0 0 2,0 0-2,0 0 1,0 0 1,0 0 1,0 0 0,2-4-4,-2 4 3,0 0-1,0 0 0,-3-6 1,3 6-6,-1-6 4,1 6-1,-4-6-7,3 3 7,-2 0-7,-1-1 0,2 1 10,-2-1-5,-1 2-2,1-1-2,-1-3 0,1 3 3,-1 0 0,5-2 1,-4-2-2,-1 3-2,3-2-8,-1 3 5,-1-1-1,0-1 0,0 0 2,2 1-3,-1 1 1,-1-1 3,-2 0 0,6 4 2,-4-5-2,3 2 2,1 3 2,-5-4-2,5 0-1,0 4 8,0 0-6,0 0 0,-3-2 3,3 2 1,0 0-1,0 0 2,0 0-8,0 0 5,0 0-2,0 0 0,0 0 3,-9 6-2,9-6 2,0 7 5,0-2 5,0 4 1,0 0 4,0 1 2,0 1 1,0 0-5,0 0 1,-1 2 0,1 3 5,-3 2 1,2-1 12,-4 0-17,5 0-7,-2-1 5,0 1-1,2-2-2,0-3 3,4-2 0,-4 1 0,0-1-3,1-3-1,4 1 6,-5-1-6,3-1 2,-2-2 1,0 0-3,2 0 1,-3 0-2,0-4 4,0 2 1,0-2 1,0 0 7,1 4-8,-1-4 3,0 0 1,0 0-1,0 0 0,9-8-5,-5 5 1,-4-4-3,4-1 2,1-1 1,-4-1-2,3-1-5,-4-6 9,3 0-7,-2 0 2,0-1-8,2 2-2,-3-2-2,1-1-1,-1 2 4,3 0-6,-6 0 1,2 2-2,-2-2-2,1 3 16,-1 0-13,-1 3 0,3 3 5,-4-2-5,5 1-2,-4-1 4,3 3 4,-2 1-5,1 1 5,2 3-3,0-2 2,0-1-2,0 5 2,0 0-4,-3-3 7,3 3-8,0 0 3,0 0-3,0 0 4,0 0 3,0 0-3,0 0 1,3 12-1,-1-9 3,2 4-3,0-2 2,2 2 0,-2 2-3,1-1 3,3 2 0,-1-1 2,1 1 6,0 1-9,0 1 3,3-1 3,2 0 0,-3-3-5,0 2 4,1-3 0,-2 1 1,3-2 0,-3-1-2,2 2 0,0 1 0,-1-1-1,-1-2 1,1 0-1,-5-1 2,4 2 0,-2-4-1,-1 0 1,-2 1-6,0 1 5,-3-1-1,3 0 0,-3-1-2,2 0 10,-3-2-9,4 8 2,-3-6-4,-1-2 3,2 5 0,-2-3 0,0-2 0,-2 8-2,1-4 4,1-4-3,-7 7 1,2-4 0,0 1-4,1-1 2,-5 0 1,0 2 1,0 0 1,-2-1 1,-2 3-2,-5-1 1,4-2-1,-4 3-20,3 0-15,-3-1-7,0 1-14,2 0-15,-5-2-20,6 3-27,-2-2-15,-1 2-11,-1 1-31,4-4-9,1 2-14,2-2-32,-4 4-157,-1-2-420,3-1 186</inkml:trace>
  <inkml:trace contextRef="#ctx0" brushRef="#br0" timeOffset="98354.5354">8624 9069 1,'0'0'165,"-8"-4"-3,4 3-7,4 1-13,-5-3-10,5 3-8,0 0-9,-13 0-3,13 0-11,-9 3-11,4-2-6,1 2-1,-1 2-1,1 0-9,-3 2-5,3-3-4,0 4-4,-1 2 2,-2 1-4,6-1-7,-4-1-3,1 3 6,3 6-2,-2-6-3,6 5-3,-2-2-2,3-3 1,1 0 3,0 4-13,3-2 0,2 2-4,-2-7 1,-1 1-3,5 2 0,2-2-2,-1-3-3,5 2 3,-3-4 1,6 2-8,-4-4-1,5-2-1,-3-2 2,0 1 1,1 0 7,-4-6 4,1 1 3,-4-1-2,-2 2 0,2-4 11,-5 1 1,2-2 6,-4 0 0,2-2-7,-4-1-1,-3 1-8,-1-1 0,-1 1-3,-3-6-9,-4 1-1,-1 1 1,-1 0-5,-4 1 2,0-1-5,0 2-15,-1 1-5,-1 2-8,2-1 6,-1 4-19,-1-1-18,6 4-6,-4-1-16,1 1-23,0 1-21,2 1-26,-3-1-14,5 3-30,0-3-37,1 3-172,-1-1-422,3 1 186</inkml:trace>
  <inkml:trace contextRef="#ctx0" brushRef="#br0" timeOffset="101036.865">10936 8073 62,'0'0'153,"4"-7"-9,-4 7-2,3-5-5,3 1-10,-2 0 3,9 0-6,-8 0-3,5 0-6,0-1-3,0-2-2,1 2-7,0-1-7,1-1 1,-2 2 2,3 1-6,2-5-7,4 1-5,-1 0-7,0 0-3,1 0-3,-2-1-4,6 3-5,-4 0-6,2 0 2,4 0-9,-3 3 4,-2-1-5,0 0 8,1 1-8,-1 0-8,1 0 0,1 3-6,-2-1-3,-1 0-1,2 2-4,0-1 2,-1 1-1,0 2 1,0 1-3,1 0 3,-1 2 2,1 0 2,3 3-4,-6-2-1,4 0 0,-6 2 0,3-2-3,-3 4 1,4-2-1,3 4 1,-6-4 0,2 3-1,0-1-4,-7 1 0,7 2 2,-8-1-6,5-2 5,-1 1 9,-3 3-17,2-2 4,-3 2-1,2 1-2,-3-4 3,0 2-6,0 3 5,0-1-1,-1-2 18,-1 2-17,0 1-3,-3-2 1,-1 4 0,1-4 5,-1 3-1,0 0 2,-2 0 0,2 3 2,-1-2 4,-1-2-3,-2 2-3,2 0-5,-2-1 6,0 1 0,-2-1-4,2 2-3,-1 5 5,-3-6-1,4 0-5,-2-2 2,0 0 0,-4 3 0,6-1-5,-4 0 3,-1-1-1,0 1 8,-3 0-7,4-1 2,-4 0 1,1-1 2,-2-1-4,-2 2-3,2-2 0,-2 0 1,0 0 1,2-1 0,-4-1 6,-1 3-5,3-2-2,-2-1-1,1 1-3,0-1 0,-2 0 5,-2 0-7,2-2 6,0 1-7,-4 0 2,4-1-5,0 0 6,-3 0-3,2 0-1,0-2 2,-3-1 5,0 4-1,3-4 4,-4 0-9,2-4-2,2 6 3,-1-2-3,-2-3 2,3 2 2,-5-3-1,2 5-5,-1-7 3,1-1 1,0 3 3,-4-3-5,4 1 2,-2 0-2,-1-1-4,2 1 3,-3-1 1,3-2 1,-2-1 0,1 2 3,0-2-2,1 1 0,1-4-3,0 2 0,0-1-4,0-2 7,-1 0-4,5 0 0,-4-2 5,3 0 0,-2 1 1,4 0-4,-4-2-3,1-1 4,2 3 1,0-1 1,-3-5-7,6 8 6,-2-6-5,-2 3 6,7 0 10,-6-1-17,5 2 5,-3-2-4,2-1-2,1 1 17,-1 0-13,1-1-5,2 0 4,0 1-1,-1-2 0,0 0-2,2 1 1,1-2 5,-1 2 2,2-1-4,-2 0-3,1 2-2,0-2 3,-2-1 0,2 3 5,0-2-5,-4 0-2,5 0 3,-1 2-3,0-2 2,2-1-1,-3 2-1,1-2 1,0 0-2,1 1-3,3-2 7,-2 2-4,-1 1 0,3-2-4,-3 3 4,3-2-2,-3-2-2,4 2-6,-4 0 10,4 0 1,0 3-5,-1-5 4,1 0 3,0 2-6,0 0 3,0 0 4,0 2-1,0 0-3,1-2 3,-1 3-4,0 2 7,0-4-2,2 4-2,-2-2 1,2 2 1,-2-2-3,4 3 5,-3-1-1,-1 0 3,1 1-4,2 2 2,-3 2 1,0-6-4,0 6 4,0 0 3,0-5-6,1 2-3,-1 3 6,0 0-5,0 0-2,0-3 4,0 3-5,0 0 3,0 0-4,0 0 8,0 0-4,0 0 7,0 0-5,-4 14-1,3-9-4,1 1 2,-1 2 5,-3-1 0,2 4 2,-1-1-3,0 3 1,1 0-1,-2-3 1,0 7-5,0-5 7,3 7-5,-3-8 4,-1 3 0,3 0 1,-1-2-2,-2-1 1,4 0 0,-1-1-2,-2 2 3,1-5 1,1 3-4,-3-4 1,4 0-1,1 1-2,-3-2 7,2 0 0,-1 0-6,0-1 0,1-2 4,1-2 2,0 4-1,0-4 0,0 0-1,-1 4 5,1-4-3,0 0-3,0 0-4,0 0 4,0 0 2,0 0-9,0 0 5,4-14 3,-2 10-4,-2 0 2,1-1-1,2-2 5,-3-1-6,4 2 1,-2-6-2,0 7 0,0-7 0,2 2 5,-4 0-9,1-2-3,-1 3 3,3-1-2,-1 0 2,1-1-1,-3 3 0,0-2 0,1 0 0,3 0-2,-4 0 0,5 2 3,-5-2 0,4-1-4,-3 3 5,3 0 1,-3-1-1,3-1 1,-1 3 0,-2-3 1,3 3 1,-3 4-1,1-4 4,0 3-1,3 1 1,-5 0-4,1-1 2,-1 4 1,4-7-1,-4 6-3,0 1 4,0-5-3,0 5-1,3-3-2,-3 3 3,0 0-3,0 0 5,0 0 2,0 0-2,9 9 2,-8-7-4,4 3 3,-2-1 2,2 1-2,-3 2 0,2 1 2,2 1-7,0 2 9,0 0-2,3 1-2,-3 3 1,1-3 8,1 5-5,-1-3-5,1-2 3,2 2-3,-5-3 5,3-1-3,-3 0 0,1-1 3,-2-2-1,0-2-4,1 2 6,-4-5-3,3 3-6,1 1 8,-5-1-3,2-4 6,0 3-6,-2-4-2,5 4 4,-5-4 3,0 4-1,0-4 0,0 0-4,4 3 3,-4-3 3,0 0 5,0 0-1,0 0-3,0 0 2,0 0 3,0 2-2,0-2 4,0 0-5,0 0-2,0 0 4,0 0-6,0 0-1,0 0-5,0 0 3,0 0 7,0 0-1,0 0-3,0 0 0,0 0-1,0 0-9,-8-8-7,8 8-9,0 0-6,0 0-7,0 0-11,-1-4-5,1 4-22,0 0-14,-7-1-23,7 1-19,0 0-17,0 0-26,0 0-14,-6-1-12,6 1-11,0 0-10,-3-4-164,3 4-412,-4-3 183</inkml:trace>
  <inkml:trace contextRef="#ctx0" brushRef="#br0" timeOffset="101956.4604">10710 8781 64,'0'0'142,"0"5"-2,0 0-6,0 1-1,0-1-17,0 4 0,-1-2-1,-2 6-4,2-4-7,1 0-7,-4 2 0,4 3-14,0-4 5,0 2-4,-4 5 1,3 0-7,-3-5-7,4 3-1,-1 1-5,-3-1-2,4 2-2,-5-5-7,5 0-1,-2-2-2,0 2-1,1-3-5,-2-4-3,1 2-3,2-2-3,0 0-4,0-2 1,0-3-1,0 7-1,-1-5 2,1-2 2,0 0-1,0 5 7,0-5-2,0 0 0,0 0 3,0 0-6,0 0-2,0 0-6,0 0-3,0 0 0,1-14-5,-1 7 0,2-3-6,1 3 0,-3-1-1,1-3-1,1 0-2,0-1-3,-2-4-4,0 0-2,5 5 0,-5-1 0,1-5-2,2 5-4,-2-5 2,3 5 1,-3-2-3,2 3 0,-2-1 1,3 3-1,-3-2 2,2 2-1,-2 0 2,-1 3 0,2 0 0,0 2 3,2-3-1,-3 1-3,-1 1 0,4-1 1,1 1 1,-2 1 1,-2 0-1,3 1 1,0-2 8,-2 3 0,6-2 2,-5 0-1,4 2-1,-2 0 1,-1-1 1,5 1-3,-4 2 0,1-2 4,1 2-1,-1 0-2,3 2 0,0 0-1,1 3 9,2-2-10,-2 1-1,0 1-1,1 1 4,5 0-2,-2 1 2,0 1-4,-5-6 1,5 5 3,-5-2-3,5-1 0,-2 1 1,-2 0 1,-3-2-2,2 1-8,-2-1 12,-2 0-4,-1-1-2,2 0-1,-1 0 3,-5-2 11,7 2-11,-5 0 3,-2-2-5,4 2 5,-4-2-3,2 3-2,-2-3 2,2 2 0,-2-2 6,0 0-5,0 0-2,0 0-5,0 0 3,6 2-4,-6-2 1,0 0 6,0 0 1,0 0-5,0 0 0,0 0 2,2 3 4,-2-3-2,0 0 2,-7 4 3,4-1-1,-1-1-1,0 3 6,-3-2 3,1 2-4,-4 1 2,1 0 0,-2 1 2,-2-2-1,-3 3 2,1 1 12,-2-1 2,-2 3-14,3-2-1,0 1 4,-2-3 7,3 6-14,-2-7-2,3 1 1,0 1 0,0 0-3,4-2 0,-3 2-5,3-3-1,-3 2-4,7-2-14,-2 1-14,-1 0-17,2 0-15,1 0-23,1-2-19,1 2-25,-1-1-22,4 0-23,-3-3-25,4 5-5,0-4-24,0 2-177,0-5-436,4 5 193</inkml:trace>
  <inkml:trace contextRef="#ctx0" brushRef="#br0" timeOffset="104175.0841">12503 8627 111,'0'0'114,"-4"-5"-9,4 5-7,-2-2-5,2 2-9,-4-5-5,0 4-9,4 1-3,-4-4-7,0 3-7,4 1 1,-6-1-4,6 1-4,-8-2 1,8 2-2,0 0 1,-13 3-1,11-1 7,-2 1-3,-1-2 2,0 4-1,-2 3 4,1-4-1,-3 6-2,1-1 1,2 1 14,-2 2-8,-2 0-6,3 3-1,-1-2-4,1 3 7,2-1 2,2-3-3,-1 5-3,2-1-3,1-4-2,0 2 0,0 2 0,2-1 6,-1-1-11,2 2 7,2-1-5,-1-3-3,3 0 5,-1-1-9,0 0-3,2-1-3,4-1-1,-2 0 0,-2-1-7,0 1 2,6-4 0,-3 3-4,3-4-3,-3 0 2,3-2-4,1 0 3,-1-1-2,1-2 4,-1-1-5,1 0 0,-4-2 0,3-1 0,1-2 0,-4 1 11,0-5-2,0 5-2,2-9 4,-3 6 4,-3-5-6,-2 2 5,-4-1 1,0-2 7,-3-2-8,1 1 1,-3-2-5,-3-1-9,1 2 5,-2 0-1,-5 0 0,1 3 4,-1 1-10,-2-1-1,-1 3-2,2 1 2,0 2-5,1 1-1,0 4-5,0-4-14,0 5-23,2 2-21,2-1-30,-3 2-37,3 4-25,-1-1-44,-1-1-45,3 4-195,1 1-470,-2-3 208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18:45.1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976 3502 15,'0'0'101,"0"0"-16,0 0 1,0 0-5,0 0-11,0 0 7,0 0-19,0 0 13,0 0-3,-8-2 4,8 2 1,0 0-7,0 0 0,0 0-3,0 0 0,0 0 1,0 0 10,0 0-1,0 0-3,-4-1-14,4 1 9,0 0 1,-1-4 6,1 4 1,0 0-2,0 0-1,-4-3-5,4 3-3,0 0-2,0 0 0,0 0 0,-5-3-1,5 3 1,0 0-2,0 0 1,0 0-7,0 0-2,0 0-8,0 0-2,0 0-2,0 0-4,0 0-7,0 0 6,0 0-12,0 0-1,0 0 7,0 0-1,0 0 2,0 0 0,14 6 6,-6-2 1,-3-3-3,2 4 0,-1-1 12,5 0-2,-2 0-7,4 0-1,-2 2-2,1-3 2,-1 1 3,1 1-10,-2 1-1,-2-3-2,4 4-5,-1-3 1,4 0 2,-2 3-6,-3-2 3,3 0-3,-3-1-2,4 1 1,-5-2-2,-2 2 3,4-1-5,-3 1 0,-2-2 2,-1-2-2,0 2-1,-1-2-1,4 1 0,-8-2-1,5 2-2,-5-2 2,4 3 0,-4-3-5,2 2-6,-2-2-17,0 0-10,5 1-18,-5-1-10,0 0-20,0 0-24,0 0-14,6 1-26,-6-1-30,0 0-24,0 0-2,0 0-31,-17-4-144,10 1-402,1 3 178</inkml:trace>
  <inkml:trace contextRef="#ctx0" brushRef="#br0" timeOffset="368.1002">1086 3393 14,'0'0'188,"-3"3"-10,2 4-11,-1-2-13,1 0-5,-1 4-7,-1 1-3,2 0-4,-1 0-5,1 3-6,-1 3-1,2 1-4,-3 1-6,3 0-14,0 2-4,0-2-2,0 2-11,0 6-5,3-6 1,-2-2-10,0 3-7,3 2-2,-4 2-2,1-5-7,1-1 5,-2 0-11,0 0-4,2 1-4,-2-4-5,0 1 1,1-1-3,1-4-6,-4-3-2,4 3-2,-1-4 0,-1-2-3,-1 1-3,2-2 1,-1 0-3,0-2 3,0 1-6,0-4-1,1 6-2,-1-6-5,0 2-8,0-2-9,0 0-12,2 5-15,-2-5-26,0 0-27,0 0-36,0 0-30,0 0-17,0 0-28,0 0-156,-9-13-394,9 13 175</inkml:trace>
  <inkml:trace contextRef="#ctx0" brushRef="#br0" timeOffset="848.3877">876 3342 21,'0'0'152,"0"0"-32,6-8 15,-2 5-5,-3 0-7,1 0-13,-1-1 0,-1 4-7,3-6 2,-2 4-4,-1-2-1,0 0-5,0 4-7,0-9 1,-1 5-8,-1 1-2,1-1-11,1 4-7,-4-5-4,0 2-6,-1 1-7,5 2-8,-5-3-1,5 3-23,-5-1-15,5 1-29,0 0-18,0 0-17,-13 4-21,12 1-15,-3 0-7,4 2-14,-1-2-10,2 4-99,-1 0-252,0 1 112</inkml:trace>
  <inkml:trace contextRef="#ctx0" brushRef="#br0" timeOffset="1197.171">1054 3713 116,'4'0'129,"-4"0"4,0 0-4,0 0 1,0 0-10,0 0 4,7-3-12,-7-1-1,0 4-2,3-7-7,-6 4-6,3 3-9,0 0-9,-1-5-5,-3 1-9,2 1-12,-2-1-10,0 2-8,4 2-12,-8-1-12,4-2-20,4 3-4,-10-1-11,5-1-3,5 2-13,-9-1-11,9 1-13,-4-3-22,4 3-3,-6 0-19,6 0-25,0 0-69,0 0-221,0 0 98</inkml:trace>
  <inkml:trace contextRef="#ctx0" brushRef="#br0" timeOffset="1537.2539">1244 3403 83,'5'-4'98,"-5"4"-5,0 0-5,6-1-1,-6 1-11,4-3 6,-4 3-2,3-4-8,-3 4 0,1-4-4,-1 4 6,1-6-5,-1 2-1,0 4-15,0 0-2,-3-5 0,-1 3-10,4 2-2,-7 0-9,7 0-9,-7-3-4,7 3-6,-9 0-45,9 0 4,-9 0-15,9 0-11,-4 5-9,1-2-15,3-3-15,-6 4-76,4 1-183,-1 0 81</inkml:trace>
  <inkml:trace contextRef="#ctx0" brushRef="#br0" timeOffset="1818.5112">1369 3773 13,'0'0'138,"0"0"-2,0 0 2,0 0-3,0 0-1,0 0 2,0 0 8,0 0-7,0 0-6,1-14-9,-1 14-14,-7-3-12,7 3-6,-8-2-8,8 2-15,-9 2-11,9-2-16,0 0-17,-15 6-26,9-6-16,6 0-17,-7 6-38,2-3-20,5-3-27,-5 7-28,0-2-90,4 0-258,1-5 114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2-02T11:11:27.023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500 10597 68,'0'0'199,"-8"-8"-16,6 4-8,2 4-3,-4-13-11,1 6-14,3-3-11,-1-2-12,0 2-8,2-2-6,-1 0-3,0 0-12,1 1-5,3-1-9,-2 0-8,-1 0-10,1-1-2,1 1-16,-2-1 3,3 2-5,-2-1-4,0 2-6,2-1-1,-1 1-4,1-1-3,0 0-3,0 0-1,1 1-3,1 1-3,0-1-2,-1 2 0,1-1-4,-2 0 2,2 1-7,1 2 3,-3 0-1,-1-1-1,-3 7 0,7-8-6,-3 5-1,-4 3-3,6-6 0,-6 6 1,5-3 0,-5 3 2,0 0-4,9-1 2,-9 1-1,0 0 4,10 3 0,-10-3-2,8 6 0,-8-6 3,5 8-2,-2-4 0,0 2-1,0-1-5,1 5 10,0-2 1,-1 3-5,-1 0 5,0 0-4,3 4 2,-3-2 1,-1 2-5,2 3 5,-1 0-2,-1 0 2,-1-1-2,-1 1 2,1-1 3,1-1-4,-1 1 7,0-1 0,-1-1-4,2 2 3,-2-1-2,1-2-2,0 1 1,1 1 4,-1-2-2,2-2-2,-2-1 4,2 2-4,1 2 0,-2-5 1,0 2-1,1-2-5,0 1 5,-2 0-2,5-1 4,-5-3-9,3-1 3,-2 1 4,2-1-5,-3-6-2,5 10 4,-5-10-5,4 6 4,-4-6-1,5 6 2,-5-6-1,3 2 3,-3-2-3,0 0 1,0 0 1,0 0 0,17-12-1,-12 4 0,0-1 3,1 0-1,2-6-4,1 1 2,-1-2 2,-1-1-3,3-5 0,-1 2 0,2-2 0,2-2 1,-4 1-2,1-2 2,0 0-1,-1-1-1,-1 2 1,1-2-3,0-1 2,-1 3-3,-3 1-1,6 0 2,-6 5-1,-1 0-1,1 0 4,-1 1-3,1 0 3,-1 5-1,-2 2 1,2-6 0,-2 5-2,-1 1 2,0 1-1,-1 2-1,0 7 2,0-15 4,1 10-3,-1 5-1,0 0-1,2-12-2,-2 12 2,0 0-2,0-8-2,0 8-3,0 0-3,0 0 6,0 0 0,0 0 1,0 0 0,0 0 1,0 0-1,0 0-2,0 0 6,-8 20-5,8-20 3,-4 15-1,2-7 2,-1 2-1,2 0-1,-2 1 1,3 1-1,-2 0 3,1 2-1,-1 1 6,1 2-1,0 0-1,-1-1 0,1 0 6,1 1-6,0 0 2,0 0 3,0 1 3,0-1-6,-1 2 4,1-3-2,1 1-1,-1 0 3,1 1-2,1-3 0,-1-1 4,0 0-6,1-1 4,0 3-1,0-4 1,1 1 0,2-1-1,-1-1-2,1-2 1,-2 4-3,1-5-2,-1 0 3,0-1 1,1 3 0,-1-2 2,0-1-4,1 0 0,0-3-3,0 2 7,-4-6-3,5 9-3,-1-5-2,-4-4 5,6 5 0,-6-5-2,8 4-1,-8-4 5,9 2-7,-9-2 7,10-3-1,-10 3 1,10-7-2,-4 3 1,0 0-2,1-4 0,1 1 1,-2-2-3,2 0 0,0-1 3,0 1-2,0-1 0,-1 1 0,0-1 0,2-4-4,-2 3 5,-1-5-3,0 6 0,1-3 1,-1 2-2,-1 1 6,2-1-6,-3 1 0,1 1 5,-1 0-5,2 1 1,-1 0 0,-1 1 0,-2 3-1,-2 4 2,3-7-4,-3 7 1,4-5-2,-4 5 1,0 0 0,0 0-2,4-9-1,-4 9 6,0 0-4,0 0 7,11 1-7,-11-1 1,0 0 12,10 8-6,-4-5-2,-3 2 3,1 1-3,1 0 3,-1 2-1,0 2-3,1 0-2,-1-2 3,1 3 3,-1-1-4,1-1 4,-3 2 0,2 1-5,-1-1 5,-1 1-2,1 0 2,0-3-4,-2 2 4,1-2-1,2 1 0,-4 0 0,0-3-2,2-1-1,-2 2 3,0-8-3,2 12-3,-2-12 6,4 6-3,-4-6 4,0 0 1,0 10-2,0-10 2,0 0 7,0 0 1,0 0 1,0 0 3,0 0-1,0 0-2,0 0 0,0 0-2,0 0-4,9-24 1,-7 15-3,1-1 1,-2-2-2,3 1 1,1-5-1,0 6 3,0-2 0,2-4-4,-1 1-3,-1 5 0,2 0-3,-1 1 2,-1 1 0,-2 2-1,1 1 1,-1-1-2,-3 6 0,8-7-1,-4 4-1,-4 3 1,7-6 0,-7 6-1,7-3 1,-7 3 4,9-1-5,-9 1 0,0 0-1,13 4 5,-13-4-2,9 5 1,-4-2-4,0 2-1,0-2 1,0 3 1,0 1 2,-2-2 0,2 4 1,0-2 3,-1 2-3,1 0 2,-1-4-3,0 4 1,-1-4 4,0 4-5,1-3 1,-2 1 3,0 0-2,4 3 1,-4-2 2,-2-2 0,3 3-5,0-3 2,-3 3-1,0-9 1,5 12-3,-1-7 3,-3 0-1,-1-5 0,4 11 3,-3-8-3,-1-3 2,3 7-3,-3-7-1,6 4 3,-6-4-3,0 0 3,5 6 1,-5-6-2,0 0 0,4 3 4,-4-3-4,0 0-2,0 0 3,0 0 0,5 6-1,-5-6 2,0 0 4,0 0-5,6 2 0,-6-2 2,0 0-1,0 0 1,0 0 1,0 0-3,10 1 0,-10-1 1,0 0 0,0 0 4,0 0-6,0 0 4,8-6-4,-8 6 2,5-5-1,-5 5 5,7-7-6,-7 7 3,6-10 3,-2 4-3,0 2 1,-2-4-3,2 2 0,1-5 1,3 3 2,-3-3-1,3 2-2,-2-3 5,2 2-7,0-5 5,2 0 1,-3 2 4,2-1-3,1 0 5,-2 1-3,3 0-5,-4 3 2,2 2-1,-3 2 3,2-2-6,-3 3-2,5 0-2,-4 1 3,-1 1 1,-5 3 1,10-2-2,-10 2 1,11 1 2,-4 2-4,-2 1-1,0-1 3,0 4 1,3 0-1,-2 0-1,-1 2-2,2-2 7,-3 2-4,2 2 2,-1 0-4,-1 0 3,1-2-2,1 6 4,-3-3-3,1-2 3,-1 2-3,-1 0 3,2-2-2,-3 1 1,2-1-3,-3 1 0,2-1 2,-2-4 2,1 3-1,-1-9-3,2 14 0,-1-9 3,-1-5 0,1 8 2,-1-8-1,0 0-2,0 8 2,0-8 0,0 0 2,0 0 2,0 0 0,0 0 0,0 0-2,0 0 3,0 0-4,0 0-2,0 0-1,0 0 3,0 0 2,9-23 0,-7 16 0,1-3-3,0 0-3,-1-2 6,3 1 6,-1-1-10,2 0 4,-2 2 1,3 0-3,-2-1 1,1 1-2,0 2 3,-1-1 0,0-1-4,4 3-1,-4-2-2,1 2 1,-1 2-2,1 0-1,0 2 3,-2-2-2,-4 5 0,11-5 0,-3 4-2,-8 1 0,11-2 2,-11 2-1,11 0 4,-11 0-3,11 2 2,-3 0-3,-2 1 1,-6-3 2,9 8 0,-5-3-2,5 3 4,-4-3-1,1 4-2,0-2 2,-3 1 0,1 2-3,1-2 3,0 2 0,-2-3 1,-1 3-3,1-1 3,0-2 0,-2 2-1,3-1 0,-4-1-3,2 0 2,0 0-3,-2-7 3,2 9 2,-2-9-4,4 9 1,-4-9 0,0 0 5,1 5-2,-1-5 3,0 0-2,0 0 3,4 5 0,-4-5 8,0 0 0,0 0 3,0 0-6,0 0 0,0 0 2,0 0-4,10-20-1,-6 10 0,3-1 1,-1-1-3,0-3 2,2-1-2,0 0 2,3-1 2,-2-1-3,2 2-4,1 0 5,-2 3-1,-2 4-7,2 0 2,-1 2-1,-2-1 4,0 3-2,-1 1-11,2 2-3,-1 1 3,-7 1 0,11 0 3,-11 0-4,13 8 3,-7-2-2,1 2 4,-3 2-2,3 1 5,-3 0-4,1 0 1,-1 0 1,0 2 2,1 1 0,-1-2-3,1 0 1,0 0 10,-2 0-6,2-1-5,-3-1 2,2 0-1,-1-1 1,3 1 3,-4-3-4,0-1-1,-2-6 1,5 9 4,-5-9-1,2 4 2,-2-4 1,0 0-3,3 6 5,-3-6 1,0 0-3,0 0 1,10-11 0,-7 4 2,3-1-5,1 0 5,-1-3-2,-1 0-1,3 2 0,-1 0-2,1-3 2,-3 3 0,2-1-1,1-1 6,-1 2-8,1 1 3,-2-1-5,-1 3 7,1 1-6,0 1 1,-3 0 0,-3 4-4,8-5 2,-3 3-2,-5 2-3,10-1 2,-10 1 0,8-2-3,-8 2 4,0 0-5,14 0-2,-14 0-4,0 0 1,12 0 1,-12 0 3,0 0 0,0 0 1,7 0 2,-7 0 2,0 0 0,0 0 1,0 0 4,0 0-2,0 0 3,0 0-1,0 0 1,0 0-1,8-3 3,-8 3-3,0 0-12,0 0-2,0 0 3,-6-15-8,6 15 7,-6-7-2,6 7 4,-3-8-1,3 8 0,-7-7-2,7 7 7,-7-4-6,7 4 2,-7-3 1,7 3-2,0 0-1,-13 0 1,13 0 0,-10 4 6,5-1-3,-1 2 2,1 0-4,-3 2 4,0 2 0,3-1 2,-1 1-2,1 1 4,-3 5 0,0-4 6,3 4-1,0-1 3,-1 1 1,3-2 3,-1 1-5,1 0 4,2-1-1,-1 3 6,2-5 0,-1 2 6,1-1-6,1-3 3,2 1-3,-2-1-3,2-1 1,0-2 0,0-2-2,-1 2 0,-2-6 5,4 9-8,0-5 0,-4-4-1,4 4 5,-4-4-1,0 0-2,15-5-2,-7-1 2,0-1-1,-1-1-3,3-2 2,-2-1-1,-2 0-2,3-3 0,-2 3-1,2-6-4,-2 2-3,2-2-5,-2 3 2,-2-2-3,-1 4-1,2-2-5,-5 4 2,2-1 2,1 3-1,-3 2 3,-1 6 4,1-11 0,-1 11-1,0-7 1,0 7-3,0 0-2,0 0 4,0 0 2,0 0-1,0 0-2,0 0 8,0 0 0,0 0-1,-1 31 3,0-21 1,2 0-2,1 3 1,0-3-2,-1 0 4,3 1-1,-2-2-1,4 2 0,-3-1 3,3 0-1,1-2 0,-3-4 0,2 4 3,0-5-2,0 2 4,0-2-5,-1 0 4,1 1-1,-6-4 3,10 0 8,-10 0-6,15-5 0,-9 1 0,2-2-6,0-4 1,1 3 2,-2-2 1,2-4-4,-2 2 1,-1 0-3,2-3-7,-3-3 2,-1 1 0,0-2-8,0 1-3,0 0 0,0-1 3,-2 4 0,0-1 2,1 4-2,-3 0 5,0 3-1,1 1 0,-1 7-2,1-10 3,-1 10-1,0 0-2,2-10 1,-2 10-1,0 0 0,0 0 5,0 0 0,0 0-2,0 0 5,0 0 0,-2 31 0,4-21 0,-1 1 0,-1-2 2,3 0-1,-1 0 3,0 3-3,1-4 0,3 0 0,-3-2-5,1 1 6,1-2 1,0 0-1,-1 0 2,2-2 0,-6-3 1,12 4 1,-7-2 1,-5-2-2,14-2 1,-14 2-1,14-5 2,-7 2-2,-1-4 1,3-1-3,-2 0 2,5-4-5,-3 1 0,0-1-2,1-1 5,-2 2-11,2 1-2,-2 1 5,-1 0-4,2 1-5,-4 3 3,3-1-3,-5 1 1,0 1-3,-3 4 1,4-7-3,-4 7-4,4-4 0,-4 4 0,0 0-1,0 0 5,0 0 1,0 0 6,0 0 2,8 12 4,-8-12 1,1 17 5,0-7 2,-2 1 6,2 5-1,1-1 0,-1 1-1,0-1 1,2 0 3,-1-2 1,2-1-2,3 3-1,-1 0-3,0-4 3,-1 1-2,2-1-1,3 2-2,0-1 7,-2-3-5,-1-2 1,4-3-3,-4 0 3,0-1-4,-1 1 3,2-2 6,-8-2-8,17-6 2,-6 2 5,-3-3-2,2-1-1,3-4-2,-3-2 1,0-1-4,-2-1 2,6-6-4,-1 2 2,-2-5-1,1 0 3,-2-2-3,0-2 1,2-2 2,-2-4 7,3 1 2,-2 0-1,3-11-3,-5 12 0,0 0 3,1-1-2,-1 2 6,-1 2-6,-2 2-1,1 0-1,0 3-1,-3 8 0,0 5-1,-3 1-2,1 0 1,0 2-1,-2 1 0,0 8 0,1-11-5,-1 11-7,0-8-7,0 8-2,0 0-3,0 0 1,0 0 2,-19 7 3,11 0-3,1 0 1,0 1 1,0 2 5,-1-1-3,1 2 4,-1 2 1,1-1-1,2 1 2,-2 3 6,2 1-3,-1 1 6,3 0 3,-1 0 8,0 1 0,-2 5 2,4 2 6,1-3 2,1 2 4,3-5 0,2 4-2,-3-4-2,-1-1 2,3 1 5,0 5-4,-3 0-4,2-5 5,2 4-2,-2-4-7,-2 3 2,1-2-5,0-3 5,0 1-7,1-3-2,-6-1 0,4-3 0,-1-1-1,3-1-6,-2-3 12,-1-7-7,2 11-4,-2-6-6,0-5 1,4 5 1,-4-5-4,0 0-8,0 0-11,0 0 5,0 0-16,11-23 0,-8 10-7,3-2 1,0-3-7,1 0 8,-1-6-1,3 0 3,0-1 4,1-2 3,0 2 2,2 0 7,0-2 2,1 0 11,-1 2 3,1 0 9,0 3 2,-2-2 2,-3 7 6,5 1 0,-3 0 6,-2 1-3,-1 7-1,0-2-4,-4 4 7,3 1-11,-3 1-3,-3 4-2,0 0 4,8-3-5,-8 3 1,0 0 0,1 18-1,-2-7-3,-3 1 4,-1 2 0,0 5-4,0-1 2,-3-3 0,-2 3 3,5-2-5,-2-1 3,2 1 3,-2-2-8,-1-3 0,5 0 1,-2-2 8,1 0-8,1-3 2,0 0 8,3-6-14,-5 9 3,4-3 3,1-6-1,-4 4-1,4-4 5,0 0-2,-5 6 0,5-6-3,0 0 3,0 0-3,0 0 3,0 0-6,-3 7 2,3-7-3,0 0 3,0 0-5,0 0 2,5 13 5,-2-6 1,2 1 2,-3 1 2,2 1-3,-1 1 3,1 1-2,0 0 3,1 5-4,0-1 4,-1-1 0,-1-3-1,3 4-2,-1-1-3,-1-3 5,-1 4 2,0-5-5,1-1-3,-1 0 0,0-3 4,1-2 0,0 1-1,0 1 1,0-2-2,-4-5-4,6 7-4,-1-4-5,-5-3-7,8 1-1,-8-1-14,0 0-10,14-7-10,-9 1-26,-5 6-21,11-7-16,-6 3-39,-1-3-41,0 3-243,-3-3-475,1-1 209</inkml:trace>
  <inkml:trace contextRef="#ctx0" brushRef="#br0" timeOffset="1219.2707">3931 10571 8,'0'0'223,"0"0"-25,0 0-14,0 0-16,0 0-22,0 0-3,0 0-19,21-10-14,-13 4-8,-2 1-9,3-3-13,1 1-5,-2-3-6,2-1-6,1-3-9,-4 3-5,1 2-6,-3-2-10,0 0-6,1 0-1,-3 1-13,-3 0-6,0 0-4,0 1-3,0 9 2,-6-16-5,2 10 4,-2 3-6,0 0 4,6 3-4,-12 0 5,12 0-4,-16 7 2,7-1 5,0 3-3,-1-1 11,2 2-2,2 0 15,-4 5-1,3 1 3,-1-3 3,5 2-3,-1 1 4,0 1 11,3-2 2,1 2-4,2-4 9,-2-1-3,1 1-4,3-1-7,0-2 2,1 0-1,-1-1-9,3 1 1,-3-3 2,2-1 5,-1-1-3,0 0 3,0-3 1,3 2-7,-8-4-4,11 1-2,-3-1 7,-8 0-8,16-2-4,-7-3-3,2 3 1,0-6 1,-1 1-1,1 0-4,4-5-4,-1 0-2,-1 0-1,0-1-4,2-1-7,-1 3 0,-2-3 1,1 0-1,0 2 1,1-1 1,-5 1 1,0 5-2,1-1 2,-1 2-4,2 2 3,0 0 0,-4 3-2,3-2 1,-10 3 3,18 2 0,-11 0-2,0 0 3,-1 2 1,2-1 0,-2 0-4,-1 0 5,2 1 3,-3 1-6,3 0 6,-3-2-2,0 2 3,-4-5-1,8 6 2,-8-6-4,5 5 6,-1-3 4,-4-2-6,0 0-3,0 0 5,4 5 4,-4-5-6,0 0-3,0 0 4,0 0 0,0 0-3,0 0-1,0 0-4,0 0-5,-15-23-3,10 17 0,-1-2-3,-1 1-6,0 0-1,-1 1 2,0-1-1,3 2 0,-2 1 2,1 0 1,6 4 0,-12-5-2,5 4 4,7 1-1,-15 3 5,3-1-2,6 3 4,-4 2-2,0 2-1,2 0 3,-5 3 5,3 4-2,1-2 2,-2-1 5,3 2 3,1 1 1,1-3-3,-2 2 3,6-3 10,-3 3-1,1 0 3,3-3-5,2-1 2,1 1-4,1-4 4,0 4-1,-2-2 1,1-4-1,4 3 3,-2-4-4,4 1 5,-5-1-3,2-1 5,-5-4-8,13 5 6,-10-3-2,8-3 2,-1-3-4,1 0 6,-2-2-6,2-1-3,0-1-2,-1-4 3,3-1-4,-1-2 0,0 0-6,2-7 1,1 0-3,-3-1 1,1 0 3,-1-4-4,-1 1-1,-1-3 0,-1 2 7,3-3-3,-3 0-3,-2-1 0,0 3-2,2 0 1,-2 1 1,0 0 2,-3 3-2,-2 5 1,0 1-1,0 0 1,0 2-1,0 6 1,-1-6-3,-1 5-5,0-1-3,-1 3 5,1 2-7,0 7-1,-3-12-5,0 6-1,3 6-2,-2-9 2,2 9-2,-2-6 0,2 6 0,0 0 0,0 0 2,-3-8 2,3 8-1,0 0 6,0 0 0,0 0 2,0 0-1,-9 16 2,9-16 6,-2 12 9,2-5-2,1 4 12,-1 2 3,1-2-2,-1 1 8,4 3 3,1 0 4,-2 2 2,1 0 1,3 1 9,-2 1 7,-1 0 10,4 7 1,-2-1 0,3 0 6,-3 3-3,1-2-2,-5 3-11,2-3-4,0 1-1,0-3-4,0-5-9,-3 0 1,2-2-4,-1 0-7,1-6 3,-1 2-7,2-4 3,-4 1-1,4-2-6,-1-2 2,0 0-6,-3-6-1,9 5 0,-4-4-8,-5-1-5,13-4-2,-3 2-7,-1-3-14,0-1-23,1 0-16,-1-1-23,-1 0-38,0 1-41,-3 0-52,3 0-74,-5 0-196,-3 6-528,4-11 234</inkml:trace>
  <inkml:trace contextRef="#ctx0" brushRef="#br0" timeOffset="2615.7844">5376 10782 210,'0'0'248,"0"0"-19,3-25-22,0 17-9,0-3-7,2-1-19,2-5-13,0 1-13,2-2-15,6-3-10,-4-1-8,1 0-17,5-1-6,-3-2-11,1 2-3,0-1-11,2-2-3,0 0-5,0-1-7,1 0-7,0 1-4,0 0-3,-2 1-2,1 1-8,-3 4-1,-2 4-3,-1 3-3,-4 3-3,-1 2-10,3 1-11,-6 4-6,0-3-5,-3 6 0,0 0 4,0 0-2,0 0-4,0 22-5,-5-8-4,0 2-1,0 1 0,-1 0 2,1-2 4,2 2 0,2-5-2,1 0 5,0 1-1,2-2 4,4 1 1,-1-1 1,5 2 1,-3-1-1,4 0 6,1-1-1,0 0 2,-2-3 2,2-1-1,-1 1 2,0-1 1,-1-1-1,-1 0 1,-3-3-2,-1 1-1,1-1 3,-2 1 3,0 1 0,-1 1-1,-3-6 2,-4 14-2,-1-4 2,-3-2 2,1 2 1,-6 1-3,-3-2 4,2 3-4,-4-2-2,0-2 1,2 1 1,0-1 2,4-2 0,0 1-7,1-1 10,3-1 3,0-3 5,3 1 3,5-3 3,-11 4-4,11-4-3,0 0 1,-6 2-2,6-2 2,0 0-2,0 0-1,0 0-2,12-18-3,-4 9-2,1 1 3,5-6-1,4-3 2,1-1-1,-1-3-6,4 0 5,-2-2-3,3-2 5,0 0-2,1-2-1,-2-2 2,0 2 0,2-1-3,0 0 1,-5 0 0,1-1-4,-2 2-7,-4 0-3,0 2-10,-3-2-10,-3 9 1,1-5-5,-4 3 0,0 1-2,-2 5 5,-2 0 0,0 3-3,0 0 1,-2 0-4,1 4 10,0 7 3,-2-14-4,-1 10 2,3 4 3,0 0-3,-6-7 8,6 7 0,-7-2-1,7 2-1,0 0 5,-12 9-1,12-9 5,-7 9 8,3-3 5,2 4 8,0-1 2,1 2 9,-2 2 7,3 2 15,-1 3 1,2 0 8,2-1 4,-4 1-3,6 0 11,-1 6 3,-3-5-4,3 0-9,2 8-3,-2-3 5,1-5-5,-1 6-3,0-6-5,0 5-4,-2-4-3,0-5-4,0 0-3,-2-1-4,0-3-2,1-1-2,-1-1 5,2-2-11,-2-7-11,1 9-13,-1-9-9,1 8-18,-1-8-20,2 7-22,-2-7-28,0 0-17,3 6-31,-3-6-19,0 0-55,0 0-155,0 0-415,0 0 184</inkml:trace>
  <inkml:trace contextRef="#ctx0" brushRef="#br0" timeOffset="2811.0668">6179 10344 156,'2'-8'307,"-2"8"-27,4-11-28,-2 1-19,2 0-22,3 1-23,0 0-20,1-1-15,1 1-23,1-1-21,1-1-24,2 0-29,0 6-33,3-4-35,-4 4-32,0-1-41,4 0-37,-3 2-60,-3 1-136,3 2-344,-2 0 152</inkml:trace>
  <inkml:trace contextRef="#ctx0" brushRef="#br0" timeOffset="4333.3698">6697 10535 154,'0'0'186,"0"0"-17,0 0-19,0 0-15,0 0-13,-24-11-11,20 6-8,4 5-8,-3-9-13,1 3-8,2 6-3,-8-16-11,3 9-4,1-1-8,0 0-5,0 1-2,-1-1-6,3 3-2,-2-1-4,-5 0-5,4 0-1,1 3-4,-6-2-6,3 3 4,-4-3-7,3 5 3,8 0-6,-20 3 3,8 1-1,0 2 3,0 1 7,-3 1 4,1 3-1,1-1 1,-1 2 3,0 0 0,0 2 4,5 1-9,-2-3 8,1 3 3,3-1 1,2-2-1,-2-3 1,3 2-5,-1-1 0,4 1-8,1-5 5,-1 0-2,1-6-3,0 11 6,0-11 1,1 8-2,-1-8 1,3 7-2,-3-7 4,8 2-3,-8-2 2,11-1-2,-11 1-4,16-6-2,-9 2-1,2-2-1,1 1 6,3-2-9,-3 0-2,5-3-3,1 2-4,-6 0-5,1-1-3,2-3-5,0 6 0,-3-1-2,-1-1 2,0 3-1,-4 0 2,1 4-5,-6 1 1,9-7 3,-9 7-1,7-1 1,-7 1 1,0 0 2,7 8 3,-7-8 1,4 9-1,-2-2 1,-2-7 2,2 10 1,-1-4-1,1 1 1,-2-7 4,5 13-4,-3-9 4,2 1-3,-4-5 7,8 5 3,-8-5 3,9 5-1,-3-5 3,-6 0-2,15-3 4,-7 1-1,1-3 2,1 0 1,1-2 2,2-5-3,-2 0-4,-1-3 0,3 2 0,1-3-2,3-5-1,-3-3-2,1 0 4,3-2-4,-3-4 1,0-2-3,0 3 4,-1-4-5,1-11 5,-2 11-2,-2 1-1,6-15-3,-7 18 2,0 1-4,0 0 2,-2 0-2,1 4 5,-5 7-5,0 1-3,2 4 3,-3 4 0,-2-1-2,2 2 1,-2-1-3,-1 8-6,1-9-2,-1 9-1,0-8-9,0 8-2,0 0-2,0 0 3,0 0 2,0 0 1,0 0-4,-23 14 8,18-4-3,-1-3 2,-1 3-2,-2-1 4,4 2 0,-3 3 0,3-3 1,0 1 5,-2 2 0,2-2 3,-2 3 3,2 0 4,1 2 1,-2-5 0,4 1 0,0 2 7,1 2 3,-1 1 7,1-3 2,2 1-2,1-1 0,-1 2 3,1 0 3,-1 1 3,0 0 0,1 1 5,2 6-3,-1-7-1,1 3-6,-1-3 1,0 1-2,2-2-9,-2 0 5,4 1-1,0-4-5,-4-2-1,1 0-1,0-1-3,1-2 0,2 2-1,-4-4-3,1-1 2,3 4-3,0-4 3,-1-2-5,1 2 7,-2-4-7,2 3 0,-7-5 0,16 2-3,-8-1 5,2-1 1,-1-1-4,3-1 5,-3-3-4,2 0-2,5-2 0,-8 0-1,5-2 2,-4 1-2,3-2-1,0-2-1,0 1-2,-2-2 4,-2 3-5,2-4 1,-1 1 3,0 0-1,-4 1 0,3-2-4,-2 4 10,-3 0-9,3-2-1,-2 3 4,-2-1 6,1 4-12,-2 0 3,-1 6-5,5-11 1,-5 11-2,0-6-4,0 6-4,3-6-4,-3 6-1,0 0-6,0 0-2,0 0 5,0 0-1,0 0-3,0 0 2,0 0 2,-20 16 2,14-8 1,0 1 5,-2 0-3,2 2 6,-3 2 1,1 2 4,3-1 0,-3-3-1,2 1-2,2 0 2,-1 0-2,3 1 2,0-1 2,2-1 4,-2 1-1,2-3 2,2 1 0,-2-4 1,3 0 2,1 1 5,0-2 1,-4-5 1,7 8 3,-7-8 15,9 2-9,-9-2 2,13-1-4,-3-3 2,0 1 2,-1-1 0,4-3-4,-3-1 3,-2 1-2,5-1-2,0-5-5,-1-2 3,1-1-2,-1 0-5,3-6 6,0-1-2,-3 2 0,1-1 2,-3 0-4,0 5-2,-1 0 1,-1 0-2,0 1-3,-2 4 0,-1 2 5,-1 0 1,-3 4 0,2 0-5,-3 6 0,3-7-3,-3 7 1,0 0 0,0 0-1,0 0 3,0 0-4,0 0 1,0 0-2,0 0-3,-6 31 2,5-19-3,1-1 4,2 4 1,3-3-1,-3 3 0,6 0-1,1 0 16,2 0-20,0-2 2,2 1-4,0-1 0,2-1 2,-3 0 3,4 0-1,-2-3 0,0 2 0,-2-4 1,1 1 1,-4-1 10,1 0-11,-4 0 2,2 0 3,-4-1-1,-1 1-4,-1-2 0,-2-5-2,-3 13 6,1-6-1,-4 0-2,-4 1 3,0-1 6,0-1-5,-5 1-1,-1-1 4,-2 1-4,1-4 6,0 3-12,-4-2-5,5 0-10,-5-3-12,7-1-13,-5 0-16,0-1-18,1-1-21,0-3-10,0 2-25,0-3-30,3-3-30,-2 0-47,1-1-146,2-1-422,0-4 187</inkml:trace>
  <inkml:trace contextRef="#ctx0" brushRef="#br0" timeOffset="4560.6642">7106 10120 32,'0'0'277,"-2"5"-22,2-5-18,0 0-19,0 0-21,0 0-15,0 0-11,0 0-18,22-11-12,-13 4-16,4 2-13,0-1-30,2-1-29,3 0-39,-2-1-43,-2 3-36,0-4-59,5 3-54,-10 0-132,2-1-334,-2-1 148</inkml:trace>
  <inkml:trace contextRef="#ctx0" brushRef="#br0" timeOffset="5425.1582">2738 11018 42,'-4'-6'200,"4"6"-17,0 0-12,0 0-7,0 0-6,15-10 1,-5 8-2,3-2-6,8-1-12,7 0-3,2 2-13,5-4-8,3 3-11,15 0-3,3 0-9,-1-1-6,7 1-8,0-2-2,4 1-5,30-4-5,-4 4-6,1-5-8,-2 3-2,-27-1-1,32-2-4,-1-3 1,-1 7-1,-2-9-3,-1 6-3,-2-7-5,-23 6-7,23 2 1,-26 0-2,-2 2-2,0 3-1,-2-4-3,-1 1-5,-8 1 0,-11 1-3,-4 0 8,0 2-11,-4-2-9,0-1-3,-4 2-7,-11 0-4,3 1-2,-7 0-4,2 2-3,-3 0-6,-4-1-3,-7 1-6,14-2-3,-14 2-2,8-1-3,-8 1-6,0 0-7,0 0-15,0 0-15,0 0-17,0 0-14,0 0-18,0 0-16,-24 11-43,10-8-129,-4 0-351,1 3 156</inkml:trace>
  <inkml:trace contextRef="#ctx0" brushRef="#br0" timeOffset="5829.9495">3575 11139 180,'0'0'219,"-9"1"-17,9-1-18,0 0-9,0 0-14,0 0 3,0 0-5,47-11-5,-15 5-14,5-1-8,19-3-12,3 2-13,5-2-9,27 0-7,1 1-11,-30 2-5,34-2-8,-2 2-8,4 1-7,-2-1-3,-4 2-6,1 2 1,-3-4-9,0 3-1,0-2-2,-26 5 3,1-3-11,26 2-2,-29 0-1,-2-3-6,-1 0 2,-4 2-1,-4 0-5,-14 3 4,-4-1-6,-4 1 2,-10-2-6,0 2 9,-2-1-8,-5 1 0,-1-1 1,-4 1 4,-7 0-7,13 0 5,-13 0-4,8 0 4,-8 0-1,9 0-5,-9 0 10,0 0-17,8-2-16,-8 2-22,0 0-34,0 0-51,0 0-60,0 0-263,0 0-487,0 0 216</inkml:trace>
  <inkml:trace contextRef="#ctx0" brushRef="#br0" timeOffset="10954.0618">878 11450 51,'-1'-8'194,"-3"0"-16,1 2-21,3 6-10,-7-12-11,4 5-11,0 1-13,-3 1-8,6 5-7,-12-8-9,0 3-10,2 2-9,0 1-9,-4 1-6,1 0-4,-5-2-5,5 3-2,0-1-4,1 1-7,0 1-5,5 0-2,-4 2-7,1-2 1,2 1-2,2 1-5,1 2-5,5-5 3,-11 8-1,7-2 1,1 0 1,3 3 3,0 1 3,3 1-1,0 0 2,4 3 10,-2-3 2,6 6 1,6 2-3,-4-2 2,1-2 0,1 6-2,-2-6-11,-2 1 0,0 2 3,1-3-2,-3 2-3,-2-1 2,-2 2-5,2 1 1,-3-1-1,-2 1 4,-6-1-4,0 1 3,-4 0-3,1-1 2,-2-2-4,-4 1 2,4-1-2,-3-2 0,0-2 0,-1 1 1,4-3-2,-2-2-3,1 1 1,1-5 5,1 4-4,0-5-2,3 1 3,5-4 2,-11 3 1,6 0 4,5-3 1,0 0-2,-10 1 1,10-1 1,0 0-4,0 0-2,-5-8-3,5 8 1,0 0-2,0-13-2,0 13 3,5-9-4,-1 4-5,-4 5 7,6-7-8,-1 3 2,-5 4 0,8-4-4,-8 4 1,9 0 1,-9 0-2,0 0 1,14 7 0,-10-3 2,1 6-4,-2 1 10,-2 1-8,-2 5 3,-2 1 2,1 6-1,-4-6 0,5 7 2,-2-7-4,-1 3 6,2 3-6,-1-5 2,0-1-1,2 0 5,-3 0-4,3-5-2,1 1 0,0-3 6,1-4-2,-1 2-5,2-3 1,1-1 1,-3-5 3,4 9-1,0-5 0,-4-4 1,11 2 4,-3-3-9,-8 1-1,19-4-9,-9 3-16,2 1-21,0-3-24,-3 2-23,3-2-16,1 0-14,-2 0-27,3-3-30,-2 1-147,-1 1-356,3 0 159</inkml:trace>
  <inkml:trace contextRef="#ctx0" brushRef="#br0" timeOffset="11533.0578">1206 11777 206,'-2'-12'263,"2"12"-24,-2-7-30,2 7-14,0 0-27,0 0-19,0 0-16,0 0-12,0 0-13,0 0-6,-7 19-8,3-7-8,1 4-11,-1 2-2,-3 0-10,1 1-2,-2 5-10,3-5-2,1-1-9,-1-3 0,-1-1-1,1-2-6,2-1-5,1-1 1,-4 0-6,4-4 4,1 0-7,1-6-2,-6 11 0,5-6 1,1-5 3,0 0 10,-5 8 4,5-8-5,0 0-2,0 0 1,0 0 1,0 0-5,0 0-2,-1-24-7,5 13-1,-3-4 5,3-3-8,-2 0-1,3-2-2,2-5 1,1 0-3,0 0 1,-2 0-2,-1 6-1,2 0-3,-1 1 3,2 1-6,-1 1 3,-3 4 0,0 2 1,-2 2 1,1 3-3,-3 5-3,4-8-1,-4 8-1,3-8-1,-3 8-1,0 0 4,0 0-3,0 0 0,17 14 0,-12-5 9,4 7 0,-1-2 0,-1 2-4,3 2 11,3 4-4,-1 0-5,-4-3 4,5 4 3,-2-5-2,3 2-1,-5-3-5,-2 0 6,4-2-3,-2-1 1,-4-3 0,2 0 5,2-3-5,-1 1 1,0-1 0,-3-3-3,0 0 3,1-1-4,1 0-9,-4 1-7,-3-5-8,8 6-9,-4-4-18,-4-2-9,8 4-10,-8-4-12,0 0-8,3 3-15,-3-3-7,0 0-21,0 0-16,0 0-18,0 0-25,0 0-156,-26-3-372,13 1 166</inkml:trace>
  <inkml:trace contextRef="#ctx0" brushRef="#br0" timeOffset="11713.527">1171 11973 144,'-6'-2'205,"6"2"-4,-9-5-10,9 5-15,0 0-16,-9-1-13,9 1-15,0 0-16,0 0-11,0 0-12,0 0-7,0 0-10,0 0-8,0 0-5,27-7-5,-13 6-9,2-1-8,3 1-17,2 0-20,-2-1-20,1 2-17,2-3-16,-2 2-37,4 1-6,-3 0-12,1-2-20,-4 2-40,0-1-82,-5 1-265,1 0 117</inkml:trace>
  <inkml:trace contextRef="#ctx0" brushRef="#br0" timeOffset="12052.7039">1686 12027 114,'0'0'159,"4"6"-9,-4-6-2,0 0-8,6 6-1,-6-6-9,0 0-7,0 0-2,0 7-6,0-7-8,0 0-10,0 0 1,0 0 0,-10 6-5,10-6-11,-6 2 0,6-2-3,0 0-3,0 0-9,-17-3-6,17 3-8,-8-8-3,3 5-6,5 3-4,-6-8-4,6 8-3,-5-9-6,5 9-1,-4-7-7,4 7 1,0 0-4,0-8-1,0 8-5,0 0 0,0 0-3,9-9-2,-9 9 1,9 1-4,-9-1 3,0 0-3,13 4 1,-13-4 0,12 4 1,-7-1 0,1 1-2,-3-1 2,1 2-1,1 0 3,-2 1-1,1 2 2,-3 1 0,-1 0 1,-1 1-4,-3-1 5,0 1 1,-2 1-1,1 0-6,-1 0-16,0-1-12,-4 0-18,2-1-21,-1 0-31,1-1-19,-1-1-30,3 0-31,-2-2-180,8-5-382,-11 6 169</inkml:trace>
  <inkml:trace contextRef="#ctx0" brushRef="#br0" timeOffset="12395.7157">1953 11795 244,'0'0'223,"0"0"-20,-6 9-6,3-3-10,0 1-14,2 2 1,0 3-15,-1 3-8,0 1-18,2 1-10,-2 1-7,2 1-12,-2 1-8,2 0-9,0 4-10,0-7-4,0 2-7,0-3-5,0-5-11,0-2-5,-1 1-1,1-3-1,0-7-11,1 10-10,-1-10-14,0 9-11,0-9-16,0 0-17,2 9-21,-2-9-16,0 0-27,0 0-39,0 0-34,0 0-210,0 0-412,0 0 182</inkml:trace>
  <inkml:trace contextRef="#ctx0" brushRef="#br0" timeOffset="12929.955">1892 11819 185,'7'-9'234,"6"-6"-17,-1 0-17,2 2-14,7-4-8,-3 4-13,4-1-17,4 1-13,-1 1-13,1 0-11,-7 6-10,0 1-12,0 1-11,-2 1-11,-2 2-4,-3 1-4,1 4-7,-2-1-9,-2 1-4,-1 1-8,-1 2-3,0-1 1,-2 3-5,-3 1 0,-2 0-3,-2 2-2,-2 1-3,0-2-1,-3 4-1,-1 1-2,-1-3-1,-3 0-1,1 0 0,1-2-3,-2-2 1,1 2 3,2-2-5,-3-1-2,3-1 3,3-1-1,-2 2 1,2-5-3,1-1 2,5-2-1,-8 4 9,8-4 1,-4 6 5,4-6 6,0 0 2,0 0 0,0 0-6,0 0 0,0 0-4,0 0-3,0 0-1,0 0-1,0 0-1,19-12-4,-19 12 1,17-6 0,-4 3-1,-3 1-2,3 1-1,-1 1-3,1 0-1,-1 1 4,1 1-4,-2 1 0,2 2 1,-3-2-5,0 3 0,0 1 1,-3 0 7,-1 3-1,-2-1-2,-1 1-2,-2 0 3,-1 1 1,-4 0-1,0 0 1,-2 1 2,-3 1-1,-5-1 0,2-1 0,-3-1-2,0 0 2,-2 0-1,0-2-3,0-1 4,-1 0-4,-1-3 0,-1 1-7,4-1-5,0-3-7,5 0-3,-3-2-18,4 1-21,-2-3-10,1 0-5,3 2-27,-1-5-22,4 2-28,-1-1-20,2-2-52,0-3-126,1 0-378,5 1 168</inkml:trace>
  <inkml:trace contextRef="#ctx0" brushRef="#br0" timeOffset="13596.9673">2251 11518 208,'10'-14'232,"-1"0"-25,3 0-16,0 2-19,-1 0-22,0 4-10,0 1-16,1 3-14,1 0-10,-4 2-15,4 0-10,-2 4-8,-3-1-8,2 3-5,-1 1-2,-1 2-10,1 2-4,-4 0-3,3 6-4,-4-3-2,0 4-5,0 0-3,-4 0-2,0 2 1,0 1-1,-3 5-4,0-5 0,-4 6-4,0-2 5,-1 3-4,2-2 4,-1-5-1,1 5 0,-1-5-2,4-1 7,1-2-7,-2 1 0,2-5-2,1-1 3,1-1-3,1-3 3,0 0 10,0 1 4,-1-8 3,4 8 4,0-5 0,-4-3 1,11 7 2,-5-6 0,-6-1 0,15-1 0,-4-4-4,-2 1-1,3-1-2,-1 0 1,5-4-2,-1-2-3,-1 0-6,1 1 0,-2-1-5,-4-2 5,1 4-3,-1-2-3,-1 3 1,0-2-2,-2 2-1,1-1 0,-4 5-2,0-2 7,0 1-5,-3 5 3,2-8-5,-2 8-2,0 0-6,0 0 3,-1-10-6,1 10 4,0 0 1,0 0-3,0 0-2,-16 14-3,11-6 2,0 0 2,3 1-6,2 1 5,-2 2-3,4 3 3,0 3-2,5-1 2,-2-2-1,1 3 0,1-1 3,0 2-3,2-1-2,0 0 3,0 0 0,2-1 2,2 4-3,-4-3 8,1-1-1,1 0-2,-2-1 6,-1 0-3,-1 0 0,-3-2 2,0-1-1,2 1 5,-5-2-1,1-1 1,-2-1-1,0 1 1,0 0 0,-4-1 10,1 2 3,-2-4 1,-1 2-4,-3-3 4,1 0-5,-2-2-1,0 1 1,-3 0-5,-3 0-5,0 0-16,-1 1-19,-2-1-21,1-3-38,-1 2-35,1-1-33,1 1-47,5-3-42,-5 1-229,3-1-506,6-1 224</inkml:trace>
  <inkml:trace contextRef="#ctx0" brushRef="#br0" timeOffset="15463.0599">3222 12306 96,'0'0'211,"-6"-5"-11,6 5-12,-9-4-16,9 4-13,0 0-10,-8-5-4,8 5-13,0 0-6,-4-5-9,4 5-6,0 0-11,0 0-5,0 0-7,-5-6-8,5 6-5,0 0-6,0 0-8,-4-5-2,4 5-9,0 0-2,0 0-3,0 0-1,0 0-6,0 0-2,0 0-4,-4-5-3,4 5-5,0 0-5,0 0 3,0 0-7,-3-8 4,3 8-1,0 0-5,-4-8 0,4 8-1,0 0-1,-2-8-3,2 8 1,0 0-2,-3-6 3,3 6-6,0 0 1,0 0-5,0 0 3,0 0-3,1-11 1,-1 11-5,0 0 6,5-5-9,-5 5 9,9-5-3,-9 5 0,10-4 1,-3 3-4,-7 1 1,12-1-1,-4 1 2,-8 0 0,14 2-1,-5 2 1,-4-2-1,0 3 1,3 1 0,0 1 1,-6-1 3,2 4-2,-4 0 3,-1 3 0,-3-3 0,-6 5 0,1 2 0,-3-2 2,-2 0-12,-1-1-11,1 0-16,-2 1-22,1-1-24,1 0-37,1-3-44,2 0-39,-3 1-180,5-4-412,1-4 182</inkml:trace>
  <inkml:trace contextRef="#ctx0" brushRef="#br0" timeOffset="16732.464">3878 11697 92,'2'-10'186,"-2"10"-7,3-8-14,-3 8-14,0-8-4,0 8-11,0-11-7,0 5-11,0 6-1,0-14-3,0 14 2,-3-12-9,2 6-14,1 6-6,-5-12-11,2 6-10,-1-2-3,1 3-8,-4-2-4,2 1-7,-5 2 6,1-1-17,-1 2-2,0-1-5,-2 3 0,-1 0-7,2 0-2,0-1-3,-1 2 2,2 3-4,0-2-2,2 0-3,8-1-1,-12 4 0,12-4-1,-10 5-2,5-1-3,1 3 0,0 0 3,2-2-2,0 5 0,2 1 0,-1 0 11,2 1-3,3 5-5,0 0 2,-1-2 0,3 2-1,-2 1 1,2 0 2,-1 0-3,0 2-1,4-2 1,0 7 1,-4-6-1,1-1-2,-3-1 3,1 1-3,-2 0 1,0-1 2,-2-4-1,-2 0 0,-2-2 3,4 0-3,-4-1-3,3-3 2,-2 0 2,-1 2-1,0-4 3,2 0-2,2-5 7,-7 9 4,4-5 9,3-4 6,0 0 5,-6 7 3,6-7 4,0 0-6,0 0-7,0 0-1,0 0-1,0 0-3,0 0-6,0 0-3,0 0 1,-5-20-6,5 20-2,5-10-2,0 5 2,-1-1-5,1 1 0,-1 0 0,1 2-2,1-2 1,-6 5-2,11-6-2,-5 4 0,-6 2-3,11 0 2,-11 0-7,11 4 9,-5 1-3,1 2-2,-2 2 2,-1 2 4,1 4-3,-1 1 1,1 0-5,-3 0 6,1 3 1,-3 1 7,0 0-1,-1-1 6,-2 7-3,0-6-1,3-1 3,-1 6-2,-1-7 0,0 3-3,2-6-4,0 2 4,0-5-4,0 1 3,1-2-3,0 0 2,1-2-6,2 0 10,0-2-10,0-2 4,0-1 1,2 0 0,4 1-4,0-2-13,1-1-16,-2-2-26,1 0-33,-2 0-34,3 0-43,1-1-50,-12 1-232,12-3-482,-12 3 214</inkml:trace>
  <inkml:trace contextRef="#ctx0" brushRef="#br0" timeOffset="20983.5672">4236 11864 147,'-6'-8'256,"6"8"-12,0 0-10,-2-7-13,2 7-11,0 0-30,-5-6-22,5 6-12,0 0-20,0 0-10,0 0-12,0 0-8,0 0-5,-4 19-7,5-9 1,1 1 0,-2-1-15,1 2-1,-1 1-7,1-2-4,2 1-5,-2-2-3,-1 2 0,1 0-10,0-1-4,1 0-2,-2 0-3,1-1 2,0 0-7,-1-3 2,2 3-16,-2-3-7,0-7-14,1 12-13,1-7-17,-2-5-11,0 7-12,0-7-17,2 9-14,-2-9-20,0 0-5,0 0-19,0 0-26,0 0-43,0 0-153,0 0-388,0 0 172</inkml:trace>
  <inkml:trace contextRef="#ctx0" brushRef="#br0" timeOffset="21312.8072">4026 11837 250,'0'0'226,"-3"-9"-19,3 9-19,0-11-15,0 11-22,7-12-17,0 4-11,4 3-13,2 1-11,7 1-3,7 0-9,3 1-10,1 1-6,4 4-5,-1 2-7,2 1-11,0 2-4,0-1-3,-2 3-5,-2 0-5,-6 0-3,-1 1-3,-6-4-5,-1 4 0,-3-1-1,-4-2-4,1 1 4,-4 2-4,-1 0 3,-4-1-4,-3 1 1,0-1-4,-5 6 4,-1 0-4,-4-2 1,-6 1-2,-6 0 2,2 2-2,-4-4 0,0 2-4,-1-3 1,1-1 0,-2-1-2,6-4 6,1 1-8,1-5-2,0 4 0,4-4-11,0 0-4,4 1-11,-1-1-3,1-2-11,4 2-19,6-2-21,-9 2-39,9-2-17,0 0-49,-13-2-145,13 2-354,0 0 157</inkml:trace>
  <inkml:trace contextRef="#ctx0" brushRef="#br0" timeOffset="21695.0005">4710 12149 185,'0'0'230,"3"5"-15,-3-5-16,0 0-18,7 4-12,-7-4-18,0 0-12,0 0-17,0 0-10,0 0-13,0 0-6,0 0-7,0 0-9,0 0-16,0 0 3,0 0-3,0 8 3,0-8-4,0 0-1,0 0-9,0 0-6,0 0-7,0 0-8,0 0-4,0 0-5,0 0-6,4-23-1,-4 23-1,0 0 2,4-8-9,-4 8 2,2-5-1,-2 5 0,0 0-2,5-5 0,-5 5-3,5-3-2,-5 3-2,0 0 3,7-4-2,-7 4-1,0 0 2,0 0 0,9 13-2,-9-13 4,0 6-1,0-6 0,-3 13 1,-1-7 1,-3 2-2,-1-1 3,-1 2-1,-4 4 0,2-1-5,-6 1-4,2-3-9,-3 0-11,3-1-17,-3 1-21,2-3-16,1 1-26,2-1-8,3-3-29,0 3-34,1-4-144,1 0-348,8-3 155</inkml:trace>
  <inkml:trace contextRef="#ctx0" brushRef="#br0" timeOffset="22040.0205">5157 11757 230,'-9'-6'240,"9"6"-24,-8-5-20,8 5-22,0 0-18,-12 4-12,12-4-14,-9 7-3,3-3-14,3 3-14,-2 2-8,2 1-2,2 0-9,-2 3-5,1-1-8,-1 3 0,-1 2-4,5 0-3,-1-1-4,2 0-7,-1 0-1,0-5-4,3 5-6,-1-4-3,2 4-5,0-4-1,0-1-5,1 0-1,0-3-6,-1 1-12,2-1-16,1 0-11,2-2-15,-1 0-11,2-1-17,1-3-16,-1 2-18,1-3-26,0-1-13,-2 0-12,1-3-191,0 0-367,-2-2 163</inkml:trace>
  <inkml:trace contextRef="#ctx0" brushRef="#br0" timeOffset="22771.8733">5175 11530 140,'0'-11'228,"-1"0"-19,2 1-23,2 0-26,1 0-11,3 2-12,1-3-17,3-2-8,-1 6-13,2-2-10,4 1-10,0 2-6,0 0-8,-1 2-5,1 1-8,-4 0-3,2 3-7,-2 0-3,-1 1-8,0 3-2,-1 1-6,-2 1 3,-1 2-10,-1 1 5,-1 5-2,-3-2 4,-2 0 7,0 4 2,-1 2 0,-1 0 1,-2 0 0,-2 1-3,-1-2-2,3 0 4,-1 3-2,0-1 1,1 1 1,0-1-2,2-1-5,0-2 1,2 1 10,-2 0-7,1-4-3,4-1 1,-3 0-5,1-2-1,2-1-2,0 1 8,-1-4-6,1 0 3,0 0-1,0-1 0,-3-5 1,11 8-2,-4-5 0,0-2 0,-7-1-2,14 0 2,-5-3-5,-2 1 9,2-2-6,2 0-1,0 0-1,-2-1 3,1-1-1,-1 0 1,-3-1-4,2 0-4,0-1 5,-3-1 0,1 3-5,-3 1 2,-3 5-1,5-10-2,-5 10-3,4-5 0,-4 5-3,0 0 0,2-6 0,-2 6 6,0 0-11,0 0 1,0 0-2,0 0 0,0 0-4,-16 13 2,13-8-1,1 3 3,-5 0 5,4 2-4,-1-1-3,1 2 1,0 0-2,3 6 1,0-4 2,0 2 0,3 0-4,-2-2-1,3 3 5,1 1 9,2 1-7,-2-1-2,1-1-2,2 2 10,0-1-9,0 0-1,-1 0-2,1-1 7,-2 0-2,1 0-3,-1-4 1,-2-2 5,-1 6-2,-1-3 3,0-3-4,0 1 4,-1 1-3,-1-2-1,-3-2 1,1 1 6,-2 1-4,-1-2 5,-2 2-4,1-5-1,-3 2 1,1-3 0,-4 3-3,0-2 4,-1-1-3,1 0-5,-1-1-8,-1-1-8,1 1-19,-5 1-17,5-3-20,-5 1-17,5 1-25,0 0-24,2-3-24,0 0-31,1 0-61,1-2-139,9 2-429,0 0 190</inkml:trace>
  <inkml:trace contextRef="#ctx0" brushRef="#br0" timeOffset="23187.2458">6013 12251 195,'0'0'253,"0"0"-20,-14 7-22,14-7-18,0 0-18,0 0-17,-7 0-20,7 0-11,0 0-9,0 0-13,0 0-12,0 0-6,0 0-10,0 0-6,0 0-8,0 0-8,0 0-8,-15-4-5,15 4-6,-6-8-1,6 8-5,-4-7-4,4 7-5,-4-10-2,4 10-5,-2-8 1,2 8-2,-1-9 0,1 9 0,0 0-3,2-11-1,1 6 6,-3 5 0,4-7 2,-4 7-5,5-6 4,-1 2-2,-4 4 1,6-4 0,-6 4 3,0 0-1,8-3 1,-8 3 3,0 0-9,0 0-3,0 0 4,11 6-1,-11-6 8,5 11-10,-5-4 5,-2 2-1,-2 5 2,-1 0-5,-4 4-5,-5 6-7,-3-1-13,1 0-19,0-1-25,-4 0-31,1 1-34,2-1-29,-2-4-55,1-2-185,3-1-424,2-2 188</inkml:trace>
  <inkml:trace contextRef="#ctx0" brushRef="#br0" timeOffset="26693.2422">6594 11364 73,'7'-10'195,"-7"10"-8,0 0-9,1-11-6,-1 11-12,0 0-19,0-11-11,0 11-4,0 0-8,-1-10-11,1 10-10,0 0-8,-6-7-11,6 7-7,-7-5-7,7 5-10,-10-6 0,4 4-9,-2 0-5,-1-2-4,3 1 0,-5 1-4,0 1-8,0 0-3,0-1 1,-3 2-5,4 0-1,-4 0 0,4 0-6,-3 2-1,0 0 0,2 1-2,-3 0 3,3 1-6,0-1 0,1 2-4,1 0 4,1 1-1,3-1-2,-2 2 2,5 0 6,0 2-3,2-9 5,2 19 3,0-7 5,4 0 2,0 3-1,4 2-3,2 6 1,-1 1-2,3-1 0,-1 3-2,-1-1 1,-2 2-4,1-1-1,0-2 0,-4 1 0,2 2 0,-4-8 0,0 5-3,-3-5 0,-1 1 1,-1-2 1,-1 1 0,-2-3-1,-3 1 3,1-5-5,-3 2-1,3-3 3,-3-2-2,2-1-1,1-1 2,-3 0 9,2-2 7,-1 0-2,7-5 5,-8 6-1,2-5-2,6-1 0,0 0-3,-14-1 2,14 1-5,-6-5-3,6 5-2,-4-7 4,4 7-7,1-12-1,-1 12 3,4-14 5,1 4-10,0 2-1,4-1-6,-3 1 4,5 1-1,-2 2-4,1 2 2,-1 1 0,2 1-1,1 1 1,-2 5-2,0-2 1,0 3 0,1 2 2,-2 0-3,0 0-1,1 5 3,0 1-3,-5-5 6,2 3-3,-4 0 0,3 0 0,-4 4 0,1 1 1,-2 0-1,-1-2 3,0 1-1,1 0 2,-2 0-3,0-3-1,1-1 3,-4 5 0,3-5-2,-1 0 4,0 3-4,2-4 2,-2 0 4,2-1-7,-1 1-7,1-1 3,1-1-12,1-3 1,-1 1-9,-1-7-8,3 11-12,-3-11-8,2 10-10,-1-6-8,-1-4-8,4 7-16,-4-7-11,7 4-19,-7-4-18,7 2-29,-7-2-38,0 0-110,14-7-343,-14 7 152</inkml:trace>
  <inkml:trace contextRef="#ctx0" brushRef="#br0" timeOffset="27058.1033">6896 11549 188,'-3'-6'265,"3"6"-32,0 0-27,-4-6-20,4 6-21,0 0-18,0 0-12,0 0-16,0 0-10,0 0-9,24 3-8,-12-3-13,3 1-6,2-2-5,3-2-6,0 1-8,1-1 1,0 0-12,1 2 4,-3-4-10,1 1-5,-2-2-2,-4 5-7,-4-1-11,-1 0-11,-3 1-23,-6 1-15,10-1-4,-10 1-14,0 0-9,4 6-19,-4-6-8,0 0-29,-15 9-8,3-7-3,2 3-28,-6 2-113,4-2-295,-1-1 131</inkml:trace>
  <inkml:trace contextRef="#ctx0" brushRef="#br0" timeOffset="27843.8611">6779 11587 96,'0'0'188,"0"0"-8,0 0-3,0 0-8,0 0-8,0 0-8,0 0-10,0 0-11,0 0-7,-4-5-11,4 5-7,0 0-9,0 0-10,0 0-6,0 0-3,0 0-10,0 0-4,0 0-8,0 0-6,0 0-1,0 0 4,0 0-12,0 0 2,0 0-2,0 0 1,0 0-3,0 0 0,0 0-7,0 0 3,0 0 2,0 0-9,0 0 3,0 0-3,0 0-3,0 0 1,0 0-5,0 0 1,0 0-4,0 0 2,0 0-8,0 0 1,0 0-2,0 0 0,0 0-5,0 0-1,0 0 2,0 0 0,0 0-3,0 0 1,0 0-3,0 0-2,0 0 2,0 0 0,0 0 0,0 0 2,0 0-4,0 0 0,0 0 3,0 0 1,0 0-1,0 0 0,0 0 1,0 0 3,-1 18 1,1-18 1,-2 7-1,2-7 7,0 13 10,2-4 3,-2 0-1,1 1-6,-1 0 0,1 3-2,1-2 7,-2 5-10,0 0 2,1 2 1,0-2-5,-1 0 2,5 0-3,-2 0 2,-2 0-2,0-3-3,2 3 2,1-2 0,-3-2 2,2 1-4,-1-1 3,2 0 5,-4-1 2,4-1 8,-1-2-12,0 2-6,-2-2 2,2-1 1,0 0 0,0 1-2,0-3-5,0-1 3,0 1 2,-3-5 0,8 10 2,-4-7 4,-4-3-1,5 8-13,-1-6 11,-4-2-5,9 5 5,-3-5-3,-6 0 2,17-1 0,-5-1-2,1 0-3,0 1-2,7-3 2,1 0-2,-2 1 11,0 1-15,0-2-9,-1 2-9,-5 0-7,2 0 2,-2 1-27,-1-1-12,-1 1-14,-1 1-15,-2 0-7,-8 0-7,12-2-2,-12 2 0,7 0-9,-7 0-7,0 0-10,12-2-10,-12 2-9,5-3-30,-5 3-40,0 0-147,4-7-397,-4 7 175</inkml:trace>
  <inkml:trace contextRef="#ctx0" brushRef="#br0" timeOffset="28146.289">6840 11851 181,'0'0'224,"0"0"-24,0 0-22,0 0-21,0 0-12,0 0-14,0 0-7,0 0-11,0 0-5,0 0-11,30 4-7,-18-3-8,1-2-11,1 1-2,3-1-8,2 0-11,0-2-5,0 1-9,2 0-13,-3-1-15,-1 0-21,0 0-12,2 1-20,-6-1-32,1 2-22,-1-1-21,-2 1-36,-3 1-121,-8 0-299,12 0 133</inkml:trace>
  <inkml:trace contextRef="#ctx0" brushRef="#br0" timeOffset="28555.4076">7234 11971 176,'1'3'206,"-1"-3"-13,7 6-8,-3-4-13,-4-2-12,7 5-14,-7-5-18,4 5-13,-4-5-11,0 0-7,6 5-7,-6-5-12,0 0-10,0 0-4,3 4-2,-3-4-7,0 0-3,0 0-5,0 0-4,0 0 1,0 0-2,0 0-1,0 0-5,0 0-2,0 0 3,0 0-4,0 0 3,0 0-6,0 0 4,0 0-7,0 0 1,0 0-3,0 0-4,0 0-2,0 0-2,-7-22-6,7 22 9,0 0-3,6-8 0,-6 8 2,3-7-1,-3 7-2,7-4-4,-7 4 1,6-4-4,-6 4-4,9 0 6,-9 0-7,10 1 1,-10-1 1,11 6 2,-6-3-3,-2 2 1,-3-5 3,8 9 2,-5-3-4,-1 2 0,-2 2-1,0 0-4,-2 1 2,-1 0 5,-2 4-9,-5-1-3,0-1-12,-1 0-16,0 1-22,-1-1-13,-1-1-23,2-1-25,-1-1-20,2-1-26,4-4-32,0-1-166,-1 1-388,3-1 173</inkml:trace>
  <inkml:trace contextRef="#ctx0" brushRef="#br0" timeOffset="28926.2926">7877 11571 73,'-3'-5'228,"3"5"-23,-6-7-16,6 7-15,-7-8-21,2 6-11,5 2-10,-13-1-7,13 1-12,-16 6-10,7-1-8,-1 2-1,-2 1 2,1 4-2,0 0-4,0 2-11,-1 1 11,2 2-9,-3-1-1,6 0-1,-1 1-11,2 0-6,-2-2-8,6 2-2,-1-5-7,2 5-4,2-2-6,0 0 3,3-3-3,0-1-6,4 0 0,-2-3-5,3 0 0,3 0-4,3 0-5,1-1-8,2 1-13,-4-4-14,-1 0-15,0-2-22,1 0-26,-1-2-17,1 2-34,1-2-30,-1-3-26,-5 1-194,2-2-416,-2-1 184</inkml:trace>
  <inkml:trace contextRef="#ctx0" brushRef="#br0" timeOffset="29278.8385">7845 11422 98,'2'-10'242,"3"5"-18,-1 1-9,2 0-23,2 2-15,1-1-11,0 2-11,9 1-10,1 4-11,0 2-2,3 1-5,5 5-7,-2 0-2,0 5-7,-1 1-5,-1 1-12,0 1-2,-6 1-10,-1 3-5,-3 0-7,0 1-6,-7 0-3,1 1-7,-1 1-2,-6 0-6,0 2-4,-6-1-3,-1 1-5,-1-1-1,-3-2-4,0 0-1,-3-1-6,-2 0 4,0-2-12,0 0-9,-3-1-10,2-2-17,-3 3-20,-2 0-26,7-9-36,-3 4-30,3-3-48,1-4-58,1 2-199,2-4-474,1-2 210</inkml:trace>
  <inkml:trace contextRef="#ctx0" brushRef="#br0" timeOffset="29874.4477">8367 12051 20,'0'0'253,"0"0"-21,0 0-15,0 0-16,0 0-18,0 0-15,0 0-12,0 0-11,0 0-14,0 0-11,0 0-16,0 0-4,0 0-14,-11-18-6,11 18-10,0 0-5,-9-3-11,9 3 1,0 0-7,-8-3-6,8 3-6,-4-5 2,4 5-10,0 0 0,-6-5-4,6 5 0,0 0-4,0 0 1,-5-6-3,5 6-4,0 0 1,0 0-4,0 0 0,0 0 0,0 0-2,0 0-2,0 0 0,0 0-1,0 0 0,11-11 4,-11 11-3,11-1 1,-11 1 2,0 0-4,16 7-1,-12-3 2,1 1 4,-3 1 6,0 3-3,-4 2 8,-4 5-3,1 0 0,-13 5-3,3 3-13,-4-2-15,-4 0-13,2 0-30,-2 1-34,-2-4-44,2 0-38,1 0-55,0 0-163,6-6-419,2 0 186</inkml:trace>
  <inkml:trace contextRef="#ctx0" brushRef="#br0" timeOffset="31236.0725">8021 11255 11,'-4'-6'240,"4"6"-6,-2-7-14,2 7-27,0 0-16,-4-9-20,4 9-15,0 0-16,0 0-14,5-10-10,-5 10-12,7-3-10,-7 3-6,8-6-7,-8 6-6,11-2-6,-3 1-6,-2-2-4,1 2-8,-7 1-4,14-2-1,-14 2-2,11-1-8,-11 1-1,8 1-4,-8-1-1,11 3 0,-11-3 0,6 5-5,-6-5 2,5 7-2,-4-3-2,-1-4 0,3 11-2,-1-4 4,-2 0 1,0-7 0,-2 15 7,1-7 1,1 3-1,-4-1-1,2 6 5,0 0 1,-2-1 0,2-1 0,-2 2-3,0 2 2,-3 6 5,3-7-1,0 1 0,0 2 2,1-1-3,1-2 2,-1-1-2,3 1-1,-1 0 3,1-2-1,-3-3 0,6 1-3,-2-2 2,-1 0-3,5 1-3,-3-1-1,1-2 0,1 0 0,0-1-2,0 0-1,-2-4-2,5 2 2,-3-2 2,2 0-3,-6-4 8,9 2 0,-1-1 3,-8-1 3,18-3-4,-8-1-2,-4 1-3,2 0 2,-2-1-2,2-1-5,-1-1 0,-1 2-1,0-2 3,-2 1-2,1-1-6,-1 1 0,-2 1 3,-2 4-4,5-13-2,-3 10 8,-2 3 0,3-8-5,-3 8 1,2-6-2,-2 6 0,0 0-1,0 0-1,0 0 2,0 0-8,0 0 1,0 0-5,-18 17 6,11-9 0,1 4 2,-4 3 2,1 2-4,0 1 0,0 6 6,2 1-3,-1-1 4,4 4 6,-1-3-1,3 3-9,4-3 9,0 1-3,2 0-2,1 1 7,2 1-7,-1-3 4,3-7-1,0 7 0,-2-1-3,-1-5 2,4 5-6,-6-6 4,1 0-1,-1-1 2,0 1-3,1-4 8,-5-2-2,3-1-5,-3 0 0,0-3 6,0-1 9,0-7 3,-5 17-1,0-10 1,-1 0-6,1 0 2,-9 0 1,2-2-4,-5 2-3,-3-1-4,0-2-3,-2-1-9,2 1-17,-1-2-12,-8 2-22,9-1-25,-1 0-21,1-1-27,0 0-31,2 1-30,0-1-40,5-1-35,0 3-245,-1-1-548,3 0 243</inkml:trace>
  <inkml:trace contextRef="#ctx0" brushRef="#br0" timeOffset="32561.7505">4572 12837 205,'0'0'237,"-3"-12"-19,3 12-19,-4-10-8,1 4-17,3 6-15,-7-8-15,7 8-16,-9-6-12,5 3-13,4 3-11,-11-5-9,11 5-6,-13-2-11,5 2-4,-2-1-8,0 1-6,1 1-6,-2-1-3,0 0-4,4 2-6,-4 0-2,0 0-4,2 2 0,0-2-6,-1 2-2,3-1-2,1 1 0,-2 2-3,-1 0-1,6 0-3,-1 0 0,0 2 1,3 3-2,-1 1 6,2 1 1,4 0-3,0-2 4,4 7-7,-1 0 4,1 0-3,5 4 2,2-1 1,-7-3 3,-1-1-4,3 0 5,0 1-1,-3-1-2,-2 1-3,1 1 3,-2-1 0,-1 0-1,-2-1-3,-1 1 1,-1-1-2,0-2 0,-2-2 1,0 1 0,-1-4 4,-1 2-1,-1-2 2,3 1 9,-3-2 2,2-4 4,-3 2-2,3 0 1,-1-4 0,0 1-3,-2-1-5,7-3 1,-11 5 9,6-3 7,5-2 0,-7 2-2,7-2 2,0 0-3,0 0-7,0 0-2,-9-8-1,9 8-7,0 0 5,0 0-6,3-11-7,-3 11-1,0 0 0,9-9 0,-9 9-5,9-2-1,-9 2-1,11-2 0,-11 2-1,16 4 2,-5-1 2,-2 3-2,0 0 3,0-1-4,1 3-1,3 2 2,-5 0 0,2 5-2,-2 0 1,-2 2 0,-1 1 0,3 6 3,-6 2 1,0-1-4,-2 1 3,-2 0-1,2 0-4,-3 0 6,0 0-3,1-7 2,0 2 0,1 3-2,0-6 1,-1 1 3,1-3-2,1-3-3,-1 0 6,1-3-7,1 0 1,2 0-2,-2-3 3,2 0 0,-1-2-4,-2-5 6,9 10 1,-3-6-3,3 1 2,-1 0-1,1-1-8,1-2-1,2 0-7,-2 0-10,0-1-14,3 0-9,-2 0-18,1-1-12,2 0-22,-1 0-20,-1-1-23,0 0-19,1-2-21,0 1-37,-3 2-161,-1-3-413,1-1 182</inkml:trace>
  <inkml:trace contextRef="#ctx0" brushRef="#br0" timeOffset="34944.1407">5181 13039 245,'-7'2'253,"7"-2"-25,0 0-24,0 0-20,0 0-18,0 0-16,0 0-15,0 0-11,0 0-7,0 0-5,0 0-9,0 0-10,30-4-9,-18 1-6,-1 3-9,1-1-9,2-1-5,-3 0-7,2-1-5,-1 2-5,-1 0-10,1 1-10,-5-1-12,1 0-4,-8 1-11,13-3-9,-13 3-13,9 2-8,-9-2-5,7-2-12,-7 2-4,0 0-6,9 3-12,-9-3-5,0 0-4,0 0-16,0 0-19,0 0-8,0 0-38,-21 9-91,9-4-279,3-2 124</inkml:trace>
  <inkml:trace contextRef="#ctx0" brushRef="#br0" timeOffset="35352.7623">5197 13054 16,'0'0'199,"0"0"3,0 0-11,0 0-6,0 0-14,0 0-10,0 0-11,0 0-8,0 0-17,0 0-9,0 0-7,0 0-10,0 0-10,0 0-9,0 0-9,-8 5-4,8-5-8,0 0 3,0 0-6,0 0-2,0 0 2,0 0 2,2 13 13,-2-13-1,2 10-2,-2-10-2,1 8-8,-1-8-9,1 11-1,1-4 11,-2 0-10,0 3-1,1-1-4,2 2-8,-2 1 1,0 0-1,0 0-3,2 0 1,-2 4 0,2-4-5,-1 1-4,-1-1-1,1 1-1,-2 1 1,2-1-4,0-2-2,-1 1 11,1 0-13,1-3-1,0 2-1,-2-2-7,3 1 4,-2-1 1,1-2-2,2 1-5,-1 0 0,0 1 1,2-2 1,0 0 3,0-1-1,1-2-6,2 1 5,0 1 0,1-2-2,2-1-1,0-1-1,4-2-2,1 0 4,2-2 1,1 0-2,-1-1-3,-2-2-9,1 0-2,-2-1-7,2 2-12,-6-3-12,3 1-9,-2 1-20,-3 0-16,2-1-21,-6 2-26,-1-1-23,2 2-18,-2-3-37,-1 1-52,-4 5-137,4-9-432,-4 9 191</inkml:trace>
  <inkml:trace contextRef="#ctx0" brushRef="#br0" timeOffset="35585.7398">5274 13227 229,'0'0'253,"0"0"-21,0 0-23,0 0-21,0 0-24,0 0-14,0 0-8,0 0-21,0 0-9,0 0-18,31-1-12,-18 1-20,0 0-16,5 0-24,-1-2-19,2 4-26,1-4-22,-1 4-28,2-4-50,-1 1-26,-1 1-134,-5 0-306,3 1 135</inkml:trace>
  <inkml:trace contextRef="#ctx0" brushRef="#br0" timeOffset="35951.1969">5797 13359 149,'0'0'225,"7"6"-12,-7-6-18,0 0-13,2 3-15,-2-3-16,0 0-13,0 0-11,4 5-13,-4-5-11,0 0-8,0 0-14,0 0-2,0 0-6,0 0-11,-14 6-3,14-6-4,0 0-1,0 0-3,0 0-3,-17-7-8,17 7-3,-6-6-7,6 6-2,-6-7-2,6 7-4,-4-8-2,4 8 1,-5-8-4,5 8 1,-2-6-7,2 6 0,0 0-2,0 0 1,0 0-7,0 0 2,0 0-3,6-11 3,-6 11 1,0 0-7,14 3 1,-14-3 1,11 4-2,-6 0 2,-5-4 3,8 9-3,-6-5 2,1 4-3,-3-8 2,0 16 3,1-6-6,-3 1 10,-1 1-8,-1 2 0,-5 1-5,3-1-8,-3 0-15,-2 1-11,0-1-20,0 1-28,-2-2-22,1-2-29,3-3-32,-2 0-186,1-2-384,1-1 169</inkml:trace>
  <inkml:trace contextRef="#ctx0" brushRef="#br0" timeOffset="36296.2107">6036 13168 71,'0'0'328,"0"0"-19,0 0-31,0 0-26,0 0-28,0 0-23,0 0-20,4 7-11,-4-7-14,4 8-13,-2-1-8,0-1-14,2 1-11,-2 4-12,1-3-7,-1 3-15,2-1-2,-1 1-10,-1 0-7,1 0 1,1 1-9,-2-3 0,1 2-11,-2-1-5,0-3-1,1 2 5,0 0-15,-2-2-2,0-7-8,3 14-4,-3-14-7,-2 8-8,2-8-4,0 8-9,0-8-6,0 0-16,0 7-24,0-7-38,0 0-44,0 0-26,0 0-52,0 0-220,-20-13-483,15 6 213</inkml:trace>
  <inkml:trace contextRef="#ctx0" brushRef="#br0" timeOffset="36634.9508">5916 13138 98,'0'0'276,"0"0"-21,-2-9-21,2 9-22,0 0-22,0 0-19,8-9-16,-8 9-14,13-2-13,-2 0-16,1 1-9,2 2-9,6 1-6,0-1-11,-1 3-8,2 1-7,0 1-2,-4 0-10,3-1-6,-2 3-3,0-3-4,-1 2-5,1 1 1,-2-1-3,-2 0 2,-3-1-9,0 0-3,-3 2 5,-3-4-6,0 4-2,-1 0 1,0 1-1,-7 3-1,2 0-1,-4 4 1,-3 1-4,-2 1 0,-4-3-2,-2 6-5,-4-3 1,-2 1-3,0-2-7,-4-2-5,1 2-10,0-3-10,0 0-11,2-2-11,4-4-8,2 0-15,0 0-8,0-3-17,6 0-9,0-2-16,0-1 1,5-2-25,6 0-27,-9 2-144,9-2-347,-13-5 154</inkml:trace>
  <inkml:trace contextRef="#ctx0" brushRef="#br0" timeOffset="37787.183">6160 12927 72,'-2'-5'231,"2"5"-20,0-12-18,0 12-19,4-12-22,2 4-14,0-2-7,5 2-9,2-3-8,3 1-9,0 0-10,1 1-9,1 0-10,2 5-10,-3-3-5,1 4-4,0-1-9,-3 2-4,1 1-4,-2 1-6,-3 1-3,1 1-2,0 1-7,-3 0 4,0 2-5,0 1 1,-5 0-2,1 4 0,-1-1 1,-1 2 0,-3 5 3,1 0 3,-1 0 4,-4 0 5,3 1 0,-2 2-6,1 0-1,-2 5 5,1-7 1,1 1-4,-2 0 0,1 1-2,1-1-2,2 0-2,0-1-2,-1 1-6,2-6 5,0 1-5,3-1 0,-3 0 0,4-2-3,-1 1 0,1-2-12,-1 0-1,1-1 2,0-2 2,-1 0-2,1-1 3,0-2 1,-5-3 7,12 4 4,-4-3-2,0-2 0,-8 1 2,15-4-3,-5-1-1,-1 1 1,-2-2-3,4 0-2,0 0 7,-5-1-8,1 2-1,-3 0 0,1 0 2,1 1-4,-2-3 2,1 3 0,-2-1-1,-3 5 2,4-8-2,-4 8-1,3-4-3,-3 4 1,0 0-2,0 0-2,0 0 8,0 0-12,0 0 1,0 0 1,0 0-1,0 0 0,0 0-1,-14 18 2,13-11-2,-2 0 3,1 3 0,-1 1 1,1-1-1,2 1 0,2 1 0,-2 3 2,1-1 2,3 1 1,0 1-4,0 0 3,1 1 4,2-1-3,0 1-1,0 0 3,-1 0-4,2-1 5,-3 0-4,2 0 7,-3 0-2,5-3-1,-7 0 5,0-2 1,-1-1-5,1 0 5,-1 1-1,-1 0 6,-3-1 4,2 0 3,-3 0 0,-3-1-4,1 0 3,-4 0-2,1-1 3,-1 1-4,-1-1 4,-3 0-7,-3 0-4,0-1 2,-2 0-1,1 2-4,-1-3 3,0 0-2,2-2-2,-2 0-4,2-2-8,0 1-7,4-2-1,-2-1-23,2 0-29,-1-1-18,-3-2-20,3 3-30,2-2-44,2-2-37,1 4-83,-1-2-153,2 1-483,1-3 213</inkml:trace>
  <inkml:trace contextRef="#ctx0" brushRef="#br1" timeOffset="61479.4221">11750 12471 126,'0'0'188,"-5"-4"-18,5 4-12,0 0-11,-8-7-10,8 7-11,-1-10-9,-2 4-13,3-3-11,-1-2-7,0-1-11,1-3 2,-1-2-13,1 1-4,1 0 1,-1 4-3,1-2-6,-1-3 1,1 1-7,-1 2-2,3-3 2,-6 2-2,3 1 6,0-4-8,3 2 5,-6-1-7,1-1 6,1 1-2,1-2-3,-2 1-1,-2 0-1,4-1-2,-2 0 0,-1-1-5,-1 1 2,1 0-1,0 0 6,-2-7 2,1 1-6,3 0-3,-4 0 0,0 1-5,2 0 0,-1 5 1,2-1 0,-2-6 0,0 7-6,2 2 3,0-2 0,0 1-8,-1 0 0,-1 0 2,3 0-4,1-2 0,-3 2-3,1-1 3,-1 0-6,2 1 3,-4-1-2,2 1 2,1 0-5,-1 2 3,1-3 3,-2 1-2,0 0 3,1 0-2,-1 3 5,3-3-7,0 2 2,1-1 1,-4 0-4,0 2 2,2-1-4,1 3 0,-2-4 1,2 5-3,-2-4 2,2-1-4,-3 5 2,3-4 4,-3 0 0,1 1 1,0 3-1,0-5-2,-1 4 5,4-3 0,-2 1 0,2-1 0,0 1 0,-3-1-3,4 4 0,-2-1 1,0 3-3,-1-2-2,1-1 5,0 2-2,0 0 0,-1 0-4,0 0 3,0-1-2,1-2 0,-1 4-1,-2-4 2,1 3-2,1 0 2,-2-2-5,1 1 10,0-6 0,0 8 4,-1-9-3,3 2-3,-3 0 3,4 0 1,-2 5-4,2-6-2,-2 6 1,0-4-3,2 4 1,-2 2 0,2-2 1,-1 1-3,1 1 2,0 0-2,-1-1-3,1 0 5,-1 1-3,-2 0 0,3 1-2,0-1 0,0-1 2,-1 0-1,1-1-2,0 0 1,0-4-1,-2 3 1,5-3 4,-3 1-5,4 2 1,-3 0-3,0-2 10,-1 4-12,0 0 8,0 1-5,0 0-2,0 0 5,0 1 1,-1 0-2,1 0-2,-1-1-2,1 10 7,-1-18-2,-2 10-3,2-3 5,-1 1 1,0-1-2,1 1 0,-2-1-1,2-1 1,1 0-2,-3-4 2,2 1-3,0-3 2,-1 2-1,0-2 4,1 3-7,1 0 3,0 2-2,-3 1 6,3-1-5,0-3 1,-1 0 0,-2 3 0,2 1 2,-2 1-2,1-5-2,-2 5 3,0-1-3,1 0 2,0 0-4,-2-3 6,1-1 0,0 0 2,1 1 1,-1-2 0,1-1-2,0 0 1,-1 0 3,-1-6 0,1 5 0,2 1-2,-3-8-2,2 7 4,-1 3-6,0-2 1,1 0 1,-5-1 1,6 3-2,-2 0 2,1 0-5,-1-2 1,0 1 1,2 1 9,-1-1-10,-3 0 1,3 2 0,0-2-1,-1-1 5,-2 0-1,0-1-7,3 2 1,0-2 4,-3 2 1,1 0-3,0 0-2,0 0 5,1 2-2,0 0-2,0 0 2,2 3 2,-3 0 2,0 0-8,1 1 4,-1-1 3,1 1-6,0-1 0,-2 0 9,2 0-10,-2-2 10,1-1-7,-1 4-1,0-2 0,0-2 5,1-2-3,-3 1-1,4-1-3,-3 2 7,3-1-5,-3-1 0,2 3 0,1 2 5,-1 0 11,1 1 5,-3 0-2,2 1-7,-1 0-3,-1 0 5,-1-2 2,2 3-3,-2-4-3,2 3 4,-2-1-4,0 0-3,0 1-1,1-1 2,-1 1-2,1 0 7,-1 0-8,-2-4 3,2 3-12,-2-2 4,3 5 7,1-4-3,-6-1 0,3 3-1,2-1 2,0 3 2,-4-5 0,3 4-2,-3-2 3,-2 0-7,5 1 6,-1 2-6,-1 1-1,3 0-2,-5-6 4,0 5 2,2 1-5,1 0 6,-2 0-4,1-1-1,1 2 5,-4-1-6,3 1-1,-2 0 2,1 0 1,-1 1 1,0 0 1,1 2-3,0 2-3,-1-4 0,5 5 1,-5-1-1,-1-1 8,1 2-10,1 0-3,-1 2 2,-1 0 7,2 1-5,-3-1 3,3 0-3,-3 3-3,1-3 5,-1 2-2,6-1 5,-1 2-3,-3-1 0,3-1 8,-4 2-12,2-1 2,1 1 1,-1-1-2,2 1 6,-2-1 6,2 1-7,-3-1-9,2 2 5,-1 0 3,-1-1-2,3 3 0,0-1 0,-4-1 1,-1 1 2,5 1 1,-2-1-5,3 0 5,-2 0-3,1 0-3,0 1 0,1 1-2,0-3 5,1 1 19,1 0-20,2-1-4,0 0 5,-4 1 2,1 2-3,3 0 1,-1 0-1,-3 0 3,3-1-5,0 2 2,0-1 11,-3 1-8,3-1 0,-4 2 0,5 0-4,-5 3 5,4-2-9,-5 1 1,2 2 7,-2-1 1,1 1-3,-3-3 1,6 0-4,-3-3 1,5 1 3,-5-2 3,7 1 1,-2-4-9,2 3 3,0-2-1,2-6 3,-4 13-1,2-5 9,-1-1-10,1 2 5,0 0-3,0 3-4,2 2 4,-4-3-1,0 2-3,2 2 3,0 3 4,-2-1-1,1 1-2,-3 0 4,4-1-2,-4 1-1,4-2-2,-2 1-2,2-1 4,1 0-2,-3 1 1,4-2 4,-4-2-1,4 2-1,-3 0-1,2 1-1,1-1-2,0-3 7,0 4-2,-1 1-1,1 0-4,1 1 6,0 1 2,2 5-7,-1-5 2,0 7 3,0-1-3,2-5-2,-1-1 3,-1 6-3,0-6 5,1 6-5,2-6-2,-3 1 8,5-2-1,-3 1-2,0 6-1,0-7 10,2 7-8,-2-5 1,2-2-8,1 5 6,-4-4 0,0-1 2,0 2-4,2 0 2,-3 0 1,1-1-2,1 6 3,-2-7-2,5 7 2,-3-7-1,0 1-3,1 7 4,-4-2-8,3-5 6,-2 0 2,2 6-2,1 0-3,-3-6 5,5 5 1,-2-5-3,-1 0-1,-1 0 3,-1 0-4,4 5 5,-1-5-1,-3-1-2,2-1 1,-1 0 0,1 0-2,-1-1 0,3 1 3,-2 2 3,-1-4-6,1 2 3,0 0-2,1-2 0,-4 1-1,1 1 3,2 0 3,-1-2-2,-2 1-3,0-1-2,1 1 6,2 0-4,-4 3 2,2-2 0,-1 1 1,1 1-2,0-1 5,0 1 3,-2 0-10,3 0 2,0-2 10,-6 1-10,7 0 2,-4 0 2,0-2-3,0-1 4,0-1-5,0 1 3,0 1 1,0-3-1,-1 2 0,-2 2 3,3 0-3,0 1-2,-3-6 0,1 5-5,2 0 8,-2-2-4,2 2 4,0-1 0,0-4-2,0 0 4,0 6-3,0-1-3,0-1 4,0 1-4,0-5 3,0 5 0,0-5-7,0 0 5,0 0-1,0 3 3,0-1 10,0 2-13,-2-4 1,2-1-2,-1 0 2,1 0-5,-2 0-2,2-2 17,-2 5-13,2-2 7,2-1-6,-4 0-1,2 1-1,2-1 1,-2 0 2,0 1 1,0-1-4,0 1 3,0 0-1,0-1 2,0-1 4,0 1 0,0 0 7,-2 1-10,2 0 2,0-1-5,0 2 6,-2-1-3,2 2-2,0-3 1,0 1 9,0 0-5,0-1-3,0 1 5,0 3-8,0 1 1,-2 1 4,1-1 1,2-1-3,-1 1-1,-1 0 0,2-1 1,-2 2 0,0 0 1,1-1-7,1 0 9,-1 0-8,0-5 5,0 5 2,0-4-2,1 0-6,-1 5 6,-1-1-4,2 0-4,1-1 5,-2 1-3,0-5 5,2 3 0,-2-2-2,2-1 3,0 2-6,1 2 4,-1-3-2,0 0-1,-2-1 0,0 1 6,3-1-4,0 2-2,-2-2 5,0 0 0,-1 2-6,2-2 5,0 0-6,0-1 1,0 2-1,1-1-1,-2 0 12,2-2-6,-1 0-6,0 0 5,0 3 0,4-1 2,-5 0 7,2-2-11,-1-4 2,0 2-1,0 3 1,2-3 3,-1 2 4,1 0-10,1 0-1,-3-2 5,3 2-6,-2-1 3,0-1-5,0 2 6,3 0-3,-4 0 6,3-1 1,-3 2-1,5-2-8,-4 3 5,3-1 0,-1-2 0,-3 0 4,4 3 1,0-2-4,-2 1 0,1 0 3,1 1-8,0-1-1,0 0 8,0-1-3,1 1 3,-3-1-6,2 0 3,1 0-3,-1 2 1,0-1-3,-1-3 10,-1 0-11,0 0 3,0-1 2,3 2 2,-1 2 0,-1-2 1,0 2 4,-1-2-4,1 0-6,0-2 2,1 0 2,-3 3 10,5-1-9,-3 1 8,4-1-9,-4 0 0,1 1-1,1-2 5,-2-1-5,2 2-3,2 0 3,-5-1 5,4-2-9,-3 3 0,4 0 2,-4 0 1,3-4 6,-3 1-5,-1 1-5,2-1 6,-2 1-1,2-1-2,1 2 2,2-1-2,-2 2 4,0-2 1,-1 0-6,-1-1 7,4 1-5,-4-1 0,-1 1 2,4-2-3,-3 5-5,5-3 8,-2 0 2,-3 0 0,4 0-4,0 2 9,-4-4-6,1 0-1,3 0 0,-1 2 0,0-3-1,0 3 2,0-1 2,1 1 5,1-3-12,0 3 1,1-2 2,-2 1 5,1-2-3,0 0 2,0 1 2,2 0-9,-2 0 3,0-2 3,0 2-4,-1-2 9,2 0-10,0 0 2,2 0 0,-3-1-2,-3 1 5,0 0 3,-7-2 1,15 1-12,-8-1 0,-7 0-1,15 0 8,-7 0-3,0-1 8,-8 1-4,16-3-7,-8 2-1,0 0 6,-8 1 13,17-5-17,-8 3 6,-2 0-2,4-2-2,-1 1-1,-1 0 8,2-2-1,-1-1-8,-1-1 12,2 3-13,-3 0 2,2-1 1,-4 1 4,5-2-2,-2 0 6,0 3-6,-4-1 0,4 1 1,-3 0-2,2-2-1,2 2 4,-3 0-1,0-3-4,-1 1 3,-1 2-1,3-2 0,0-1 13,-3 1-12,3-1 0,1 0-3,-2-1 5,0 3-1,-1 0-1,1-3 2,2 0 8,1 1 2,-5 0-15,5 0 2,-4 0-1,-1 0-2,3-1 4,-1 0 1,-1 2 0,-2-1-3,1 0 3,0 2-4,0 0-1,-1-2 6,4 1-3,-6-1 5,3 0 0,0 1-9,-2-1 6,3 0-3,0-1 2,-2 2-2,2-1 2,-2 0 0,2-2 1,-2 3-5,2-3 4,-1 3 5,0-1-2,-1 1-3,0 0 1,0-1 1,0 1-4,0-1-1,-1 0 3,1 0 0,-4 6 3,7-9-1,-4 3-5,0 1 5,-3 5-9,5-9 12,-5 9-1,5-9-2,0 3 0,-2 0-2,-3 6 1,6-14-8,-3 9 9,-1-1-1,2-2-1,-1 2-1,-1-1 4,1 0 2,2-1-9,-1-2 3,-3 1 6,2-1-8,0 0 6,0 1 1,-2-1-6,1 2-3,0-2 2,1 0-3,-2 1 9,0-1-1,-1 0-4,2-1 1,-1-2-1,3 4 5,-2-1-7,-1 1 2,1 0 3,0-1-4,0 3 5,0-3 9,-1 4-9,1-4 0,-1 3 4,2 0-6,-3 7-5,1-14 10,0 5-3,0 3-2,2-4 2,-3 3 2,0-1 0,0 8-3,3-17 5,2 9-4,-5-1 0,-2 0-4,2-2 1,2 1 2,-2 10-2,-2-14 8,2 14-6,0-11 2,0 11-6,-1-10 5,1 10-7,-5-10 8,5 10-2,-1-10 5,1 10-15,-3-10 2,3 10-13,-1-10-11,-2 4-18,3 6-14,-4-11-30,4 11-33,-5-7-44,5 7-53,-5-9-66,0 4-320,1 1-658,4 4 291</inkml:trace>
  <inkml:trace contextRef="#ctx0" brushRef="#br1" timeOffset="66142.1293">14145 12641 202,'-5'-5'208,"1"-4"-10,0-2-19,3-1-16,-2-5-7,2 1-11,0-2-8,1-2-12,0 1-9,4-5-12,-2-1 1,1 7-6,2-7-6,-1 7 2,-1-1-1,1-7-9,0 8-2,-3-2-7,3-7 0,0 4-2,-1-2-5,1 0 5,-2 7-2,2-2-6,0-7-5,-3 2-3,2 1-5,-2 5-3,1-5 6,0 5-9,-1 1 4,0 1-5,-1 0 2,2 0-3,-1 2 7,-1-3-8,-1 2-5,-1 0 1,1 1-1,1-1-5,-1 0 0,1 0 1,-2 0-12,2-1-2,-1 0 10,0 1-9,1-1-2,0-1 6,1-1-4,-2-2-8,3-4 1,0 1 1,-2 6-2,2-5-3,0 2 5,0 4-6,2 0-1,-3 1 3,3 1-1,-5 2-1,3-2 2,-1 2 2,-2 1-2,1 2 2,0-3 4,1 1 0,-1 1-4,2-5 1,-2 3 7,0-3-12,0-1-1,-2 2 0,1-2 2,1-2 11,0 1-9,-1-8-3,0 6 3,2-5-2,-2 0-5,1 0 1,-3 6-14,2-7 14,-2 0 0,2 7-2,0-2 4,-2-4 2,1 6-5,-1-2-1,2 2-3,-3-9 7,3 9-1,-2 0-1,-1-6-3,-1 1 2,0 5 2,3 0-2,-2-9 4,-1 3-5,-2 0-2,0-3 6,2 2 0,-1-1-1,1 2 6,1-1-12,-1 6-1,-1 1 1,0-5-4,-1 6 6,3-1-6,-1 1 35,0 0-19,-3 1 2,2-1 14,0 2-18,-1-1 0,0 0-3,1 0 1,0-1-10,0 0 3,0 1 4,-1 0 17,-1-2-14,3 1-11,-1-1 2,0-6 2,0-1 4,0 1-6,2 1 0,0 4-5,-1-4 6,0 6 0,2 0 0,-3 4 3,2-2-9,-1 0 5,1 4 1,-1-3-3,1-1 7,-3 2 3,3 3-9,-1-1 0,-2 1 2,2-5 1,0 6 5,-4-6-8,3-1-2,-1 2-4,-1-2 6,2-1-1,0 1 0,-1-1 1,2 0 2,-1 1-4,0-2 5,1 0-8,-2 1-2,-1 0 1,2 0 6,-1 1-3,1 0 10,-1 0-11,-1-1 16,-2-4-16,3 6 4,0-2-2,-1 1 1,-4-4 2,3 3 0,2 0 1,-3 1-1,1-6-2,0 4 7,0 1-4,-1-5-4,2 6 2,-1-1-3,-1 0 6,1 1-2,-2 1 2,0-1-7,-4-4 7,6 6 9,-3-2-11,2 4-1,-3-3-2,0 1-2,2 0 5,-2 2-1,0-1-2,0 3 7,1-2-11,-1 0 1,-1-1 7,1 0 7,0 1-12,-1-3-1,-1 3-2,1-2 9,-1 4-5,1-2-3,-3 0 4,4 1-1,-2 0-3,1 0 9,1 3-3,-1-1-4,0-1-2,1 4 5,3 0 3,-5-1 0,3 0-7,-1 2 2,-1-2-1,3 2-3,-3 1 6,3 0 4,0 0 0,-2-1 2,2 2-7,-2-3-2,3 3 1,-1-2 2,-1 0-5,0 0 5,-1 1-6,1 0 5,-4-1-9,1-3 11,3 2-5,1 3 4,-2-1 12,1-1-21,0 0 0,-2 0 5,0 1-13,1 0 11,-3-2-8,4 1-1,-1 3-5,-1 1 0,1-3 9,-3 2-3,3-1-3,-5 2 1,5 1-1,-2 1 5,-1-3 1,4 3-3,-2 0 5,1-2-3,4 4-1,-1-2 8,-2 0-8,1 3-1,3-2 4,-3 1-4,0 1 1,1 0 6,0 1-4,2 0 5,0-1-5,1 3 3,-1-1-4,1 0-1,-4 0 4,3 2 1,-2-2 4,1 1-4,4-2 0,-2 0 5,-2 2-5,1-1-12,0 1 3,3-1 3,-2-2 0,0 2 2,2 0-4,-1 0 6,2 0-2,-2-1 2,6-4-2,-12 12 8,8-7-4,-2 4-1,-1 0 2,0-1 3,2 0-4,1-1 1,-1 3 5,-1-2-4,3 3 8,-4-2-4,2 2-2,1-1-2,-1 2-1,1 2 3,2-2 7,-2-1-5,0 1 12,3 0-13,-2 3 2,2 2-2,0 1-1,-2 0 5,2-1-5,0-1 3,1 2-3,1-3 6,0 3-4,1 1 6,-1 7-4,0-1 0,3 0 3,-4 3-3,0-2 10,1 2-11,3-2 4,0 2-1,-2 0 6,1 1-5,-1 0 0,2 0 5,0-3-5,0 1 7,0-2 0,2-1-4,-1 3 1,2-4 0,-3-3 5,-2-2-5,1 1-1,1-2-1,1 1-2,-2-2 12,1 0-8,0 3-4,1-2-2,-1 0-2,1 1 8,3-3-1,-6-3 1,2 6-3,1 0 3,-1 2 1,-1-2-6,1 0 2,2 0 2,-2 0 1,1 1 5,-1-1 0,-2 1-3,1-1-1,1 0-2,0 0-3,-1-1 0,-1-1 2,3 0 0,0 1-3,-5 0-2,2 0 1,2 1 1,-1-4 6,-1 2-9,2 0 3,-2 1 6,-2-1-3,3 1-2,-3-1 2,1 1 3,1-2-2,-2 1 0,1 1 2,-1 0-3,1-1 6,-2 0-4,1 1-1,1-1 4,-2-4-2,0 3-3,1-1-2,0-3 7,0 5-4,0 0 1,0 1-1,-2-7-2,4 8 8,-2-6-11,1 6 15,-1-2-9,0 1 1,0-3-9,-1 3 11,-1 1 0,0-1 3,-2-1-6,4 4 4,0-4-7,-4 4 7,3-2 0,-3 0-5,3 0 0,-2 0 1,0-1-1,-1-1 0,1 1-7,2 0 5,0-3-2,1 3 4,-2-5 1,4 2-6,-4-2 4,0 3-6,2 1 3,0-4-3,0-2 8,0 4-6,0 1-3,0 0 6,0 2 0,0 0 3,0-1-6,0 0-2,2-1 1,0 1-9,-2-1 11,1 2 1,0-3-13,-1 3 11,0 0 3,-1 0-1,2-2-3,0 1 0,1-3 4,-2-1-4,0 4-10,1 1 8,-1-1 2,4 1 4,-3-1-1,-1 3 12,1-2-12,1 2-3,-1-1 6,-1 0-6,1-1 3,1 0 1,-1-2 0,0 2 2,2 1-11,-1-3 13,-2-2-6,0 4 8,4-1-13,0 1 10,-3 0 3,0-1-6,2 1-3,-2-1 5,1 2 0,0-1-2,1 0 0,-2 0 1,0-2-2,1 2-1,-1-1-1,0-1 1,0-2 8,0 0-6,5-1 2,-4 1-5,-1-1 4,2-2-1,-2 4-1,2-4-2,-2 2-2,0 0 3,2-1-14,0 1 15,-2 0 2,2 0-2,-3 0 0,3 0-2,2 2-5,-3 2 13,0-4-7,3 3 19,0-4-24,-2 2 1,1 0-2,0-3 7,4 6-1,-5-4 0,1-1-4,0-1 5,0 1 0,0-2-6,-1 0 1,0-2 9,-3-7-18,5 15 16,-3-4-3,2 0 1,3-1-1,-2 0-2,-1 1 2,0 0-2,2 0 4,0 2-2,-1-2-1,1 1 2,0 1-3,2-2-4,-3-1-1,1 1 10,-1 0-7,2 0 1,0-1 1,0 5 9,0-1-9,-1-6 4,0 5-5,-2-3 2,1-1 4,0 0-12,0 0 2,-1 0 11,0 1-9,1 1 2,1 0 5,-1 0 1,-1-1-9,1 0 7,2 0-2,-3 1 1,3-1 0,-3 1-6,0-1 4,1-2 3,0 1 0,0-1 0,0-3-4,0 3-10,-2-1 11,2 0-5,-1-1 5,1 1-12,3 3 10,-2-2 5,-1 0-2,0 0-1,-1 0 4,1-1 2,-1 1-9,2 0 3,-2 1 2,1-1 0,3 0-1,-3-1 1,1 1 9,-2-2-10,0-3 10,0 3-15,0-2-1,0 1 6,-4-5-5,6 7 9,0-2-1,-2 0-14,0-2 7,-4-3 3,8 8-3,-4-4 7,-3 1-4,7-1 0,-8-4-10,9 9 14,-7-5-6,3-1-2,-5-3 1,7 6 6,-5-2-5,-2-4 1,9 8-3,-5-4 8,0-1-4,-4-3-3,6 9 5,-2-7 8,-4-2-16,10 6 7,-6-2-1,0 1 4,5 0-6,-5 0-3,1-2 12,1 1-2,1-1-10,-2 0 3,0 0-9,3-2 14,-8-1-10,14 4 4,-7-1-3,1-3 13,3 0-5,0 0-3,3 0-4,-3 0 6,3-3 0,-1 0-1,0 1-7,5 1 10,-3-2-7,4-2 0,-2 4 2,-1-3-5,1-3 9,-2 2 3,-2 2 1,2 0-4,1-2 0,-2 0-2,-3 2 3,2-1 2,-1 1-6,4-2 7,-4 0-8,1 0-4,-2-1 4,-1 1 5,3-2-3,-3 1 0,2 0 1,0 0-1,-3 0-9,3-1 11,-1 1 1,0 1 2,-1-1-6,3 0-5,-3 2 12,0-2-5,3 1 12,-4 0-16,1 0-3,2 1 11,-3-1 0,0 1-2,1 3-5,0-3 4,0-1-10,2 0 11,-3 1 0,-1 0-4,3-1-3,-1 0 9,0-1-13,3 2 5,-3 0-3,1-1 8,0 0-7,-2 0 18,1-1-18,0 2 0,-3 0 5,-1-1 2,2 0-10,2 1 6,-4-2 3,1 1 3,1-1-14,-1 1 9,0-2-6,0 1 0,0-1-2,3-2 5,-3 2-2,1-2 10,-1 2-9,1-1-1,3 0 5,-5 1 0,2-1-4,-2 1 4,1-1 1,-1 0 3,-2 4-3,2-1 2,-1-1-4,-1 0 10,1-2-17,0 3 12,1-4-8,-4 0 2,6 0-1,-3-1-5,-1 0 18,-1-1-11,1 1 10,0-2-7,0 0-6,2 2 5,-1-1-4,-1 0 1,0 0-9,-1 2 12,-1 0-7,2 0 8,1 0-5,-5 5 7,0 4-2,2-12 2,1 8 0,-3 4 2,3-8-9,-3 8-1,1-11 6,-1 11-8,3-10 2,-2 0 10,-1 10 6,0-14-17,0 14 2,-1-18 17,2 10-14,-1 8 8,1-19-9,-1 10 4,0 9-2,0-16-4,0 16-1,0-14 8,0 14-2,0 0 11,-1-14-2,1 8-8,0 6 4,-1-10 0,1 10 2,-2-10 3,2 10-7,-1-10 4,1 10-14,1-13 17,-2 6-2,1 7-8,0-14 4,0 3 9,0 2 0,1-3 0,-1 0 5,-1 0-7,1-4-1,0 4 9,0 1-9,-1 0 10,1-2 5,1 2 1,0 3 8,-2-2-6,-2 1-15,3-1 11,0 10-7,-4-15 6,2 9-3,2-1-2,-4-1-5,4 8 0,-1-13 1,0 6-7,1 7-1,-3-11 8,3 11-7,-1-10 4,1 10-9,0-8-2,0 8-11,0 0 0,-4-9-24,4 9-9,0 0-23,0 0-26,0 0-27,0 0-27,0 0-29,-2-7-38,2 7-36,0 0-34,0 0-74,0 0-215,-2-9-620,2 9 275</inkml:trace>
  <inkml:trace contextRef="#ctx0" brushRef="#br1" timeOffset="71103.4958">17239 11533 56,'0'0'257,"-5"-12"4,1 5-17,-1-2-4,0 2-9,0-3-25,-2 1-2,2 0-14,0 0-14,-1 1-19,-2-2-11,3 3-17,-1-1-5,0 3-6,0-2-5,-2 2-14,1 0-3,-1-1-10,-2 3-3,2-2-8,0 1-4,-1 1-4,1-1-4,-3-1-8,1 2-3,-3-2-8,2 1 7,-2 1 8,-1-1-3,-3 0-11,1-2-5,-1 1 0,1 0-1,-2 0-5,-3 0-1,2 1-10,-3 0-2,6 0 0,-6 0 2,-6 1 12,6-2-16,-4 2-7,4 0-2,-7-2 1,0 3-8,-2-1 3,1 1 13,-1 1-21,-1 0 3,1 0 0,-1-3 4,-1 1-6,1 1 8,-1 2-7,1 0 5,0 1-1,1-1-4,1-2-1,-1 1 2,-1-1-1,1 4 1,-1-5 6,2 3-9,-2-3 6,1 3-4,-1-1-8,0-1 8,3 2-2,-3 0 4,-1 2 0,2-2 3,-1 1-7,2 0 1,-1 0-1,3 0-2,-3 0 4,3 3 12,6-2-14,-1 0-1,2 0 5,0 2-4,1-2 9,-2 0-12,4 1 1,0-2 1,0-1 0,-1 2 3,0 2 1,2-1-1,-3-1 3,3 1-5,-2 0-3,-1 0 2,2 1 0,-4 0 1,2-1-3,-1 2 5,2 0 3,-3-1-5,2-1 1,-1 1-1,2-1 2,-1-2 3,1 3-8,-1 0 3,0-2 1,1 1 0,-1-2 0,-1 0-1,-1 2-4,1 0 9,-5 1-9,-1-2 5,4-1-1,-4 3-7,-2 0-2,-1 0 5,1 0 7,0-1-7,-2 2 1,3 0 2,-2-2 0,2 2-6,-1 0 4,2 1 7,4-4-2,0 1 6,-1 3-14,2-4 16,-6 3-13,6-3 2,2-1-2,-9 2-1,8-2 6,-6 3 3,6-2-7,0-1 4,0 3-2,-2-2 1,3 2 2,-2-1 0,1-1-2,0-1-2,1 0 0,-1 2-5,2-1 6,0-1 21,1 0-28,0 0 7,1-1 1,3 2 3,1-1-2,-2 2 4,1-4-9,1 3 1,2-3 4,-2 2-2,2-1 0,-2 0-1,0 0 2,0 0 3,1 0-5,-1 0 4,0-1-4,-4 2-2,-1-1 0,6 1-1,-4 0 0,0 2 4,0-1 4,4-1-5,-6-2-2,5 1 3,-1 1 0,0 0 8,1 1-12,-1 0 4,1 1-1,-2-1-3,-2 3 6,1-1 0,-1 0-4,-1 1 2,0 2-1,5-4-1,-6 2 0,6-1 12,-4 3-4,0-1-4,-1-1 2,0 1-6,2-3 6,-2 3-2,1 2-10,-1-4 8,3 2-2,2-1 1,0 1 6,-2 1-4,1-1-1,2-1 15,-4 2-7,2 2 5,-3-2-5,2-1 6,-1 3-5,2-1-2,2-1-2,-3 0 0,3 2 2,-5-1-1,7-1-1,-5 2 2,3-3 1,-2 3-2,2-2-2,1-1 0,-2 1-3,-2 1 0,3-2 0,-2 3 1,2-2 0,1 0 1,-4 3 2,2 0-3,3-2 6,0 0-3,0-1-5,-1 0 0,1 2 1,-3 1 0,4-1 4,0-2 2,-1 1-5,1 1-2,0-2 2,-1 1 1,1 0-3,0 1-1,-2-1 6,3 0-3,-1 0 2,-1 1 0,2-1-5,-1 1 4,1 0-2,-3-1 19,2 1-24,-3 2 10,1-2-5,2-2-3,0 2 3,-1-1-2,4-1 1,-3 0-1,2-1 4,0 3-2,-1-3 1,0 3-1,2-4 2,1 1-1,-2 2-3,0-1 2,2 1-1,-3-2-3,2 1 3,0 2 2,3-2-4,-4 1 3,2 2 1,1-1 2,-2 1 0,1 0-7,1 0 7,0 3-2,0-2-7,2 0 11,-2 2-3,0-2-3,-1 5 0,1 1 1,0-2 5,-1 1-5,1 1 2,3-2 1,-2-2-2,2 3-2,0 0 3,-2 0 4,2 0-8,1 1 4,0 0-4,0-5 0,2 5 2,-2 1 0,2-3 0,-1 0-3,2 5 4,-2-1-2,3-1 2,-3-1 5,3 2-5,2-2-2,1 1 0,-4-1 1,3 1-3,-1-1 1,1-1 2,6 0 3,-9 0-2,4-3-2,-2-1-2,1-1 3,2-1 6,-2 1-9,2 0 2,-1-1 2,3 1 5,-3-1-7,2-1 1,3 3-3,-2-4 5,2-1-4,2 3 5,0-1 0,1 1-5,0-2 3,2 2 3,-2 1 0,2-2-2,-2 1 0,3-4-1,-1 1 3,1 1-5,0-2 4,2 1-1,0 1 2,1-2-1,3 2 0,-3-1-5,-2 1 9,0-2-8,0 1 6,-1-2-6,1-3 2,0 4 0,1-1-1,-1-2 0,1 1 12,1 0-11,0-1 0,6 1 1,-8-1-5,3 1 2,6 0 1,-6-2 3,5-2-5,0 2 5,-6-2-1,2 2-3,4-1 0,0-1 2,0 1 11,-5 0-8,1 0-4,6 0 4,-6-1 0,4-1-2,0 1 7,2-1-6,-1 1 1,-7-1-5,9 1 1,0-1 0,-2-2 1,1 1 2,-2-1 2,-5 1 5,-1 0-7,2 1-5,4-3 4,-6 2 3,0-3-5,8 3 0,-8 0 0,5-4 0,2 3 5,-6-1-5,5-2-6,-1 0 5,1 2 3,-8 1-6,4-1 6,4 0-2,-5 0-3,-2 0 5,2 1-2,4-5-4,-6 3 1,1 1 4,0-1 1,1 2-3,-1-1 2,5-2 8,-4 3-8,-1 1-3,-1-2 3,2-1 0,-2 2-6,9-2 7,-9 3-2,9-4 3,-7 3 2,5-4-6,-7 5 0,8-3-3,-6 3 6,-3-1 0,3-2-3,6 1 2,-8 1 1,7-3 2,-6 4-5,-1-1-3,2 1 8,-3 0-2,3-3-2,-2 0 2,-1 1-3,3 1 3,-2-1 0,-1-2-4,1 4 3,-1-3 0,2 0 7,-1 0-9,-1-2 2,8 1 8,0-1-6,-7 1-4,1 0-1,5-3 4,-1 0 1,2-1-3,-2 2 0,2-2 9,0 0-5,0 0 2,-2 2-5,2-1-2,-1 1 7,1 0-8,-1 0 6,-6 1-5,6 0-1,-5 1 1,6-1 2,-8 2-2,3 0 2,4-1 3,1-1-2,-5 0-1,5 1 8,0-1-6,1 0 5,-3 2-10,2-3 3,0 0 4,-8 1-5,0 1 3,3-1-3,6 1 0,-2-2-1,-7 5-1,-1-3 6,0 1-7,1-1 7,-2 4-6,2-3 2,-2 1 2,0 0 0,2 0-1,-1-1 0,4 0 8,-3 0-8,-1-2 1,2 1 0,1-1 0,-3 2-4,2-2 2,-2 0 2,1-2-2,-1 3 1,-1-2-1,2-1 4,-2 3-2,0-2-4,-1 1 2,-2 1-1,-3 1-3,5-2 8,-5 1-2,2 0 5,0-1-9,-4 3 5,2-2 0,1 0-5,-5 1 4,3-2-3,0 1 1,1 0 0,-2 0 6,-1 0-7,2-1 0,0-1 2,0-1 2,3-4 3,2 1-6,0 1 7,-3-2-4,1 1-6,-4 3 2,5-1 2,-4-4 1,4 4 5,-5 0-3,-1 1 0,2 0 0,0-4-2,-1 4 0,4-4 4,-1 1-2,-5 1-1,1 2 3,2-5-7,0 0 1,1 1 6,0-2-1,1-1-3,5-3 1,-4 5-2,0 0 1,0-3 4,-2 4 3,3 2-9,-3-2 3,-4 4 6,2-1-8,-2-1 12,-1 2-5,2 1-1,-2-2 3,2 2 11,-2-2-5,1 1 2,-5 0 1,2 0 7,-2 2 0,0 0 9,3-3 10,-4 0 1,2 2-1,-2-2 3,0 0-11,-1-1 2,2 0 2,-2-1-3,-2 1 0,2 0-6,-2-2 0,-1 1 0,1-1 1,-3-4-4,1 2-5,1-2 2,-1 5-4,-1-2 0,3 2 16,-2 0-4,-1 1-9,-2 0 3,2 0-7,1 1 7,-1-2-4,0 4 1,-1-3-1,-3 1-1,1-4-4,0 5-3,-3-3 0,-2 1-7,2 0 5,-3-2-4,-2 1 2,0 0-2,0-1-5,-2-1 1,-1 4-4,-1-5-2,2 5-2,1 0-4,-2 2-17,3-3-14,-2 1-15,-1 1-6,2 0-34,-1 2-30,-1 1-10,1 1-22,-1 0-19,2 4-29,-3-1-19,1 3-42,4-1-41,-2 0-293,4 0-647,1 0 287</inkml:trace>
  <inkml:trace contextRef="#ctx0" brushRef="#br1" timeOffset="76506.5007">14861 9935 191,'-4'-6'228,"1"0"-19,-3-2-16,2-2-19,-2 1 3,-1-1-8,1-1-16,-2-2 2,2-2-8,-4 1-12,0-2-12,-1 0-12,1-2-6,-4-4-3,0 0-7,1 0-10,-2-1-12,2 0-9,-2 1-3,-2-5-7,0 2-3,2-1-4,-4 0-5,1-2 0,-3 0 3,0-3-12,0 2 5,-2 1-1,-1-1-6,2 3 0,-8-12 1,6 11 1,3 2-6,-3-2 1,-3 2-2,0 2-4,1-1-1,-3 5-6,0-1-2,-2-1 12,0 3-11,-2-2-6,-1 2 1,-10-5-1,12 6 3,-1 1-6,-2-1 2,1-1 0,-2 2-1,-7-5-4,8 4 1,0 0-1,2 1 0,-1-3-3,1 1 4,-1 2-2,1-1 4,1-1-5,0 1 1,0-2-1,2 4-1,-1 2-1,2-3 1,-1 0 11,2 0-19,0 2 6,5-1-1,0 1 6,-1 0-5,-1-1 0,7 5 0,-5-7 1,5 6 0,1 0-5,-2 0 1,2 0 1,-4 2 2,4-3-3,0 3 1,-2 1 1,2 1 2,1 0-5,-1-2 2,0 2-3,1 0 0,-2 0 0,1 1 1,-1 2 0,4-1 1,1 2-3,1-1 3,-1-1-1,0 2 1,-1 1 1,3-1 3,-3 0-9,1 1 3,1 1-9,-2 1 2,1 0 2,-2 1-2,4 0-1,-6 0-2,2 2-2,-4 1 7,0 0-7,3 2-2,-1-1 2,3-2 4,-1 4 0,1-3-2,2-1 3,-2 0 0,4 1-6,-3 0 1,2-1 2,-1-1 2,0 1 1,0-1 0,-1 1 6,1-1-1,0 1-5,1-2 3,-1 1 3,-1-2 0,0 3 4,3-3-3,-1 1-1,-1 2-10,2 0 0,1-1 5,-2 2-3,0-1 6,2 0-5,0-1 6,3 1 2,0 1-2,-1-2 0,0 2 1,-1 2 0,0 1-3,-1-1 0,0 0 3,2 0-1,0 2 3,-1 0-4,0 0 6,1 0-5,0 0 3,-1 3 0,-2 1 2,2-3-2,0 2 1,2 0 2,-2-1 2,-1 4-3,2 1-2,0-4 1,-2 4-1,3 1 5,0-1-4,0-1 2,1-3 2,-1 0 0,1 0 0,0 0 0,2-2-1,3 3-1,-1-2 1,1 1-1,0-2 6,0 3 0,1-2-8,0 2 2,3-1 4,-1 0-1,2 5 0,-2-5 0,4 5-1,0-3 1,-4 0 1,6 2 2,0-1-4,0 1 6,2 0-4,0-2 6,0 2-6,0 0-1,1-1 3,0 0 1,0 1 1,0 0-1,1-1 2,0 2 0,-2-2 0,1 3 2,2-1-5,1 4 4,-2-3 5,2 3 0,-2-6 2,-1 2-2,-2-2 1,1 2-2,3 5 8,0-6-3,3 4-2,-4-3 0,-3 1-7,2-1 5,0 1 0,5 3-2,-4-3 0,3 4-1,1 0 2,-2 0-1,1-7-1,-2 7 1,0-6 9,4 5-9,-2 1 1,5-3 1,-3 2 0,-3-6-1,-1 0 0,5 5 0,0-1 2,1-1-3,-6-1 1,1-2-1,5 4 0,-3 2-3,-1-8 2,3 8 0,1-2 4,-5-4-2,2-1 4,3 4-5,-2 4-1,-3-6 3,0 0 0,4 5-3,-3-1-3,4 0 4,-8-3-4,4-2 0,-5 1 0,3 1 1,-2-3 0,1 3 1,-1-1-2,0-3-3,0 2 1,0 0-1,-1 0 2,1 0-1,-3 0 2,0 1-5,2-2 3,0 1 4,-2-2-4,1 1 0,0 0 1,0-1-3,-1-3 3,0 2-3,0-1 4,4 2-1,-4-3 1,0-2 3,0 3-4,4 2-2,-4-2 0,2-2 0,-3 2 2,1 0 3,2 0 2,3 2 5,-1-2-2,0 1-5,0-1 0,0 0-1,2 1 6,1-1-4,0 0 1,0-2-1,0 2-1,0 0-2,-2 1 5,3-2-4,-2 1 0,0 0 1,1 1-3,-1 0 4,2 2-4,-2-2 1,-1 1 1,3-2-1,-2 3 1,2-1 2,3 2-4,-3-1 3,-2 0 1,7 3 0,-6-2-1,0-1 6,-1 0-1,2-1-7,-2 0 7,-1-1-1,5 7 2,-3-5 0,0 0-2,0 0 0,0 1-2,5 2 0,-7-3 2,2-1-1,0 1-3,-1-2-4,0 3 3,2-1-3,-3-1-2,3 1 5,-5 0 2,5 0-5,-3-1 0,5 5 2,-5-6 6,3 4-4,-3-1 0,1-1-2,-1-1 1,-1 1-2,5 0 2,2 3-1,-3-2-2,-2-3 10,1 3-8,0-2 5,0-1 1,2 0-1,-3 1 3,2 0-2,-1 2 0,1-3-3,-3 0-3,0 1 7,3-2-7,-2 0 3,-1 1-1,0-2-6,4 0 6,-3 0 0,-1 0-3,4 1 12,-2 1-12,1 0 0,2-1-1,-3 1-3,2 0 5,-2 0-5,2 1 4,-2 0 9,0-1-11,-2 2 5,3 0-7,-4 0 1,-2-4-2,2 1 3,-1 4-2,2-2 0,-3 0 0,3-1 6,-2-2-5,-1 3 0,1-3 0,-2 2 2,3 2 1,-3-5-2,-1 1 4,6 1-1,-5 2-4,-1-2-4,5-1 10,-3 0-7,-2 0 0,6 3-2,-5 0 6,4 0 1,-2 0-3,-4-2 7,1-1-1,4 2-8,-2-3 3,0 5-1,-1-5 2,-2 2-4,3-2 10,2 2-10,0 1-4,-4-2 3,1 1 15,-2-1-14,1-1-4,2 6 8,1-3-3,-2-2 6,3 2-1,-1 1 4,0 0-1,-3-3-3,2-1 0,-2 0 16,3 4-3,-3-2-13,2 1-7,0 1 0,3 0 6,-3 0-2,3 1 13,-2-1-10,1-1-2,1 1-2,-3-2 1,3 1 0,0-2 3,-1 2-7,-3-4 4,3 4-1,1-1-3,-1 0 4,2 2-4,-2-3 6,2 0-1,-3 3-7,-2-3 5,1-1 1,2 3-5,-3-3 5,1 1-1,2 2 4,2-1-3,-2 1-3,-2 0-5,1-3 4,-2 0 7,-1 1-4,4 3-5,-4-4 4,6 1 1,-5-1 1,3 3-5,3-2 7,-1 2-5,-5-4 2,1 2 2,5-1-4,-5-2-4,1-1 5,2 4-1,1-1 3,0 0-4,-3-2 2,4 0 5,-4 1-4,0-1-8,4 2 7,-5-4-3,1 1 3,0 1 2,-2 0 2,1 0-6,0-1 2,0 0-4,3 2 1,-4-3 3,4 2-2,-5-2-2,2 0 4,0-1 4,-2 0-7,0 1 0,5-1 1,-4 0 9,4 1-5,-2 1-4,-1-2-2,3 1 0,-1 0 4,4 1-5,-1 0 6,-3-2-4,0 3-2,3 0 3,-3-1-1,4 2 0,-2-1 4,2 1-5,-6-3-3,1-1 3,1 3 1,3-1 2,-6 0-7,1-3 6,2 4-2,-1-2 0,0 2-3,0-1 1,-1 1 3,2-1-6,-2-2 2,-1 2 2,2 3-2,1-4 4,-1 0 4,1 0-5,0 2 0,0-2-6,2 0 5,-2 0-5,5 1-5,1 0 7,-6-1 4,3 2-10,-4-1 10,-1-3-5,3 3 0,2-3-1,-1 2 4,0-1-2,-2 1-2,1-3 1,1 2-4,-2-1 2,1-1-3,4 3-4,-4-4 1,3 0 4,1-2-6,0 2 1,-4-1 6,6 1 0,-4-2 0,-1 1-3,0-2 13,2 0-12,-1-2 5,2 0-3,2 0 2,-3-3 1,0 1-3,1 1 1,-1-3 0,0 2 2,0 0-6,0 0 4,-1 0-1,1-1 5,-2 0-3,1-1 3,-1 2 5,-4 3-6,2-3-1,2-1 2,2-2-2,-5 3 6,2-2-1,-3 0 14,3-1-8,-1-1 9,0-1 5,1 2-7,0-3 2,-1 2-1,-1-2-1,1 1-5,0 0 1,-1-1 0,-1-1-2,2 4 5,-6 0-3,3 0 4,-4 1-6,3 1 15,-4-2-7,1 1-6,1-2 2,-1 1 2,-1 0 0,-2-1 3,1 1 1,-1 1 0,1-1 0,-1-3-5,2 1 1,0 1 6,-1 0-1,1-6-6,-1 5-2,1-2 3,-4 1-2,2 4-6,-2-1 4,0 0 1,2 0 1,-3 10 7,4-18 1,-4 8 10,0 10 6,1-14 1,-1 14 11,-1-16-10,-2 7 5,3 9-10,-5-22 13,1 10 1,3-1 1,-2 1-5,1 0-1,-1-4-5,-3 1 6,3-1-11,-3 0 11,1 1-13,1 3 5,1 0-3,0-3 1,-3 5 9,2-3 0,-2 3-2,1-1 2,1-1 4,-3 2-4,1-2 10,1 2 3,-3-6 0,1 2-7,1-1-1,-1 5-4,1-5-2,-2 0-3,1 0-7,-4 1 1,4-1-2,-5-2-5,4 4-3,-1-2 0,-2 2-7,3 2 7,-3-2-2,3 3-5,1 1 1,-4 1-5,-1-4 5,4 2 2,-2 4 2,-4-4-4,1-1-2,-1 1 8,1 2 0,-1-3-3,-1 0 6,-1 2-7,2-2 5,1 1-5,-2 1 1,2-2-4,-2-1-4,2 0-1,-2 1 0,1 4-2,-3-4 2,2 2-2,-2-1 2,0-1-3,2 3 3,-3-2-5,0 2 3,-1-1 4,3 1-6,-2-2 1,2 2-4,-3-3 1,3 3-2,-2-2 2,1 3 2,2-2-2,0-4-2,0 3-4,1 2 7,0-3-1,1 1-2,0 0 4,-3 1 1,2-2-5,0 1 2,-1-1-2,1 1 4,2 3-4,5-1 4,-8-3-5,1 2 1,2-2 1,-4 1 0,3 1 2,2 2-4,-3-2 0,2 2 4,-4-2-3,0 2 4,2-1-3,3-1 1,1 2 1,-1-1-4,-3-2 3,2-1 1,-2 1-3,3 0-1,-1 0 4,3 1-3,0 0 1,-3-5 1,4 7-1,-1-3 1,-2 4-1,2-1 5,0-1-6,-1 2 0,-3-2 5,-1 1-5,3-1 0,-1 1 5,1 0-5,-1 0-4,3 2 3,-1-1 3,0-2 0,1 2-3,-1-2 0,1 1 6,-2 2-3,4-3-1,-4 3 1,2-5-4,2 2 6,-2 1-2,1-2-3,1 0 4,-1 2-2,2-2 2,-1 4-1,-1-5-6,1 2 3,-2 1 5,4-1-4,-3-1 2,2 1-6,-1 0 3,0 0 0,4 2 5,-1-1-5,0 1 1,-1-1-5,3 0 3,-2 2 1,4 5 1,-8-10-1,4 5 3,1 0-10,-3 1 6,6 4 1,-9-8 2,4 5 0,-1-2-2,6 5-3,-9-8 0,3 3 2,-3 0 2,1 0 2,3 2-6,-3-2 5,-2-1-2,0 1-3,1 1 6,0 1 2,-3-2-7,3 0 2,0 2 6,0-2-7,-1 0 4,1 0 0,-1 2 6,0-2-6,1 0-9,1 3 10,-4-3-4,1 0 1,-1 0 3,-1 2-1,1-1 0,2-1 3,-2 0-4,1 1-2,1-2 5,0 1-2,-1-1 1,1 0 2,0-1-1,0-1 1,0 1-4,-1 0 0,1 0 2,0 0-4,1 0 8,0-1-7,-1-2 4,-1 3-3,1-2 1,-1 2-3,3-2 0,-2 1 1,-2 2 0,3-3-2,0 1 1,-3 0-3,4 2 4,-2-1 2,1-1 2,-1 2-4,1 0 5,0-1-6,-1 1 6,0 0-3,1 0 3,-1 0-6,0 1 3,1 1-2,-1-3 0,1 3-3,0-1 0,-1 0 5,1 0 0,-1 0 0,1 1 3,-4-1-3,8 1-5,-4-1 1,-1 1 0,1-1-2,-2-1 2,2 1 5,-3-1-5,1 1-1,0-1-4,2 2 4,1-3-1,-2 1 1,3-1-1,-4 3-1,5-4 4,-3 0 1,0 2 0,0 0-2,-1-1 1,1 0-5,0 2 4,0-1 6,-2-2-6,-1 1 5,1 2-1,3-2 0,-2 0-5,-3 0 7,4 0-2,0 0-8,1-2 9,-6-4-4,3 2-1,3 2 1,-2-1 0,0 1 5,-3-4-2,1-2 0,2 2-2,-3 2 3,-1-4-7,-6-3 5,4 7-1,-4-5-1,0-1 1,-2 0 0,-1-1 0,0 0 8,1-1-23,-1 1 0,0 1-22,-1-1-8,0-1-27,2-1-10,-1-1-33,-1 1-33,-2-2-24,2-2-31,-3 0-44,0-1-51,1-4-60,-4-10-246,0-1-655,2-2 291</inkml:trace>
  <inkml:trace contextRef="#ctx0" brushRef="#br1" timeOffset="86276.0439">19951 7302 111,'0'0'206,"-2"-7"-8,2 7-14,0 0-16,0 0-12,0 0-15,-6-5-13,6 5-11,0 0-12,0 0-13,0 0-4,0 0-3,0 0 2,0 0-8,-6 20 0,3-11-7,-2 1-2,-1 7-7,1 2-7,-3-2-2,2 1 7,-6 6-3,4 2-4,-3 1 4,0 2-8,1 1-2,1-3-1,-1 5-6,1-5-1,3 0-4,-2-1-2,1-1 5,2-7-7,1-3-4,0 2 0,1-4-3,1-2-2,-1-2-1,1-3-3,0 2-3,2-8-2,-2 9 1,2-9 2,-1 8 1,1-8 8,0 0 4,-1 7 1,1-7 0,0 0-6,0 0-5,0 0 1,0 0-3,8-31-5,-4 19 1,-1-6 2,-1 0-5,5-7-1,-2 0-1,1-2 0,0 1-2,1 0-1,-1-2 0,0 3-2,2-2-1,0 0 1,0-1-3,-2 3 0,3 0-5,-1 0-5,-2 0-4,2 0 12,-2 8-7,-1-8 1,0 8-3,0-2 2,1 1 1,-3 2 1,1-1 0,1 5 3,-1 0 5,-1 2-7,-1 1-1,-1 3 2,2 0 0,-3 6 3,3-9-4,-3 9 2,1-7 0,-1 7 3,0 0-1,0 0-1,0 0 0,0 0 7,0 0-9,14 14 2,-10-4 0,1-2 3,-1 7 1,3 0 1,0 2 5,0 1-1,-1 0-2,1 5 5,0-4-3,3 5 1,0 2 7,-3-1-5,0-3 1,1 4 3,-1-2-3,2-2 1,-4-4-1,4 2 1,-2-2-4,-1 0 5,1 0-4,0-1 3,0-2-4,-1 2 4,1-3-5,-3-4 1,-2 0 0,3 0-3,-3-2 1,3 1-1,-2-3 0,-2-1-2,-1-5 0,4 9-2,-4-9 1,3 6 7,-3-6-10,4 4 0,-4-4-3,0 0-3,0 0-6,2 6-6,-2-6-5,0 0-7,0 0-11,0 0-16,0 0-20,0 0-22,0 0-19,0 0-27,0 0-13,0 0-16,-19-11-22,14 7-32,-5-2-143,2 0-402,-2 1 179</inkml:trace>
  <inkml:trace contextRef="#ctx0" brushRef="#br1" timeOffset="87246.6508">19757 7610 161,'-8'-2'174,"8"2"-17,0 0-16,0 0-11,0 0-9,0 0 2,23-9 0,-9 5-16,5-1-4,-1 0-13,10-2-7,0 0-6,2-2-9,0 1-3,2 1-9,-1-1-5,1-1-9,0 1-14,-1 0-4,-1-1-11,1 0-13,0 2 2,-5-1-14,1 0 1,-7 2-10,-1-1 3,-1-1-7,1 0-3,-8 0 1,1 3 3,-5-3-2,0 2 19,1 0-3,-4 1 0,0 1 8,1-3 3,-3 1 0,-2 6-4,1-12 12,-1 12 11,-1-10 10,1 10 8,-2-10 3,2 10 11,-2-7 3,2 7-2,0 0 3,-3-5-3,3 5-2,0 0-7,0 0-8,0 0 0,0 0-5,0 0-3,0 0-5,0 0 1,0 0 6,0 0 6,0 0 8,2 27-3,-1-16 2,-1 0 1,0 2 1,2 1 3,1 3-1,0 1-5,-2-2-4,-1 3 1,0 0-1,1-1-8,-2 1 1,1-1 1,1 0-3,0 0 4,-2-2-7,2 1-3,1-4-3,-2-3 0,3-2-1,-3 2-2,1-4-2,0 0-6,-1-6 4,2 9 3,-2-9 10,0 0 9,-2 10-2,2-10 0,0 0-1,0 0-4,0 0 1,0 0-3,0 0-5,-1-28 1,2 19-5,-3-6 0,2-4-3,-5 1-3,5 0 2,-2-2-8,2-5 18,-1 5-19,1-6-4,2 7-1,-1-2 4,4 2-4,-3 2 2,0-2-5,1 0 5,1 0-2,1 2-4,0 1 7,1-3-3,5 4 0,-4 1-2,2-2 0,4 2 3,0 1-1,1 0 1,0 1 0,1 3 0,1 0-2,-1 4 0,1-2 1,-4 5 0,1 1-1,0 2-1,-1 1-6,1 2 9,-4 2-6,1 1 6,-2 2-2,1 1-1,-4 0 4,-1 2 0,0 0-3,-1 1 1,-5 3 1,1-1 4,-3 2-8,0-2 3,-2 0 2,-1-1 0,-2 3-4,-3-3 1,1-1 4,2 1-3,-1-4 0,-3 0-2,-2 1 8,5-6-11,1 1-1,-4 1 3,4-3-1,-1 0 5,2-1 0,2-1-3,-1 2 3,7-4-3,-7 0-1,7 0 7,-9 2-5,9-2 2,0 0-2,0 0-1,0 0 0,0 0 11,0 0-1,0 0-13,0 0 3,16-16 0,-9 13 2,1 2-4,3-1 1,1 0 5,1 1-4,0 2 0,4 1 0,-4 0 3,6 0-3,-2 4 4,-4-2-5,3 2 3,-3 0 3,-2-1-1,-1 2-2,-1-1 2,-1 3-1,-3-3 2,-1 2-5,-4 2 1,0-2 3,-1 3-2,-4-1-2,-3-2 4,1 2-1,-5 3 3,-1-4 0,-1 1-5,1-5 3,-2 4 1,-3-2-4,-1-2 7,1 1-13,0-5-7,-1 0-6,1-1-3,-1-1-11,5 1-8,0-4-12,2 1-12,-1-1-17,2-3-3,1 3-19,-1-4-13,2 2-14,0-2-25,4-1-33,-2 0-211,2-2-434,1 1 192</inkml:trace>
  <inkml:trace contextRef="#ctx0" brushRef="#br1" timeOffset="88441.1483">20769 7064 82,'-4'-9'184,"-3"0"-10,3 1-1,1 0-15,-2-1-16,2-1-16,-2 0-1,1 2-18,-1-1-3,0 2-12,-1-1-9,1 0-6,-2 0-4,-1 0-8,0 1-3,0-2-3,-1 1-4,-1 1-3,-2-1 0,2-1 0,-1 1-3,-2-2-6,-3 2 0,1 1 0,0 0-5,-2 0-4,1 1 3,1 2 2,-2-1-5,-4-1 1,2 2 2,-3 1-9,1-2 2,-6 1 2,5 2 3,-1 0-3,-4 0-7,-1 1 7,7 0-6,-6 0-3,6-1-3,1 1 3,3-3 0,-2 3-3,-1 1 1,0-2-3,2 0-2,-1 2-4,0-1 4,2 1-3,2 0 6,-5 1-8,2 0-5,-3-1 8,-2 1-7,3 1-1,-3 3-2,1-2 5,1 2-2,-5 0-6,5 1 2,3 1 0,0 0-4,1 1 4,-1 0-3,1 1 3,3 2-3,3-4-1,-2 4 1,1 0 2,-1 0-1,6-1 1,0 1 1,-3 2-1,1 1-2,0 2 2,0-1 1,3 2 0,-3-1-1,-1 1 3,3 1-3,0 0-1,2 1 0,-4 4 4,3-4-2,0 1 1,2-2 2,-1 6 1,1-4-4,2-2 3,-2 1-1,1-2 7,3 2-6,-2 0 2,3 0-3,-1 2 4,0-3-5,3 0 2,-3 0 1,2 0 2,1 0-3,-1-1 1,2 2 1,0 0 0,1-1 0,1-2 2,0 3-1,0 0-3,0-1 3,3 0 3,2 5-3,-2 1-1,1-6 1,0 4 2,-1-5-4,1 2 3,2-4-3,0 7 3,0-4-3,-1-2 3,0 0-6,4 4 2,-3-2 0,-1-3 3,0 1-1,1-2-3,2-1 2,-1 3 2,-1-2-4,4-2 2,-1 2-3,-1-4 1,3 3 3,-3-5-1,4 3-2,-3-3 0,1 2-2,-1 0 1,3-2 0,-3 1 0,3 1 1,-1-2-1,1-1 1,-2 3 0,3-2 1,0 0-1,-4-3-1,1 2 2,1-2-3,0 0 2,-6-1-2,5-1 0,-3-1 1,0 0-1,0 1 1,6-3 4,-1 0-2,-2 0 6,1 0-4,-3 0 12,-1-3-9,7 1 2,-4 0 5,-1-1-10,2-2 1,1 3-1,-2-2-2,-3 2-1,3 0 3,0-2-4,-1 0 4,3-1-2,-4 1-1,-1 0 0,2-1-1,2-1 0,-4 3 1,1-1 0,-1-1 3,-1 0-2,1 1 1,-1-1-6,3 0 5,-4 0 0,0-1 2,0 1 3,1-1-4,-1-1-5,-1 3 5,3-3 2,-4 2-3,-1-3 3,0 2 2,3-2-2,-3 2-6,1-2 7,-2-1 2,2 1-2,0 0 4,0-2 1,-2 0 1,0 0 0,4-3-3,-3 0 6,2-1-7,-3-1 2,-1 1 0,0 3 2,-1 0-1,1-2 4,0-2-7,-2-1 5,1-1-2,-1-1 4,-2 0-4,3-2 7,0-5 2,-3 6 3,1-1 5,1 1-2,-2-8-3,2 8-5,-3-5 3,2 5 6,-1-6 10,0 0-13,1-2 4,-3 1-2,0-1 1,0 0 11,-3 1-14,0-3-5,-1 1 2,-2 0 6,0-3 6,0 2-7,-4 0-2,1-2 2,0 1-5,-2 1-1,-3 4 2,3 0-4,-5 0 2,-1 1 0,-1-1-5,-3 4-4,-3-1 3,1 1-5,-5 3 1,0 1-5,-1 1 4,-3 1-7,-1 3 4,-1-1-17,3 3-2,-4 1-19,0 1-11,6 1-43,-2 3-39,-2 3-17,3 2-51,2 4-51,7-2-43,-1 4-63,2-1-255,1-1-651,2 3 288</inkml:trace>
  <inkml:trace contextRef="#ctx0" brushRef="#br1" timeOffset="103543.3418">21928 9472 140,'0'0'206,"-5"-5"-3,5 5-15,-8-6-8,8 6-13,-5-6-11,1 2-15,4 4 0,-6-5-3,6 5-2,-4-6-6,4 6-4,-6-4-6,6 4-5,-5-5-6,5 5-6,-4-6-13,4 6-6,-7-4-11,7 4 2,-9-3-15,9 3-2,-9-5-4,3 2-8,6 3 0,-14-4-1,9 3-7,5 1-2,-17-4-5,7 2 0,1 2-3,1 0-1,-3-2-1,1 1 3,-1 2-5,1-1-2,0-1-2,1 2 4,-5 2-7,5-2-3,-3 0 8,3 0-2,1 2 2,-1-1-4,-5 1-2,2-1-1,-1 2 0,-2-1-3,-3 3 2,2-1-8,4-1 6,-2 0-4,1 0-2,-1 1 2,1 1 5,3-2-10,-3 3 1,0-1-1,3 1 3,-1-1-2,0 1 0,-1 1-2,0-1 1,1 0-2,-2 2-1,0 3 5,4-3 4,-6 3-10,-2 0 3,5 0-4,-3-1-1,2 2 3,1 0 0,-2 2 1,1-2 2,-1 2 8,0 0-9,2-1-3,-1 2 0,1-2 1,3 0 5,-1 1-2,1-1 0,-3 1-1,5 0-3,2-3 3,-2-1 1,0 1 1,5 2-1,-5-2 3,2 1-4,1 3 2,1 0-1,-1-1-1,-3 1 0,2 0 0,1-1 8,0 3-6,1-2-3,-1 1 3,2-1 1,-2 4-2,-1-4 1,3 1 1,2 1-2,-1-3 1,1-1-3,1 3 2,-2-2 0,1 2-1,0-1 5,3-1-6,-2 2 3,2-1 1,-2 1 0,1-3 1,2 2-1,-1-1 2,-1-1 9,4 1-5,-2-3-2,-3 1 1,1 3 4,3-4-6,-1-1 3,-1 2 3,1 1-3,2 2-3,-2-6-4,3 6 9,0-5-8,1 4 4,0-5-1,0 3-4,4-1 4,-1 1-1,1 0 12,-1-2-13,2 2 5,-3 0-3,3-3 3,1 4-5,-3-1 6,2-2-8,1 1 3,-1 1 2,1-2 1,-1 1-4,3-2 3,-3 1 1,3 0 2,-2 0-3,0 0-1,3-1 2,1 1 8,-5-2-6,3 0-4,-2-2 6,4 1-3,-5-1 3,2 0-2,-3-1 6,1 0-5,3 0 1,0 1-5,2-1 0,-3 0 3,2 1-6,1-3 3,-1 2 5,2-1-3,-2-1-8,3-1-1,-1 1 13,-2-2-7,4 3-4,-4-4 4,1 3-3,0-1 0,0-1 4,3 0 4,-10 0 3,3-1-5,-1 1 7,2 0 4,1 1-8,-3-2 5,6-1 1,-1 1-12,-1 0 9,2 0-4,-6 1 1,1-2-6,3 0-1,-3-2 2,-1 2-5,4 0 2,-4 0 6,0-1-9,5-1 3,-4 1 3,1-2-9,-2-1 7,1 4-2,-1-2-5,2-1 6,-2 0-3,3 2 1,-3-1-4,5-1 11,-5 0-14,1 0 1,-3 1 21,2 1-18,1-2-4,-1 1 3,-3 1-7,3 0 5,-3-4 4,3 4 2,-3-1-2,1 0-7,1-1 7,-3 0-4,3 1 9,-1-3-4,2 3-6,-2 0 6,0-2 0,1 2-3,1 0 0,-2-1 2,-2 2-6,0-3 9,0 1-7,2 0-1,-1-1 3,1 0 3,0 0 1,0 1-9,-2-1 10,-2 1-4,0-1-2,2 0 0,-1 1 0,-1-2-1,0 1 4,-2 1 8,4-3-8,-1 1 3,-3-2-4,4 1 9,0 0-12,0 1-1,2-4 1,-2 2 2,2-4 2,1 0-5,-3 1-1,0 2 4,0-5 1,2 1-1,0-1 4,1 2 3,-3 2 0,-1-2-2,-1 3-6,0-3-2,0 3 7,-1-1-3,-1 1 3,4-1 6,-4 1 5,1-2 5,1 1 3,0-1 2,0-2-7,-1 1-4,-1 0-1,-1 1 4,5-5 2,-4 3 4,1-3 2,1 0-3,-1 1 1,-1 2-1,-1-6-4,2 7 8,-4-1-7,2 0-8,2 0 6,-3 1-6,1-4-1,-2 3 2,-2-2-3,4 4 0,-4-2-4,2-2 7,0-3-9,0 3 8,-2-4-6,2 2-2,-2-1-3,0-2 2,-2 3 1,4-1-2,-4 5 7,2-4-7,0 3-3,0-4 4,-2 2-7,2-1 3,-2 3 0,4-2 3,-6 4-2,6-5 2,-4 5-1,1-1 0,-2 1 2,1-5-1,0 4 1,0 0-4,0 1 1,1 0 5,-3-1-2,2 1-4,0 1 2,-2-2-1,3 0-2,-1 3 1,-1-2 2,1 2 0,0-2-3,0 1 2,-1 1 0,1 0 8,-2-2-7,0 2 1,1 0-4,1 0 3,-5-1-4,5 2 4,-3-2-3,1 2 2,0-2 2,-1 1-3,1 0 2,0 0-3,-1 0 1,0 1 0,-2-2 0,3 2 2,0-1-2,2 3 0,-1-3 4,-2 3-2,3 0 3,0-1-2,2 7 0,-9-15-1,4 7 2,1 0-4,0 2 2,-1-1-3,0-1 2,1-1-1,0 1 0,-3 0 4,3 2-1,-3 0-2,2 0-1,0 0 0,1-1 2,-1 2-5,1-4 3,-3 1 1,2 2-1,-1-2 1,2 3 4,4 5-2,-9-10-1,5 6-3,0-2 3,4 6 2,-9-9 2,5 6-7,-2-2 1,-1 1 2,7 4-1,-14-9-4,8 5 6,-1 2-1,0-2-1,2 0-1,-3 0 4,3 1-2,5 3 3,-14-6-4,10 2-1,-3 1 2,1-1 2,1 1 0,-4-1 1,4 0-7,-3 1 2,8 3-2,-11-5 4,4 3-3,7 2 6,-14-5-7,8 1 5,1 2-4,5 2 6,-14-4-3,8 2 0,-1 0-2,7 2 3,-12-5-3,6 3 1,6 2-1,-9-1 0,9 1-2,0 0 3,-13-2 1,13 2 0,-9-1 2,9 1-3,-9-2 1,9 2 1,-12-2-1,12 2-1,-9-2 8,9 2-6,-13 1-6,9-5 5,4 4 1,-14-1 1,14 1-7,-11 0 2,11 0 0,-13 3 2,13-3-1,-8 0-1,8 0 3,-10 2-1,10-2 0,-13 0 1,13 0 0,-10 1 0,3 3-2,7-4 3,-12 1 1,12-1-2,-13 0-3,13 0 2,-10 1-2,10-1 3,-8 1 3,8-1 0,-9 1-1,9-1-4,0 0-4,-6 3 7,6-3-1,0 0 0,0 0 1,0 0 2,-9 1-8,9-1 5,0 0-1,-10 0 1,10 0 0,-12 4-2,12-4 2,-9 2-4,9-2 3,-14 2-1,9 0 4,5-2 0,-10 2-5,10-2 1,-14 3-4,7 0 3,-2 1 11,0-3-5,2 2-8,-2-1 4,-2 0-6,0 0 6,2-1-3,0-1-3,-3 2 3,1-1 2,-4-1-9,3-1 8,-1 1-5,-7 1 2,1-2-5,2 1 9,-4 1-7,3-4-6,-1 3 2,-2-1-4,2 0-9,2-1 1,-3-1-9,7 2-10,-6-1-5,6 3-20,-5-2-14,5 1-12,-6 1-18,2 1-16,-1 4-25,2 2-25,-4 1-29,1 1-26,2 0-34,-6 6-61,-1 0-184,2 0-555,-3 0 246</inkml:trace>
  <inkml:trace contextRef="#ctx0" brushRef="#br1" timeOffset="104601.8898">21459 10054 23,'4'-6'152,"-4"6"-4,0 0-15,0 0-7,0 0-10,-3-11-3,3 11-7,0 0-8,0 0 1,0 0-4,0 0-8,0 0-9,-2-9-1,2 9 0,0 0-2,-8-5-4,8 5 0,-9-4 2,9 4-7,-11-1 4,11 1 3,-12-3-6,6 2-7,6 1-1,-18 3-3,11-3-4,-3 1 1,10-1-6,-15 6-7,4-1-1,1-2 0,4 3 9,-3-1-5,3 2-1,-2-2-6,0 5 0,1-2 2,1 0-5,3 0-4,0 2-6,1 0 5,0 1 2,2 0-2,0 2 0,4 1 0,4 1-2,-2-3 4,-1-3-1,5 5 2,2-1-2,-3-3-2,5-1 3,-1 1-8,2-1 0,0-1 0,1 0 0,5-1 0,-4-1-5,0 0-2,3-1 4,-2-3-4,0 1-3,-1-1 0,-5-1-2,-1 2-4,3-3 0,-3 0 1,1 0-1,-5 1 2,-7-1-8,13 1-2,-13-1-8,12 0-10,-12 0-4,0 0-10,10 0-13,-10 0-11,0 0-20,5 1-16,-5-1-8,0 0-26,0 0-8,0 0-26,0 0-15,0 0-30,0 0-156,0 0-392,0 0 173</inkml:trace>
  <inkml:trace contextRef="#ctx0" brushRef="#br1" timeOffset="104965.9147">21822 10069 254,'0'0'246,"-2"-5"-12,2 5-14,0 0-19,0 0-16,0 0-19,0 0-16,-2-9-14,2 9-12,0 0-7,0 0-7,0 0 2,0 0-5,0 0-3,5 27-8,-3-17-2,0 1-12,-2 0-4,0 1-9,2 0-9,0 1-4,-2-1 0,2 4-7,1-4-6,-1 0-2,0-1-5,1-1-5,-1 0-4,-2-1-6,2 1-5,-2-2-6,2-1-10,-1-1-10,-1-6-5,0 11-6,0-11-12,0 9-17,0-9-13,0 0-10,0 7-17,0-7-25,0 0-13,0 0-32,0 0-20,0 0-48,0 0-134,0 0-390,-19-16 173</inkml:trace>
  <inkml:trace contextRef="#ctx0" brushRef="#br1" timeOffset="105368.062">21735 10038 78,'0'0'217,"4"-9"-14,-2 3-12,3 0-15,2 0-13,0 1-13,-1 1-16,4-1-15,1 2-8,0 1-11,3 0-4,-1 2-9,5 3-9,-5-1-9,5 3-1,0-1 1,2 2-5,-4-3 0,4 4-4,1 1-7,-4-1-2,2 1-3,0 0-3,-3 1 1,-1-1-5,0 0-4,-5 0 3,0 0-4,-1 0-2,-1 0-4,-3-2-1,2 1 2,-4 3 5,-3-1 5,2 0-3,-4 0-2,2 2-1,-6-1-4,2-1-1,-5 2-5,1-3 1,1 2-2,-7-1-1,1 4 3,1-5-4,-1 2-3,-3-2-2,1 1-1,-2-4 2,0 2-3,3-3-4,-1 2 4,1-2-1,1 1-3,-1-2-4,5 1-7,-4-3-6,3 1 2,-1 2-10,3 0-9,1-2-8,-1-1-11,8-1-15,-8 4-8,8-4-18,-7 1-6,7-1-11,0 0-8,0 0-11,0 0-22,0 0-17,0 0-39,0 0-157,18-12-382,-9 6 170</inkml:trace>
  <inkml:trace contextRef="#ctx0" brushRef="#br1" timeOffset="105699.6196">22371 9976 189,'0'0'296,"-5"-5"-21,5 5-21,0 0-23,-7-3-22,7 3-16,0 0-18,0 0-17,0 0-17,0 0-9,0 0-9,20-6-13,-6 5-8,4-1-7,2-1-7,-2-1-10,2 2-10,1-2-6,-1-2-6,-2 3 0,0-1-8,0 2-8,-5-1-4,1 1 1,-3 0-9,1 0-11,-2-2-2,-3 3-9,0-1-8,-7 2-8,0 0-11,11-4-8,-11 4-21,0 0-23,0 0-24,0 0-23,0 0-19,0 0-20,0 0-18,0 0-30,0 0-166,-29 7-403,17-4 179</inkml:trace>
  <inkml:trace contextRef="#ctx0" brushRef="#br1" timeOffset="106177.955">22294 9961 108,'0'0'227,"0"0"-11,0 0-19,0 0-13,0 0-18,0 0-17,-7-2-16,7 2-9,0 0-17,0 0-7,0 0-6,0 0-2,0 0 2,0 0-2,0 17-2,0-17-5,0 0-5,5 14 6,-7-7 1,4 3 4,-2-2 7,0 0-14,-2 1 1,1 2-1,-1-3 11,2 3-19,-4 0-7,4 1-2,-4 2 6,4-3-1,-3 3-8,1 1-6,-1 1 7,1-3-6,2 2-2,-2 1-7,2 2 12,2-2 3,-2 0-8,2-4-4,1 5-7,-1-5 1,1 2-2,-3-4-3,4 2-8,-2 0 16,0 0-21,1-1 4,1 0-2,0 0 1,-1-2-7,4 1 1,-1-1 9,-1 0-11,-1-4-4,5 2 2,-2-1-3,2 0-2,-2-3-1,4 1 0,-2-3-1,2 3 1,1-2 0,1 1-5,0-3 14,1 1-12,-3-1-5,1 0-3,-1-1-2,0-2 4,2 2-7,-2-1 4,1 1-4,-5-1-1,-1 1-4,3 0-6,-9 1-7,12-4 3,-12 4-22,6-2-6,-6 2-5,0 0-20,9 0-17,-9 0-23,0 0-21,0 0-25,0 0-32,0 0-27,0 0-37,0 0-27,0 0-237,0 0-555,0 0 246</inkml:trace>
  <inkml:trace contextRef="#ctx0" brushRef="#br1" timeOffset="106522.8477">22308 10296 121,'-8'-1'292,"8"1"-19,0 0-20,-8-3-18,8 3-16,0 0-19,0 0-17,0 0-13,0 0-8,18-15-12,-9 12-7,4-3-7,1 0-7,3 3-10,2-2-8,-1 2-9,2-2-6,-2 1-12,-1-2-2,2 2-6,-1-2-6,-7 2-8,2 0-7,1 1-4,-5 0-2,0 1-9,-2-1-4,-7 3 1,11-3-1,-5 0-10,-6 3-4,7-1 1,-7 1-5,0 0-11,0 0-12,9-2-7,-9 2-29,0 0-28,0 0-34,0 0-44,0 0-46,0 0-62,0 0-253,0 0-549,0 0 243</inkml:trace>
  <inkml:trace contextRef="#ctx0" brushRef="#br1" timeOffset="113647.4117">24200 6733 36,'0'0'221,"0"0"-9,-6-5-14,6 5-12,-4-5-21,4 5-18,-4-5-11,4 5-1,0 0-8,-10-5-7,10 5-6,0 0-8,-4-5-12,4 5-11,-7-5-5,7 5-6,-13-3-11,5 3-9,8 0-4,-22 0-2,4 2-6,0 0-6,5-2-3,-5 3-3,-2 0-6,2-2 5,-1 2-8,-11-1-3,13 2 2,-4-3-7,5 3 5,-3-2-1,2-1-3,3 0 7,1 2-2,-3-1 2,5 0 1,2 1 3,-2-2 2,2-1-3,0 2 1,1 0 0,8-2-2,-10 3 3,10-3-4,-9 2 1,9-2-2,0 0-5,-6 1 2,6-1-2,0 0 3,-6 6-7,6-6-3,0 0 1,-4 6 3,4-6-1,-3 8 0,3-8 1,-6 6 3,4-1 3,2-5 0,-4 10 2,4-10 2,-2 10 5,-1-6 4,3-4 1,-2 10-4,-1-4-1,3-6-4,-2 9 2,2-9 7,1 10 2,-1-10-2,1 12-1,2-6-6,-3-6 5,0 15 4,2-3 6,-2-2 5,0-4-7,4 5 1,-3-2-8,1 2 0,-1 0 10,-1 0-7,3 5-6,-1-3 4,1-1 4,-2 6 0,2-3 1,-2 3-1,2 0 5,3 0-6,-4-1 1,1-1 2,-2 4-7,3-3 5,-2 1-10,1-2 3,-2 1-10,4 0-2,-3-1 4,-2 0-1,0-1-4,2-2 2,2 0-3,-4-3 1,1 1-9,-1-2 5,1 1-2,1 2 0,-2-4 0,0 0 13,0-1-21,0-7 9,0 10-1,0-10-5,2 10 10,-2-10-9,0 7 3,0-7-18,0 8 0,0-8-6,0 0-13,0 8-10,0-8-8,0 0-10,0 0-5,0 0-23,0 9-16,0-9-18,0 0-12,0 0-18,0 0-19,0 0-22,0 0-27,0 0-33,0 0-244,0 0-534,0 0 236</inkml:trace>
  <inkml:trace contextRef="#ctx0" brushRef="#br1" timeOffset="113951.0053">23818 7159 152,'0'0'295,"0"0"-22,-3-7-28,3 7-20,0 0-26,0 0-18,0 0-20,0 0-14,11-6-12,-11 6-20,15-1-8,-3 1-11,1 0-12,1 0-8,4-2-4,2 2-10,-1-1-7,-3 0-4,3 0-3,1 0-12,-6 0-5,4-2-8,-1 0-7,-6 3-4,1-1-10,-1 0-3,-5-1-3,-6 2-4,13-1-6,-13 1-6,6-1-11,-6 1-9,0 0-16,0 0-11,5-4-19,-5 4-21,0 0-9,0 0-3,0 0-15,0 0-28,-15-9-161,15 9-349,-10-4 154</inkml:trace>
  <inkml:trace contextRef="#ctx0" brushRef="#br1" timeOffset="115422.1754">24351 6550 117,'-3'-7'161,"-2"2"-14,1-4-10,-1 0-4,3 2-9,-2-1 3,-1-1-12,2 3-5,-1 0-7,0 0 0,1-3-7,-1 4-7,-4-3-7,2 1-8,-2 0 1,0 0-2,-2 0-8,0 1-5,1 1 2,-4 0-2,2 1-11,-6-2-4,2 1 3,-3 0 0,4 4-3,0-2-4,-2-1 11,-1 0-6,0 3 0,3 0-6,0-2-3,0 2-5,1 2 3,-1-1-4,2 2-2,0-1 0,-2 0-5,1 0-7,-1 0 3,2 3-1,1-1-5,-3 1 3,2 0-2,-1 2-4,3-2-1,-2 2-4,0-1 10,1 1-8,-5 3 1,5-5-3,0 2 2,-1 2-3,-5-2 3,7 2-2,-1-2 4,2 0-4,-2 2 5,2-2 5,1 3 4,-2 0-2,1-2 3,2 2-3,-2-1 0,-2 1-2,2-2-2,0 2 0,0-1-5,2 1 0,-1 0 2,-1 0-3,4-1-3,-2 0 1,-1 2 3,1-1-2,1-1 2,-2 0-1,3 2-1,-1 0 1,3 2-3,-2-3 1,0 2 3,1-1-1,1 3-2,-4-2-1,5 2-2,0-2 0,-3 0-1,1 1 4,0 5-2,1-6-2,-2 0 0,3 2 4,-2-1 2,2 0-3,-1 0 2,1 0-4,-1-1-2,0 1 3,3-1 0,0-1 1,-1 1-1,1 0 1,0 0 7,0-1-13,-2 2 5,4 1 6,-2-2 1,0 2-6,0 0 6,1 1-1,-1-2-3,2 1 0,0 1-2,-2 2 2,2-3 4,-2-2-5,4 2-2,-2 1 6,-1-2-8,1 3-3,0-3 4,0 0 0,0-1 0,1 2 0,0-4 2,-1 4 0,0-1-3,0-1 12,3 0-11,-3-1 0,2 1-1,0-1-3,0-2 2,-1 2 2,2-2 0,-1 1-2,1-1 0,1 0 3,-2 0-1,2 1 1,-1-1 6,1 1-7,1-1 1,-3-2-3,2 2 3,2 0-1,-2-1-1,-1-1 4,4 2-7,-5-4 5,6 3-3,-2 1 1,1-2 4,2 1-3,0 0 2,-2 0 4,3 0-3,-1-2 1,0 0-5,3 2 4,-4-2 2,4 2-4,-2-2 0,-2 1-3,0-2 5,3 3-1,-3-1 1,3 0-5,-2-2 2,2 0 3,-4 1-3,2-1 3,-1 1-3,3-3-3,-4 3 13,2-1-13,0 0 3,0 0-2,1-2 1,-3 0 1,4 1 10,-1 0-13,-1-3 6,3 0-4,-1 0-1,0 0 2,3 1 3,-1-1-3,-1 0 2,-1 1-10,6-3 10,-7 2-4,3-3 0,-2 2-2,5 1 3,-5-2 1,1 1 0,-1-1-4,0 0 14,-1-1-10,0 0 1,2-1 6,-4 0-11,2 1-2,1-2 1,-3 1 2,0-1 0,0 1 3,-2 1 1,3-2 2,0-1-8,-2 1 2,0-1 1,2 2 0,-2-3 2,1 0-7,-1 1 5,1-1-1,-1 0 2,1 1-2,1-1 2,-4-3-2,4 2 2,-2 0-2,1-1 2,-1 0-1,0 0 0,-1 1-1,0-2 2,1 3-3,-2-1 5,0-1 1,0 1 3,-2-1-6,2 1 0,-3-3-3,3 2 5,-3 0-4,3 1 3,-2-2 3,-1-1-2,3 1 2,-3 0-5,2 0 6,-2 0 10,1-2-8,-2 1 4,3 1-3,-5-1 0,5 2 3,-3-2-6,0 1 4,-2-1-3,3 3 4,-3-3 5,3 1 4,-2 0-4,-2 0 1,1 0-6,1-1 0,-2 0-4,0 1-3,0-1 7,0-1-2,4 0-1,-3 0-2,0 1 5,-1-1-1,0 1-3,-1-1 2,2 1-5,-2 0 2,1 1 8,0-1 0,0 0 8,-1 3 2,-3-1 3,4-3-6,0 1-7,-2 1-1,0 1-2,-1 0 6,-1 0-9,-3-2 1,0 2 6,2 2 7,0-4-22,-4 3 10,1-1-6,1-1 6,-6-3 0,4 5 0,-2-5 0,-2-1 8,5 2-7,-2-2-4,-1-1-2,-2 1 8,0 0-5,0-3-1,-1 1-4,0 0 5,1 2-7,-2-7 0,4 5-7,-2 0 10,-6-3-3,5 5-3,1-2 0,0 2-3,-8-5-5,9 5-13,-5 2 1,2-2-5,1 2-18,0 0-10,-2-1-20,2 3-37,3 2-17,1 1-44,-1 0-50,2 1-49,-1 2-299,1-1-618,-2 1 273</inkml:trace>
  <inkml:trace contextRef="#ctx0" brushRef="#br1" timeOffset="126514.0642">23404 9896 78,'0'0'140,"0"0"-15,6-4-1,-6 4-5,0 0 4,6-5-15,-6 5-1,0 0-9,0 0 4,0 0-8,0 0-1,3-7-5,-3 7-3,0 0-4,0 0-7,0 0 6,0 0-2,0 0-4,3-5-9,-3 5 0,0 0-3,0 0-1,2-8-3,-2 8-4,0 0-6,5-10 1,-5 10-2,4-5 0,-4 5-5,2-6 5,-2 6-6,0 0 0,0 0 2,2-8-2,-2 8-6,0 0-1,0-7-1,0 7-4,0-10-1,0 10-6,0-10 1,0 10 0,0-10 4,0 10 5,0-10-5,0 10-1,0-8-4,0 8 3,-2-10-5,2 10 2,0-12-5,0 12 7,0-11 1,0 11-3,0-10-1,0 10 0,0-11-6,0 5-1,0 6 1,-2-13 5,2 13 2,-2-13-1,0 9-3,-3-2 1,5 6-2,-4-12-2,0 6-2,1-1 4,-2 3 4,5 4 3,-5-9-2,5 9 1,-4-12-6,0 8 4,3-4-5,1 8-2,-8-10-1,6 3-7,-1 3 6,3 4-3,-7-7 2,7 7-3,-6-8 3,6 8 0,-3-6-1,3 6-3,-4-7 2,4 7 0,-2-6-1,2 6-3,-4-7 4,4 7-1,-6-9-1,6 9-3,-4-8 2,2 4 2,2 4 1,-7-6-3,7 6 5,-4-7 0,4 7 0,-2-7 0,2 7-2,-4-7 5,4 7-8,-8-7 3,8 7 4,-5-6-7,5 6 8,-6-9-7,2 6 10,4 3-10,-5-8-1,5 8-1,-4-8 2,4 8-5,-5-8 4,1 3-1,4 5-2,-5-11 2,5 11 2,-3-8 4,3 8-2,-6-7-4,4 2 2,2 5 2,-5-10-3,5 10-5,-6-7 7,3 2-3,3 5 1,-6-7-1,6 7 3,-5-8-4,5 8 3,-6-7 0,3 2 1,3 5 1,-6-6-1,6 6 1,-5-6 2,5 6 0,-5-6-8,5 6 6,-6-6 1,6 6-1,-3-6-4,3 6 0,-8-5-1,8 5 2,-3-6 8,3 6-2,0 0-3,-8-6-2,8 6 4,0 0-4,-7-6-6,7 6 4,-7-3-3,7 3 4,-9-2 1,9 2 7,-9-4-9,9 4 0,-7-2-3,7 2 2,0 0 3,-5-4-2,5 4 6,0 0 4,-8-6 4,8 6-2,0 0-7,-6-4 6,6 4-4,0 0-3,-8-5 3,8 5-3,-6-2-4,6 2-2,-9-4 23,9 4-21,-5-5-2,5 5 4,-9-2-5,9 2-6,-7-4 8,7 4-2,-7-3-1,7 3 9,-8-7-11,8 7 2,-10-4 3,10 4 10,-8-4-11,8 4-1,-9-2-3,9 2 4,-10-3-4,10 3 0,-6-3 6,6 3-12,-7-3-1,7 3 8,-9-2-4,9 2 4,-9-3 6,9 3-8,-7-2 1,7 2 1,-8-2 0,8 2-5,0 0 7,-9-4 12,9 4-14,-10-5-3,10 5 4,0 0 18,-8-2-21,8 2-4,-11-3 6,11 3-2,-7-3 1,7 3-8,0 0 11,-12-2-9,12 2 4,0 0-5,-11 0-1,11 0 13,-11-2-4,6 0 0,5 2-4,-13-2 4,4 2 2,9 0-3,-11-4 4,4 1-7,7 3 5,-13-4 1,8 1 1,-4 2-3,9 1-3,-11-4 4,1-2-1,2 5-5,-3-2 4,3 0-1,-1 0 4,1-1 0,-1 0-5,-1 1 3,10 3 0,-17-4 10,5 2-13,6 1 8,-1-1-8,-2-4 6,9 6-3,-14-1-3,6 0-6,8 1 18,-12-1 8,6-2-17,6 3-1,-11-1 4,11 1-7,0 0-3,-14-1 13,9-1-9,5 2 5,0 0-4,-11-1-2,11 1 3,0 0 0,-8-2-6,8 2 6,0 0 3,0 0-3,-10-1-2,10 1 4,0 0-3,0 0 2,-7-3-1,7 3-4,0 0 6,0 0-8,0 0 5,0 0 2,-15 0 2,15 0 6,0 0-6,-10 0-3,10 0-6,0 0 11,0 0-9,-12 0 7,12 0-10,-9 2 9,9-2-14,-14 0 11,14 0 4,-13 0-3,3 1 9,10-1-8,-17 0-2,10 1 0,-3-3 0,0 2-6,-1 0 6,1 1 4,-1 0 0,2-1 17,-2 0-18,2 0 1,0 0-6,9 0 6,-16-1-1,9 1 2,7 0-5,-20-1 0,13-1 0,-3 0-2,3 1-1,7 1 11,-18-1-11,7 0 4,3-1 2,0 1 3,8 1-4,-13-1 3,5 1 2,8 0-4,-9-1-5,9 1 5,0 0-4,-13-1-1,13 1 4,-9-1-6,9 1 8,-11 0 16,11 0-17,-7-3 9,7 3-9,0 0-4,-12-1-4,12 1 4,0 0-3,-13 4 5,13-4-1,-13 1 2,13-1-6,-12 0 6,12 0-2,-11 1 8,5 0-8,6-1 7,-14 4-10,14-4 13,-9 1-10,9-1 1,-10 0 0,10 0 4,-15 1-5,5 0 2,5 1-10,5-2 9,-14 2 0,14-2 6,-13-2-4,7 4 4,-2-1-5,8-1 1,-15 1-5,10 1 1,-6 0 4,11-2 1,-13 1-4,6 0 4,7-1-1,-12 1-2,12-1-1,-15 0 4,9 2-2,-2 0 0,8-2 1,-13 0 4,6 1-9,-5-1 25,6 1-16,6-1-5,-13 3-5,6-2 2,-2 1 0,2 0 8,7-2-14,-14 3 10,8 1-1,-1-3 1,7-1-7,-11 3 3,2-1 5,9-2 3,-11 4-6,4-3 8,1 1-3,6-2-9,-14 4 7,7-3-1,1 2-8,6-3 4,-12 7 2,7-6 1,-1 1-1,6-2 2,-13 3 0,7-1 1,0 1-1,0 1 1,6-4-6,-13 5 6,7-3-6,-3 1 6,3-1-6,-1 0 5,7-2-1,-14 5 4,8-3-4,1 1-4,5-3 6,-8 5 0,0-2-1,8-3-3,-10 4 7,5-2-5,5-2-12,-14 4 12,9-1-2,5-3 4,-10 4 10,5-1-11,-2 0-4,0 0 2,7-3 4,-11 6-2,5-3-1,6-3-2,-10 4-3,6-2 8,4-2-8,-11 4 4,5 0 2,0-2 2,6-2-5,-10 3-8,7 1 12,3-4-1,-11 5-2,4-2-1,7-3-5,-9 4 10,5-2-4,4-2 5,-11 4-3,6-2 5,5-2-5,-13 3 1,8-2-5,-3 3 6,3-2-2,-4 1 1,2-1 3,0 0-1,7-2 3,-14 4-11,2 0 0,5-2 2,-4 2 4,3-1-2,0-1-4,1 2 2,-1-1 3,-4 3-3,7-3 8,-9-1-8,5 3 3,1 0-4,-2 1 4,0-4 3,1 4-4,-6-2 2,12 1-8,-5 1 12,2-1-11,0 0 3,0-2 4,0 1-3,6-4-5,-11 5 12,5 1-8,0-3 2,1 1 0,0 0 0,2 2-4,3-6 4,-9 8 2,5-4-16,-2 0 16,2 1-1,4-5 1,-10 9 4,7-3-3,-1-2-9,-1 1 10,5-5-7,-5 9 7,4-4 2,1-5-9,-10 7 10,6-2-6,4-5-6,-8 9-2,7-5 9,-6 1 1,7-5-1,-7 8 0,1-3 13,2 1-23,-1-1 3,0 0 2,-1 1 2,3-1 0,3-5-1,-9 9 6,5-5-7,-3-1 18,7-3-16,-10 9 2,5-4-4,2-2-1,3-3 2,-10 9 3,7-3-9,-3-2 8,1 1-1,5-5 1,-7 8 0,3-5-6,4-3 7,-5 11 3,1-7 0,4-4-2,-6 8 8,2-3-14,4-5 0,-5 8 4,2-2-1,3-6 2,-5 9-4,5-3 7,0-6-3,-4 9-3,4-9 2,-4 10 6,3-7-9,1-3 2,-6 11 1,6-11-3,-3 8 3,3-8 1,-2 10 0,-1-5-2,3-5 6,-2 10-8,2-10 2,-3 10 5,2-3 2,-1 0-7,1 1-4,1-8 13,-2 12-4,0-5-6,2 1 4,-4-3-6,-2 5 4,6-2 4,-2-2-3,-2 1-2,4-7 1,-4 15 3,1-10-6,3-5-1,-4 9 0,2-2 12,2-7-8,-4 10 5,0-2 8,2-3-20,2-5 7,-2 9-2,0-3 3,2-6-7,-3 15 11,2-11 1,1-4-6,0 14 0,-1-9-3,1-5 2,-2 10 4,2-10-3,0 11-3,-2-4 0,2-7 3,-2 13 4,4-7-9,-2-6 14,-2 13-14,2-7 0,0-6 13,0 11-6,0-11-3,0 12 0,0-12 4,4 11-3,-4-5-3,0 0 11,0-6-1,0 9 6,0-9-12,2 10-1,-2-10-1,1 11 1,0-6 2,-1-5-2,3 9 1,-3-3-4,0-6 6,2 13-5,0-5 10,-2-2-8,1 1 4,-1-7 3,4 13-5,-3-6-10,0-1 2,0 0 3,-1-6 5,2 11 0,0-6-1,-2-5 3,2 8-4,1-3-3,-1 1 6,0 1 1,2 2 6,-4-3-10,2 1 1,-2-7 1,2 12-2,-2-5-2,4-1 7,0 2 0,-2 2 1,-2-3-3,2-1-3,-2-6 0,2 11-3,-2-11 4,1 8 1,1-3 11,-2-5-15,4 9 2,-2-4 1,-2-5-2,1 13 7,2-3-8,1-5 4,-4 1-2,0-6-2,6 11 4,-4-5 5,0 0-6,0 1 3,1-1-2,-3-6-1,6 11 0,-2-6-7,1 0 6,-2-2 7,-3-3-6,6 10-6,-3-5 8,1-1-2,-4-4-7,6 9 3,-3-4 9,-3-5-5,5 9 3,2-4-6,-3 1 10,-1-1-5,3 1-5,-2 1 1,0-2 3,-2 0-4,3 1 18,-1-2-20,0 3 0,-4-7 4,8 9-3,-4-3 1,1-1-1,-2 1 3,3-1-3,-3 1-1,-3-6-4,6 7 12,-3-5-7,1 3 8,-4-5-3,7 9 1,-3-5 2,-4-4 0,7 7-5,-4-2 3,-3-5-6,8 5 2,-5-1-3,-3-4 3,4 6 1,1-3-2,-5-3 4,6 9-2,-3-6 2,1 1-9,-4-4 10,5 7-1,-5-7-6,10 7 6,-7-2 2,4 1-2,-3-1 2,0-1-8,1 2 6,1-2-2,-1 1-2,1 0 2,-6-5-11,10 8 14,-6-3-1,1-1-5,-5-4 3,7 8 2,-2-4 0,1-1 4,-2 3-5,-4-6-1,10 8-6,-5-5 14,3 1-4,-3-2-6,1 2 0,-6-4 5,7 6-1,-3-3 1,-4-3-10,8 6 10,-4-2-7,-4-4 6,7 5-4,-7-5 3,8 4-3,-8-4 1,5 4-1,-5-4 5,11 5 4,-11-5-8,9 4 2,-5-2 2,0 0 5,-4-2-16,12 3 5,-5-1 9,-1 0-6,0 1-3,1 0 5,-1-1 3,-6-2-1,13 3 2,-8 0-5,2-1-4,-1 1 2,-1 2 3,-5-5-5,10 4 5,-2-1 3,-4-1-8,1 1 3,1 1 2,-6-4-7,9 4 2,-2-1 5,-7-3-4,7 3 5,-7-3-3,9 3-8,-9-3 5,6 5 2,-1-2 3,-5-3-9,10 3 7,-10-3-2,10 4 8,-6-2-9,1 0 5,-5-2 1,12 5-1,-6-2 7,-2-1-9,3 1-2,-7-3 1,12 2 0,-7 1 8,-5-3-10,12 3 6,-7-1-3,2-1 2,0 2 1,-7-3-3,11 2 2,-3 0-4,-8-2 11,12 0 4,-12 0-18,11 3 3,-7-1-1,-4-2 1,14 3-4,-9 0 5,1-1 0,-6-2 4,14 3-1,-9 0-8,1-2 11,-6-1-7,9 3-3,-3-1 5,-6-2-7,10 4 8,-4-3 2,-6-1-9,11 4 5,-5-1 7,0-1-3,-6-2 3,11 4 2,-6-1 1,1-1-10,0 3 4,-6-5-3,10 4-4,-5-3 2,-5-1 4,11 3-9,-2-1 7,-5 0 0,3 2-1,-1-1 2,4-1-1,-6 0-2,-4-2 4,14 2-9,-8-1 6,2 0 1,-8-1 5,13 3-4,-4-2-2,0 2-5,-9-3 6,13 2 0,-6-1 5,-7-1-4,18 1-6,-13 0 4,1 0 2,4 2-4,-2-2 3,1 0 0,-4 1 2,4 1-2,0-3 1,-1 1 3,4 0-1,-1 2-8,-4-1 6,1-1-4,0 2 7,-2-1 2,-6-2-5,14 3-3,-5 0 0,-5-2-2,-4-1 2,13 4 2,-8-2 2,2 1-7,-2-1 5,-5-2 0,11 2-4,-5-2 1,-6 0 0,14 5 1,-5-5-1,-1 1 2,4-1 0,-3 2 5,-2-1-3,-7-1-9,18 0 1,-9 1 2,-1 0 17,2 0-12,-1 1 2,0-2-5,2 2 6,-2-2-6,0 1-1,-9-1 2,14-1 0,-14 1 0,9 0-2,-9 0 5,12 1 1,-7 0-8,-5-1 3,16-1 0,-16 1 4,13 0-4,-3 0 3,-2 0 6,3 0-6,-1-1 1,1 1-7,-2-1 5,5 1-1,-3 0-1,-1 0 5,0-1 0,1-1 11,1 2-17,-1 0 10,-3 0-6,4-2-2,-1 2-2,-11 0 7,16-4-17,-5 3 12,0 0 1,-2-2 4,2 1 2,0 0-1,-2-2-5,3 1 0,-1 0 5,1-2-4,1 2-6,-4-2 8,2 2 13,-2-1-22,2-1 2,-1 1 3,-2 1 0,3-1 1,-1-1-3,-1 2 8,-3-1-1,3-2 2,3 1-7,-4-1-1,1 3 3,1-4 0,1 0-3,1 2 3,-2-2 8,3 1-5,1 1-5,-3 0 7,0-1-7,-1 1 1,0-2-1,-1 2 6,0 0-2,-1 2 4,-2 0 7,-1-2-19,4 0 4,-2 1 0,-1 0 3,-6 4-7,9-7 4,-3 2 4,-1 2-2,2-1 4,0-1-3,1-1-3,-3 1 6,2 0-1,0-3-6,1 1 14,-1-1-14,3 3 9,-4-2-3,-1 1 5,3-2-6,-4 4 5,2-3-2,0-1-5,-3 3 3,3 0 5,0-2 8,-3 1-14,4-1 9,-2 2-9,-1-1 7,1 1 1,-1-1-12,0 1 8,1-1-5,0 0 12,1-2-10,-1 4-8,-1-5 10,2 0-4,-1 0 5,3 1 1,-4 1-4,0 3 2,0-2-3,-1-1 1,-1 2-4,1-1 7,-3 6 2,11-15 3,-7 6-1,-2 2-6,1 1-2,1 0 11,-2-2-7,2 4 8,-4 4 1,6-13-5,-4 8 4,0-1-2,3-1-3,-1-1 0,0 0-2,0 2 6,-1 0-13,0 0 7,1 0-3,-4 6 7,6-11-6,-3 6 1,1-1-2,0 0 1,1 0 0,0-2-2,0 2 0,-1 0 5,0-2 1,0 0-2,-1 3-3,-1 1 10,3-2 1,-1-1 1,-4 7 4,5-11-3,-3 4-12,3 2 9,-5 5-2,4-11 1,-2 7 3,-2 4 6,5-9-13,-3 2 0,-2 7-3,4-10 4,0 4-1,-4 6-2,5-11 2,-4 6-2,-1 5-2,4-14 0,-4 8 2,4-1-4,-4 7 3,2-12 3,1 2-5,-1 5 0,0-2-9,-2 7 10,4-13 0,-2 4 1,2 1-3,-2-2 5,0 0-3,0 1 3,1 0-3,1-2 0,-2 1 2,4 1-2,-5-1 1,1-1 3,0 2 1,3-1-4,0 0 11,-4 0 6,2 0-8,-1-2-4,0 0 1,0 4 6,-1-3 8,2 3 0,-3-3-4,3 0-2,-1 1 2,0-3-5,0 4-1,0-2 2,0-2 3,0 1-6,0-1-1,-2 2 2,2-6-3,0 1 1,0 4 1,-1 1-5,0 0 3,-1 1-8,2-1 2,-1 0-3,-1 2 5,0-1-1,0 3 1,0 7 0,0-14-3,0 5-7,0-1-2,-1 0 3,-2-1-5,2 1-5,-3 0-7,0-1-9,0 1-7,-2-2-13,2 1-12,0 0-20,-1-4-17,3 4-20,-4-1-20,0 1-24,0 0-15,1 0-33,-2 2-36,1-1-40,2 2-52,0-1-308,-2 0-694,4 3 307</inkml:trace>
  <inkml:trace contextRef="#ctx0" brushRef="#br1" timeOffset="131788.5315">18854 7443 50,'0'0'156,"0"0"-2,0 0-10,0 0-11,0 0-5,0 0-3,0 0-8,0 0-8,0 0-9,0 0-7,-6-5-6,6 5-2,0 0-9,0 0-5,0 0-5,0 0-3,0 0-10,0 0-2,0 0-6,0 0-4,0 0-6,17-7-3,-17 7-2,14-2-1,-6 2 2,4 0-7,1-1 1,1 1-2,3 0-2,2 1-2,0 1 0,0-1-4,8-1 1,-4 0-2,5 0-1,-1 1-3,1-3 0,3 2-1,-4-2 1,2 0-3,-7 0 2,6-1-2,-7 1-3,7-3 0,-8 3 1,-1-2 0,-2-1-2,2 3 4,-6 0-5,1-2 0,-2 2 3,2-1-1,-3 2-4,1 0 2,-7 0-1,-5 1 1,11-5 0,-6 4 2,-5 1-2,10-4-3,-10 4 6,6-1-3,-6 1 4,0 0-2,8-2 0,-8 2 0,0 0-4,0 0 4,0 0-1,0 0 2,0 0-1,7-4 1,-7 4-1,0 0-1,0 0 4,0 0 0,0 0-2,0 0-2,0 0 2,0 0-2,0 0 0,0 0 5,0 0-5,-15-9 0,15 9-3,-8-4 2,8 4 0,-9-6-1,2 4 0,-3-1-1,1-2-1,-1 0 0,1 1 3,-2-2-1,3 0 0,-1 0-1,-3 0 0,3 1 3,-1-1-2,0 1 1,2-3-2,-1 2 2,1-1 1,-2 0-2,1-2 3,3 4-2,-1 0 1,4 0-3,-4 0 5,7 5 9,-7-8 3,3 6 0,4 2 1,-4-5-6,4 5-2,0 0-3,-5-6 1,5 6-3,0 0 2,0 0-4,0 0 1,0 0 2,0 0-1,0 0-2,0 21 5,2-12-3,0 1 2,0 0-2,1 1 3,1-1-1,-2 1 2,2 1 0,0 1-2,2-2 1,-1 2 0,2 2-2,-3-5 2,0 1-2,1 0-1,-3 0-2,2-1 2,-2-2-2,1-1 3,0-2-1,-2 1-1,-1-6 1,2 8 0,-2-8-1,3 6 1,-3-6 14,0 0 7,3 7-3,-3-7 6,0 0-6,0 0-4,0 0 6,0 0-3,0 0-2,0 0-1,0 0-7,-11-26 2,6 19-4,0-2 4,-1-1-4,2-2 3,-1 3-7,-2-3 1,0-1-2,-3-2 6,2 0-7,0 2-3,-2-1-6,5-1-1,0 4 1,0 1-1,-2 0 2,1 2 2,3 2-2,0-1 4,3 7-3,-4-11 2,4 11-2,-4-7 2,4 7-4,-3-7 2,3 7 0,0 0 0,-4-7 1,4 7-2,0 0 0,0 0 4,0 0-4,0 0-2,0 0 10,0 0-6,0 0-2,0 0 3,16 14-2,-11-11 2,2 5-2,2-2 3,-1 2 1,2-2 2,1 2-4,-1-2 1,2 0 0,-1 0 0,0-1-1,6 3 1,-7-3 0,4-1-1,3 0 1,-3 1 4,-1-3-2,6 2 1,-8-1-4,1-1 1,1-1-3,-3 1 4,-2 0-4,0-2 2,0 2 1,-8-2 3,9 1-3,-9-1 0,9 1 2,-9-1-3,0 0 1,6 3 4,-6-3-1,0 0-2,0 0 0,0 0 5,4 5 10,-4-5 5,0 0-3,0 0 1,0 0 0,-19 10 1,10-6-7,-1 1 3,-2 1-2,1 0-5,-4 1 1,3 0 1,-2 1 0,-1-1-5,3 0-2,-1 2-13,1 0-5,-2 0-17,3-1-14,4 1-27,0 0-33,1-1-41,3 0-35,2-2-57,1 2-174,0-8-444,0 0 197</inkml:trace>
  <inkml:trace contextRef="#ctx0" brushRef="#br1" timeOffset="134950.0813">19266 7311 38,'-3'-4'91,"3"4"-4,0 0-7,-2-8 1,2 8-2,0 0-18,-3-6-4,3 6-1,0 0-4,-2-10 20,2 10-13,0 0 1,-3-7 0,3 7-5,0 0-7,0-11-2,0 11-2,0 0 4,0-10 1,0 10 2,0 0-2,0 0 3,0 0-2,0-9-5,0 9-3,0 0 0,0 0-7,0 0 0,0 0-9,0 0-1,0 0 0,0 0-2,0 0-1,0 0-2,0 0 0,0 0 16,0 0 9,6 26-3,-6-18-4,2 0 0,-1 1-4,0 2 0,-1 0-4,0-1-1,2 3-2,-2-2 4,2 2 11,-1-2 4,1 2-5,2-1-1,-2 1-5,2 0-3,1 3 0,-4-6-4,1 2 1,0-1 2,-1 1-6,2-1-3,0-1 2,-2 0-3,1 3 1,0-3 11,0 1 0,1-3-2,-2-2-6,3 0-2,-4-6-2,0 13-1,1-8-4,-1-5 0,4 11-2,-4-11-2,0 0-1,0 9 4,0-9-4,0 0-3,0 6 6,0-6-3,0 0-3,0 0-3,0 0 1,0 10 0,0-10 0,0 0-2,0 0 5,0 0-8,0 0 5,0 0-6,0 0 3,0 0 1,-4 7 0,4-7-1,0 0 0,0 0-2,0 0 1,0 0 0,0 0 1,0 0-3,0 0 2,0 0-3,0 0 6,0 0-2,0 0 6,0 0-1,0 0 1,0 0 1,0 0 1,0 0-2,0 0 1,0 0-2,0 0-1,0 0 1,0 0-3,-6-20-2,6 20 1,-3-9 0,3 9 0,-2-13-3,2 8 0,0 5 1,-3-16 2,2 7-3,-2 0 2,3-1-3,-2 1 1,2-1-2,0 1 1,-2-1 2,2 0 1,0 1-3,-1 1-4,0 0 4,1 8-2,-3-13-3,3 5 4,0 8-1,2-11 0,-2 11-2,-3-12-1,1 5 4,2 7-1,-3-14-1,3 14 0,0-11 1,0 11 0,-3-13-2,1 8-1,2 5-1,-3-10 1,3 10 0,-2-10 1,0 4 3,2 6-4,-2-11 3,2 11-2,-3-8 0,3 8-2,-2-10 0,2 10 0,-3-7 4,3 7-2,-2-8 1,2 8-2,0 0-8,-5-11 6,5 11-2,-4-6 4,4 6-3,0 0 2,-3-9 0,3 9 1,0 0-2,-2-5 0,2 5 4,0 0 0,0 0 0,0 0 0,-3-8-4,3 8 6,0 0-5,0 0 4,0 0-3,0 0 7,0 0-8,0 0 8,0 0-2,0 0-2,0 0 1,-4-7 1,4 7-4,0 0 2,0 0-2,0 0 3,0 0-1,0 0 0,0 0-1,0 0 2,0 0-1,0 0-1,0 0 3,0 0-1,0 0 0,9 21-2,-9-21-2,2 7 8,-2-7-3,2 7 2,-2-7 0,3 8-2,-3-8 0,2 6-1,-2-6 0,0 0 3,4 7-4,-4-7 4,0 0-2,0 0 2,0 0 0,0 0 0,0 0 0,4 4-2,-4-4 0,0 0 4,0 0 0,0 0-2,0 0 3,0 0 0,0 0-2,0 0 0,0 0-3,0 0 3,0 0-2,0 0 0,0 0-1,0 0 0,10-12 3,-10 12-2,0 0-2,3-7 3,-3 7 0,5-4-2,-5 4-4,0 0 4,0 0-1,7-4-2,-7 4 2,0 0-2,11 0 0,-11 0 6,0 0-5,12 2 2,-5-1-2,-7-1 1,9 3 0,-3-1 1,-6-2-1,12 4 0,-4-2-2,-2-1 3,3 1-3,-4 1 3,2 0 0,0-1 1,-7-2-2,11 4 0,-4 0 0,-1-2 5,0 1-6,0-1 5,-6-2-3,10 4 2,-10-4-3,9 4 1,-4-3-1,-5-1-2,6 3 4,-6-3 1,0 0-7,8 1 7,-8-1-1,0 0 3,8 1-7,-8-1 3,0 0 1,7 2-1,-7-2-1,0 0 2,0 0 1,0 0-4,9 2 7,-9-2-6,0 0 2,0 0-4,0 0-2,5 2 4,-5-2-2,0 0 3,0 0-4,0 0 0,0 0-1,7 3 2,-7-3 1,0 0 0,0 0 0,0 0 4,0 0-3,0 0-2,0 0 2,7 3 1,-7-3-4,0 0 4,0 0 0,0 0-2,0 0 2,0 0-2,0 0 0,0 0 2,0 0-1,0 0 1,0 0-4,0 0 3,0 0 2,0 0-2,0 0 2,0 0 0,0 0-3,0 0 3,0 0-2,0 0 4,0 0-4,0 0 2,0 0-1,0 0 0,-3 11-1,3-11 1,0 0 1,0 0 1,-6 9-2,6-9 0,-6 6 3,1-1-2,5-5 2,-8 9-1,1 0-4,-1-1 10,0-1-2,-3 5-1,-1 0 6,3-2 1,-1 2-2,-3 0-1,6-3-1,-1 0 5,-2 1-4,1-2-3,1 2 0,-1-2 0,3 0-1,-1 2-1,2-5-1,0-1 2,1 1-3,-1 0 0,1 0 1,4-5 0,-5 5 5,5-5-6,0 0-2,-4 5 2,4-5 1,0 0-3,0 0-6,0 0 5,-5 4-16,5-4-6,0 0-9,0 0-11,0 0-20,0 0-19,0 0-18,0 0-37,0 0-31,8 10-67,-8-10-122,9 0-387,-9 0 171</inkml:trace>
  <inkml:trace contextRef="#ctx0" brushRef="#br1" timeOffset="147028.0365">19891 6823 56,'0'0'200,"0"0"-9,0 0-5,0 0-11,-14-2-2,14 2-14,0 0-7,0 0-20,-10-6-10,10 6-8,-5-8-3,5 8-3,-7-5-8,2 0-11,0 1-4,0-1-9,-3-4-5,2 1-6,-2-1-3,0-1-4,-2-4-9,-1-1 0,-2 1-6,-1-7-5,1 0 3,-2-1-4,2-4-3,-4 1-2,6-3-3,-5 1 1,1-2-6,0-2-2,3-1 2,1 1-3,1-1 2,1 2-3,-2-3-3,1-2-4,1 3 1,1-1 1,5 1 1,-4 0-6,4-2 6,3 4-2,-2-1 1,4 4-1,0-1 0,-1 2-1,3 0-1,4 2-3,-2 0 1,1 6-3,-1 0-2,4-7-6,-1 7-5,-2 0 2,5 1 2,0 2 8,3-6-9,-1 7 2,-1 2-2,4-1-1,-3 2 2,4-3-1,-2 5 3,1-1-3,-1 2-1,0 1 6,1 1-3,-4 2 1,4 1-4,-4 0-1,5 1 4,-2 2 3,0 1-2,0-1 0,2 3 0,-5-1-2,5 1 6,-2 2-7,2 0 4,-6-1 1,6 2 0,-3 1 0,-2-1 0,2 0-2,2 3-2,-2-1 4,-2 0-1,0 3 2,4 1-3,-4 1 5,0-1 2,1 4-4,-2-1 4,2 8-1,-5-6 1,2 4 5,4 1-2,-7-5 6,5 7 5,-4-1-2,4 1 2,-3-2-1,-1 3-1,-3-5-3,1 5 3,4 3-2,-4-4-1,0 2-4,1 0 2,-2 2-3,-2 0-2,2-2 0,-2 2 6,-2-2-6,0 2 1,4-2 1,-6-1 5,0-1 0,1 1-1,-2-5-4,1 0 9,-3-2-13,1 0 14,1-1-11,-1 1-3,2-2 4,0 0-2,0 0-2,1-3 3,-2-1-4,1-1 2,0-2-6,-3-1-1,3-8 5,0 13 6,-1-7-10,1-6-2,-2 8 0,2-8 0,0 0 3,3 12-4,-3-12 1,0 0 1,-1 6-4,1-6-6,0 0-9,0 0-2,2 7-4,-2-7-4,0 0-13,3 5-11,-3-5-16,0 0-12,0 0-20,0 10-10,0-10-16,0 0-15,0 0-14,0 0-8,0 0-7,0 0-2,-1 16-21,1-16-150,0 0-373,-13 1 165</inkml:trace>
  <inkml:trace contextRef="#ctx0" brushRef="#br1" timeOffset="147495.1503">20264 6660 88,'0'0'228,"0"0"-12,-1-8-18,1 8-12,0 0-15,0 0-16,0 0-12,0 0-11,0 0-11,0 0-5,0 0-4,0 0-4,0 0-10,14 20-7,-10-12-10,-1 2-1,1-2-10,1 2-3,1 0-7,1 0-6,-2-3-5,-1 3-5,1-2-5,0 2 2,3-2-9,-3-3-4,-2 0-1,1 1-2,-1-1-6,1 0 6,-4-5-5,8 7-2,-2-5-6,-6-2 7,8 3-6,-8-3 2,13-3-4,-13 3 0,18-4-2,-9-3-2,0 3-3,3-2 3,0-3 0,-1 3-1,1-2 0,-3 2-1,2-3-2,-2 0 7,1 2-6,1-2-5,-2 0 2,0 3 4,-1-2-4,-1 0 1,-2 3 2,-1 0 2,0 2-3,-4 3-1,5-7 5,-5 7 2,5-7 4,-5 7 4,0 0-4,5-4 3,-5 4-4,0 0-1,0 0 2,0 0 0,0 0 1,0 0-3,-26 2 3,15-1 0,-6 4-6,5-1 2,0 0-2,-2-2-2,4 2-6,-3-1-5,-1 1-7,4-2-7,1 2-18,-5-2-17,6-1-1,2 0-14,6-1-24,-14 1-25,14-1-21,0 0-33,-9-5-39,9 5-180,-6-10-421,6 10 187</inkml:trace>
  <inkml:trace contextRef="#ctx0" brushRef="#br1" timeOffset="148885.0212">20339 5515 56,'0'0'96,"0"0"-5,0 0-8,0 0 0,0 0-11,0 0-4,0 0 0,0 0 1,0 0-3,0 0-2,0 0-2,0 0-12,0 0 2,-12-5-7,12 5 0,0 0 0,0 0 1,0 0 3,-7-4-2,7 4 3,0 0 2,0 0-4,0 0-5,0 0 2,-2-7 0,2 7-7,0 0 0,0 0-4,-5-7 2,5 7-5,0 0 2,-2-7 1,2 7 3,0 0 2,-4-6 4,4 6-7,0 0-1,0 0 2,-2-8-4,2 8 4,0 0-1,0 0-3,0 0 2,0 0 0,-1-8-3,1 8-1,0 0-4,0 0 0,0 0-4,0 0-2,0 0 0,0 0-5,0 0-2,0 0 2,0 0-4,0 0-2,0 0 6,0 0 0,-16 18 0,12-10 0,2-1-4,-3 2 1,1 1-4,0 1 5,0-2-3,1 5-2,0-3 1,0 2-1,1-2 1,0 1-2,1-2 2,1 2 0,3-1 1,-1 1 3,1-1 2,1-2-5,-2 0 0,6-2 0,-3 0 0,3-1 1,1-1 2,2-1 3,-1-2-2,3 0 1,-1 1 1,1-2-2,6-2-2,-7-1 0,8-1 3,-2-2-9,0 1-3,-1-2-2,-1-1 1,1-1 0,-2 0 0,0-1-3,-5 1 3,-1-2-2,1 1 5,-2-1 18,-3-1 8,-1 0-4,-2 0-5,-2-2 0,0 1 9,-5 1-11,1-5 0,-5 2-2,-2 0-5,0 2-4,-5 1 3,3 2-2,-2 0-13,0 1-6,-1 1-4,-1 1-18,5 2-9,-2 2-13,1 0-16,0-1-25,4 3-33,-2 0-25,0 1-30,3 1-225,8-2-440,-12 0 196</inkml:trace>
  <inkml:trace contextRef="#ctx0" brushRef="#br1" timeOffset="161447.7756">20600 8168 46,'-4'-6'170,"4"6"-21,-7-4-14,7 4-16,-6-6 4,6 6 1,-8-5-6,8 5-4,-4-4-4,4 4-5,0 0-8,-7-5-3,7 5-10,-4-5-5,4 5-4,0 0-9,-5-7-5,5 7-3,0 0 2,-6-6 0,6 6-3,0 0 4,0 0-6,-5-4-3,5 4-2,0 0-4,0 0-4,0 0-2,0 0-4,0 0-4,0 0-2,0 0-2,0 0 0,0 0-3,0 0-1,0 0-2,0 0 0,0 0 6,0 0 26,0 0-4,0 0-2,0 0 0,10 18-3,-6-13-3,2 1 3,2 2-2,1 0-1,0 2-2,4 0 2,1 1-5,0 1 4,0 2-5,0-1 0,2 2-6,-1-3-2,0 3 2,-1-2-5,0 3-3,6 1 3,-6-3-5,-1 2-4,4-2 9,0 6-9,-5-4-1,1-1 3,0 0-6,0-1 5,0-2-2,-1 3-4,-2-1-1,1-2 3,0 2-2,2-3 1,1 3 1,-5-4-4,-1 2-1,1 2 2,3 0-1,-1-3 1,-3 0-4,0-3 1,-1 3-3,0 0 4,6 1-5,-8-4 1,1 1 3,1 1-1,-1 0-1,4-1 1,-2 2 0,-1 0-1,0 0 2,2-1-1,-4 1 1,3 0-4,2 3 4,-4-4 0,1 1-4,1 4 1,-1-5 4,1 0-4,0-1 8,-1 2-10,0-3 7,2 3-6,-3-1 2,1-1 1,-4-1 0,3 2-2,-1-3-1,2 1 1,0 0 2,-1 1-4,0-1 4,2-1 0,-2 2-5,1-1 2,1 1 2,-1 0 4,1 1 2,2 3 0,-3-5 1,1 1 0,0 1 0,-3-1-4,3 0 1,-4-1 0,6 2-1,-1-1-1,-3-2 5,3 3-3,1 0-5,-2-2 3,1 0 0,-1 1-4,-2-1 7,3-2-2,-4 3 2,4 0-6,-4-2-4,1 0-3,-2-2 3,5 5 2,-5-3-1,2-1 5,-2 3-6,1-3 1,1-2 3,-4 2 0,3 0 0,2 3 2,-3-3 0,1-1-4,-1-1-1,1 0-1,1 1 2,-2 1-1,1-2 5,0 0-7,-5-4 2,6 7 6,-1-3-9,-5-4-1,6 7-2,0-4 9,-6-3-6,6 7 0,-6-7 5,3 3-3,-3-3 2,0 0-2,6 5-2,-6-5 13,0 0-11,0 0 5,0 0-10,0 0-7,4 5-13,-4-5-3,0 0-14,0 0-6,0 0-20,0 0-16,0 0-23,0 0-23,0 0-25,0 0-38,0 0-37,0 0-28,0 0-220,0 0-517,-25-9 228</inkml:trace>
  <inkml:trace contextRef="#ctx0" brushRef="#br1" timeOffset="162204.9866">21187 9226 37,'0'0'230,"0"0"-18,0 0-19,-7 0-17,7 0-11,0 0-13,0 0-4,0 0-12,0 8-6,0-8-6,0 0-5,8 15-1,-3-9-14,3 1-6,0 0-9,-1 0-6,1-1-8,2 2-8,-4-1-7,2 1-4,3 0-7,-5-3-4,3 1-3,-2-1-2,5 1-5,-3-2 3,1-1-10,-2-1 0,1 1-5,1-1 1,0-1-4,1-2 0,-3-1 0,5-1-5,-3 0-4,-1 1 5,3-3-4,-2 0-2,0 0-3,1-2 2,0-3-4,-2 1 2,0-1-3,2-2 5,0-2-7,-4 3 2,0 0 1,4-5 0,-6 5-2,1-1 4,0 1 0,0 2 3,-2 0 0,0 1 3,1-1-3,-3 2 0,0 1 0,3 0 0,-5 6-2,3-11 1,1 6-3,-4 5 0,3-7 0,-3 7 0,0 0-2,1-10-1,-1 10-1,0 0 4,0 0-6,5-4 2,-5 4 2,0 0-3,0 0 1,0 0 2,0 0 7,0 0-5,0 0 5,0 0 8,2-6 1,-2 6 6,0 0 1,0 0 1,0 0-1,0 0 2,0 0 2,0 0-3,0 0 0,0 0-5,0 0 3,2-7-3,-2 7-1,0 0 0,0 0-2,0 0 2,0 0-6,0 0 3,0 0-5,0 0 2,0 0 3,0 0-4,0 0 2,0 0-3,0 0-4,0 0 3,0 0-5,0 0 3,0 0 0,-7-9 3,7 9-1,0 0 2,0 0-2,0 0-1,0 0-1,-10 0 2,10 0-8,0 0 4,-12 0-3,12 0 1,-9 2 0,9-2 5,-14 4-11,3-3 2,1 3 7,0-2 3,1 3-1,-4-1-3,2 2-4,-7 2 3,1 0-2,6-1-1,-6 2 3,3 1-5,-4 0-1,7 1-10,-5-3 9,5 1-11,0-1-3,-1 3-11,2-2-4,-1-1-16,1-1-21,3 1-11,-1 0-16,1-1-20,-1 2-19,4-4-19,-4 0-23,3 4-25,1-6-25,4-3-46,-8 8-149,4-4-451,4-4 200</inkml:trace>
  <inkml:trace contextRef="#ctx0" brushRef="#br1" timeOffset="163070.4014">20447 8735 140,'0'0'196,"-4"-6"-3,4 6-12,0 0-8,0 0-14,0 0-4,0-9-12,0 9-7,0 0-8,0 0-3,0 0-10,0 0-3,0 0-5,0 0-5,0 0-6,0 0-6,0 0-4,0 0-4,0 0-8,0-9-4,0 9-5,0 0 0,0 0-6,0 0 0,0 0-3,0 0-1,0 0-5,0 0-7,0 0-3,0 0 6,0 0 1,4 23 10,-2-16-1,1 2 12,1 0-14,-1 2-1,0 1-8,1 3 6,0 3 2,-2 0 1,2 2-6,-1 0-1,-1-1-7,0 5 5,0-4-10,2 5 5,-2-6-8,-2 0 0,2 0 0,0-1-10,-2-2 7,4 0-11,-4-6 1,1 1-3,1 0 6,0-3-6,0-1-3,-1-2 1,-1-5 3,4 10-2,-4-10-3,2 7-3,-2-7-2,0 7-7,0-7-6,0 0-16,2 6-6,-2-6-19,0 0-19,0 0-31,0 0-37,0 0-42,0 0-47,0 0-63,0 0-253,0 0-585,0 0 259</inkml:trace>
  <inkml:trace contextRef="#ctx0" brushRef="#br1" timeOffset="178509.3774">22941 9200 65,'-2'7'116,"2"-7"-11,0 0-7,0 0-4,0 0-4,0 0-8,0 10 0,0-10-4,0 8-12,0-8 0,0 0-4,-2 8-2,2-8-3,-1 7 3,1-7 0,0 0-3,-2 9-4,2-9 3,0 0-2,-2 7 0,2-7 6,0 0 0,0 0 3,-4 5 5,4-5-2,0 0 2,0 0 0,0 0-1,0 0 6,0 0-5,0 0-2,0 0-5,0 0 4,0 0-8,0 0-2,0 0-6,0 0 2,0 0-7,0 0 1,0 0 0,0 0 0,11-24 3,-4 15-6,0 1 1,-1-1 7,0 0-5,-1-3-4,2-2-1,4-1 0,-4 1-3,2 0 1,-3-1-3,2-1 2,2 2-1,-1-2-5,1 0-6,-1-2 6,3-5 8,3 2 1,0-1-6,1-1 7,-3-1-5,6 2 5,-6-2 1,1-1-2,3 1 3,3-4-7,-3 3 0,0 0-5,3-2 5,-2 1 4,3 1-6,-3-3-3,1 3-2,2-4-2,-4 4-1,2 0 2,-1 3-8,-2-2 4,-1 3 10,-1-3-17,4 1 4,-3 2-1,3 0 1,-2-1 5,-2 1-5,1-2 2,3 3 0,-2-2 11,2 1-15,-2-1 1,1 0 3,-3 1 0,0 5-4,1-3 6,-1 4-4,-1 1-1,-1-1 2,1-1-8,-2 2 6,1 1-13,-2 1 7,-3 1-3,3 3 5,-4-2-7,3 1 15,-3-1-23,2 0 7,0 1-2,0 0 2,-4 1 0,4-1-2,-2 0 0,1 0-1,1 1-3,-2 0 2,-1 2-8,0 1 11,-1 0 1,0-1-2,-4 6-5,7-10 0,-5 5 2,3-3-2,0 1-2,-1 2 0,-1-3-2,1 0 4,1 2 4,-3 0-6,2-1 2,5-4-3,-4 3-4,5-2 13,-2 0-8,1 0-1,2-2-5,-3 2 3,1 0 0,-1 2 4,3 0-1,-3-1 5,-2 4-7,2-2 3,-3 2-1,-1 1 3,-4 4-6,8-6 3,-8 6 3,4-5 1,-4 5-9,0 0 6,6-6 3,-6 6-6,0 0 3,0 0 10,4-7-15,-4 7 10,0 0-4,0 0-2,3-5-3,-3 5 2,0 0 2,0 0-4,0 0 7,0 0-2,4-5 2,-4 5-7,0 0 6,0 0-2,0 0-2,0 0 7,0 0-8,0 0 1,0 0-1,2-9 2,-2 9 0,0 0 2,0 0-6,0 0 9,0 0-2,0 0-12,2-6-5,-2 6-4,0 0 1,0 0-5,0 0-2,0 0 2,0 0-7,0 0-7,0 0-7,0 0-12,0 0-7,0 0-9,0 0-3,0 0-4,0 0-11,0 0-3,0 0 4,-24 1-7,24-1 6,-9 4 0,9-4-1,-9 1-7,9-1 0,-10 3-2,2-2 1,8-1-7,-9 0 2,9 0-6,0 0-14,-13-1-10,13 1-5,-9-1 4,9 1-9,-7-6 6,7 6 6,-4-2-14,4 2-1,-7-5-3,7 5 10,0 0-71,-7-3 180,7 3-66,0 0 22,0 0 20,-5-6 28,5 6 25,0 0 15,0 0 12,0 0 3,-4-9 9,4 9 0,0 0 11,0 0 3,0 0 15,0 0-5,0-7 10,0 7 1,0 0 6,0 0-4,0 0-1,0 0 3,0 0 1,0 0-3,0 0-3,0 0-2,0 0-2,0 0-4,0 0-2,-7-3-2,7 3-7,0 0 0,0 0 1,0 0-1,0 0 4,-8 17-2,5-10-5,-6-1 1,4 2-3,-3 2-1,0-1-8,-2 1 3,1-1-1,0-2-4,-1 4 2,0-4-4,-1 1-4,-3 2 0,1-2-6,1-1-1,-1-3-4,2 2 1,1-1-3,-3 0-3,5 0-2,-2-1 2,1 1-3,4-3 3,-3 1-5,2-2-1,6-1-1,-10 2 3,10-2-2,-7 4 3,7-4-2,0 0 2,-9 1-1,9-1-1,0 0 2,0 0 1,0 0 0,0 0 2,0 0-4,0 0-3,0 0 2,0 0 0,0 0-2,0 0 1,0 0 1,0 0-1,16-13-2,-9 10-1,2-7 2,2 7-1,0-2-2,7-3 0,-3 2-2,-2 0 4,0 0-4,2-1-1,-3 2-1,-2-2 2,2 0-2,-1 2 3,0-2-5,1 1 6,-2 0-3,1 0-2,-1-1-1,-1 1 5,2-1-4,-6 0 2,4 2 1,-2 0-2,-2 2 0,1-2-2,-6 5 2,8-7 1,-8 7 3,5-4 0,-5 4 7,5-4-8,-5 4 0,0 0 1,0 0-4,0 0 1,0 0-3,0 0 3,0 0-4,11 7 2,-11-7 2,4 10 0,-1-6 2,2 0 1,-3 5-2,2 0 0,0 2 4,1 1 5,0 2 0,2 1-1,-1 1-3,-2-4-1,1 4 3,2-2-2,-1 1 4,-1-4-1,0 0-5,0 1 7,0-2 7,2 1-11,-2 2-3,1-1 1,-2-2-2,-1-3 1,0 2 4,1 1-7,0-4-1,-3 0 2,-1-6-1,2 11-2,-2-11 3,2 7 1,-2-7-1,3 4 0,-3-4-2,0 0 5,0 0-2,2 8 1,-2-8 0,0 0 1,0 0 5,0 0-4,0 0 6,0 0-6,0 0 7,0 0-5,0 0 3,0 0-1,-18-3 12,18 3-9,-16-7 3,6 3-4,-2-3-3,-7 3-1,5-4-1,-4 1 4,-1-1-4,-2 1 4,1-3-6,3 3 4,-2-2-2,2 1-2,0 0 2,0 0-1,5 4 0,-3-6-1,7 4 2,-2 2-5,3 0 10,1 1-6,-1-1-4,-1 0 7,0 1-7,8 3 1,-11-6 4,11 6-6,-8-2-1,8 2-2,-6-3 2,6 3-10,0 0-10,0 0-16,-7-3-22,7 3-28,0 0-25,0 0-25,0 0-32,0 0-19,0 0-36,13 21-53,-8-17-162,0-1-472,2 2 209</inkml:trace>
  <inkml:trace contextRef="#ctx0" brushRef="#br1" timeOffset="180581.685">23831 8578 76,'0'0'201,"1"-8"-5,-1 8-11,0 0-15,-1-13-1,1 13-12,0-9-11,0 9-9,0-9-11,0 9 0,0 0-2,1-9-6,-1 9-4,0 0-3,0 0-2,0-10-7,0 10-5,0 0-5,0 0 2,0 0-2,0 0-8,0 0-5,0 0-3,0 0-6,0 0-4,0 0-9,0 0-2,0 0-7,0 0 6,0 0 3,0 0-5,0 0 10,0 0 2,-6 29-4,6-18-7,0 0 2,2 6 10,1 1-13,-6 1 18,6-1-5,-6 8-5,6 0 10,-6-3-11,3-2-8,0-2 2,0 7-2,0-2-3,-2 3-1,0-8-7,0 0 1,-1 0-4,2-2 1,-2 0-6,1-5-2,2 0 1,-3-1-4,0-2-1,1-1-10,1-3 6,0 2-3,1-7-5,-2 9-4,2-9 2,0 0-1,0 8 3,0-8-1,0 0-6,0 0 4,0 0-16,-2 8-12,2-8-23,0 0-8,0 0-24,0 0-20,0 0-21,0 0-26,0 0-31,0 0-31,0 0-31,0 0-27,0 0-38,0 0-236,0 0-575,0 0 255</inkml:trace>
  <inkml:trace contextRef="#ctx0" brushRef="#br1" timeOffset="191371.8898">22681 11182 65,'2'-9'154,"-2"9"-14,0 0-4,0 0-13,0 0 2,0-8-10,0 8 1,0 0-14,0 0-5,0 0-9,2-8-2,-2 8 0,0 0-7,0 0-2,0 0-5,0 0 1,0 0-7,0 0-6,0 0-3,0 0-1,0 0-8,0 0-6,0 0-2,0 0-3,0 0 2,0 0 0,0 0 5,0 0 0,0 0 12,17 8-3,-13-4-1,-4-4-6,10 6 0,-5-4-1,3 1-6,2 2 8,-1-1-6,0 3-2,0-2 1,0 5 1,0-3 2,1 1 4,-2 2-6,1 2 1,3 1 6,-4-5-3,3 6-1,1-3 4,-3-1-8,-1 1 0,-1-1-3,0-2 6,0 4-1,1-1-3,1 3 0,0-1-2,-1-3-4,2 3-3,-3 2-1,1 0-3,0 0-5,-4-1 2,1 3-3,-1-1 3,1 0-1,0 0-1,-1 1 0,-2-3-8,1 2 6,-1-4-8,0 1 5,-2-3 0,2 6 4,-2 0-13,2-4 7,0 0-1,0-1-3,-1 0 4,3 4-1,-2-3-8,1 4 11,-3-3-6,2-1-3,1 3 0,-3-2-6,2 4 3,0-2 10,-2 2-7,0-5-5,-4 5 4,4-3 7,0-1-6,-2-2 4,1 1-2,-1 1 2,-1-1 0,1 0 2,0 3-1,0-2-6,-3 1-5,3-2 13,-2 0-12,1 0 6,-3 0-1,1 2-2,3-1-1,-3-3 3,1 1-6,0 0-4,-1 1 8,3-2-4,-4 1 1,1-1 0,-4 6-3,2-7 5,-2 5 0,2-4 1,0 0-5,-2 3 10,-2-3-9,0 1 0,4-4 1,-1 1 1,-2-1-1,1 0-5,-2 2 1,3-3-4,-4 1 9,3-2-4,-5-1 3,-3 0 9,2 2-6,-2-3-2,-3 2 1,1-3 3,0 0-2,-8 4-2,4-2 0,-4 1 1,0-6 2,7-1-3,-1 2 0,0-2 1,0-1-8,-2 1 7,3 1-5,-2-2 4,2 1 0,-1-3-2,2 3-10,0-3 15,-3-1-11,4 3 1,-9-4 3,6 0-1,-1 3-3,-2-8 4,5 7-10,-1 0 13,-4-5-4,-1 1 3,-4-1 1,4-1-2,-2 0 0,10 3 4,0-3 1,2 0-5,-5 3 2,3-3-2,2 1-1,-1-3-1,5 3 5,-4-1 1,1 0-1,3 0-1,-3 0 13,5 2-11,-2-2 8,-1-2-9,6 3 10,-7-3-15,1 1-4,1-1 6,2 0-1,0 0-7,-2-1 7,0-1 3,1-2 0,1 0-7,3-1 6,-4 0 5,0-5-1,1-1-3,2 9 0,-2-3-3,4 0 8,1 3-10,-3-1-4,1 0 10,0 2-2,2-3 1,0 1 1,2 4-11,-2 1 7,-1-4 1,3-2-1,-1 6 0,2-7-1,-1 6 3,2-5 0,2 2 0,0-2 2,2 0-4,0-2 5,1-1-7,-1 1 5,2-5 0,0 8-5,1-2 7,-1 0-3,1 0 1,2 2-1,-4 0 2,1 3-2,-2-1 1,3 3-3,-1 0 5,0 2-9,-2-1 9,-2 3-1,2-2-2,-1 4 4,1-4-7,2 1-2,-2-1 9,-2 2-1,4-1-4,-1-1 3,-1 2-5,1-2 6,1 0-6,-1 0-2,2 1 4,-3-2-4,1 2 2,-1 2 3,1 1-2,-3 1-2,5-1 7,-7 5-4,5-10-3,-1 8 4,-4 2 2,4-6-4,-4 6 3,0 0 0,4-6-2,-4 6-1,0 0 0,0 0 1,3-6-6,-3 6 4,0 0 6,7-4-6,-7 4 6,0 0-1,0 0-2,0 0 0,0 0 4,0 0-3,4-7 0,-4 7 0,0 0 4,0 0-7,0 0 6,0 0-7,0 0 1,0 0-1,0 0 6,0 0-7,0 0 2,0 0-4,0 0 5,0 0-1,0 0 2,0 0 1,0 0-2,0 0 3,0 0-3,0 0 1,0 0 5,0 0-2,0 0-5,0 0 4,0 0-10,0 0 11,0 0-1,0 0-5,0 0 1,0 0-1,0 0 6,0 0-3,0 0 2,0 0 0,0 0 0,0 0-3,0 0-1,0 0-3,0 0 4,0 0 0,0 0 6,0 0-10,0 0 3,0 0-6,0 0 9,0 0-2,0 0-1,-14 17 0,8-10 0,0 0 2,-1 1-1,-2 0-4,2 0 1,-4 1 1,-3 2-1,3 0 4,0 3 3,-1-3-10,-3 0 5,1 4 3,-1-3-5,-1-1-1,2 1 0,-2 0 6,5 0-3,1-4 4,-5 2-1,7-3-2,1 1 4,-3-2-14,4 1 12,1-4-1,1 2 3,4-5-1,-6 4-1,6-4 1,-8 4-2,8-4 0,0 0 0,-4 4 3,4-4-4,0 0 2,0 0-2,0 0 2,0 0 2,-7 2-7,7-2 5,0 0-6,0 0 7,0 0-3,0 0 4,0 0-2,0 0 1,0 0-6,0 0 0,11-19 3,-11 19-3,12-9-2,-9 3-2,5 1 5,-3-2-5,4 0 2,0-1-2,-1 1 1,1 1 1,-1-2 0,2 2-1,1-1 2,1 0-4,1 1 3,-4-1 3,5 1-1,-1 0-5,-3 0 11,3 1-7,1-1-1,-5 1 1,3 1 2,0 1-2,-1-1 1,0 3-5,-3 0 10,-2 0-5,-6 1 1,11-3 1,-11 3-6,11 0 4,-11 0 2,9 2-1,-9-2 6,9 3-9,-2-1 0,-3 3 8,1-2-5,-5-3-2,9 8 4,-6-3-1,3 0 6,-2 0-9,0 1 3,2-1-2,-2 1 4,1-1 0,-1 3-1,0-3 6,1 2-9,-1-1 8,1-1 0,-3 0-1,3 0-3,-3 1 3,0 0-1,2 0-9,1-1 9,-1 0 0,-2 1-4,-2-6 5,6 6 0,-6-6 0,6 6 1,-6-6 0,0 0-4,3 7 4,-3-7-2,0 0 3,0 0-2,0 0 6,0 0-1,2 6 4,-2-6 6,0 0 5,0 0-8,0 0-1,0 0 8,0 0-4,0 9 1,0-9 1,-13 2-6,3-1 5,1-1-6,-2 0 8,-3 1-1,-9-1 7,2-1 3,-6 3 5,-4-1-3,-1-1 2,1 0-1,-1-1 4,1-1-8,-1-1-10,3 0-3,2 0 5,4 0 1,3 2-7,2-2-8,-3 2 9,9 0-2,-2 0-12,3-2-19,4 2-12,7 1-22,-16-1-24,16 1-25,-9 0-36,9 0-38,-6 1-32,6-1-34,0 0-42,0 0-277,0 0-605,0 0 268</inkml:trace>
  <inkml:trace contextRef="#ctx0" brushRef="#br1" timeOffset="192213.7392">21971 12673 158,'-6'-14'195,"2"7"-12,2-2-10,-2 1-12,-3 0-11,3-1-2,-2 3-6,3-2-11,-7 0-4,4 1-15,-1-2-5,-4 2-5,6-1-1,-1 4-1,1-2-5,-1 2-11,-1 0-10,7 4-1,-16-3 1,9 3-1,7 0-1,-14 1-7,2 4-4,3 0-6,-1 2 3,-1 5-5,-2-1-3,4-2 2,-2 5-5,2 1-1,-3-1-5,5 2 0,1 0-1,-2-1-1,2 1-4,2 0-5,0 0-2,3-2-5,1 1 0,1 1 4,3 0-6,1-4-5,4 1 0,-3-3-3,1 0 2,7 2-4,-6-3 2,3-2 0,3 0-4,0-1 2,4-2-2,1-3-2,2-1 2,-2-2-3,8-2 2,3-5 0,-5-2-3,4-4 1,-2-2-2,0-1 5,2-4 1,-6 1-1,-1-1 7,-2 0 3,-8-2 2,3 2 16,-6 2-1,-5 2-2,-1-2 9,-5 2 4,-3-7-9,-8 2-4,-1 1 4,-3 3-7,-6 2-1,6 6 4,-8-3-14,4 7-5,1 0-15,0 2-17,-3 3-19,3-1-36,0 3-47,-3 2-48,3 0-58,2 0-57,0-1-260,5 2-588,1-2 261</inkml:trace>
  <inkml:trace contextRef="#ctx0" brushRef="#br1" timeOffset="212482.053">23911 6367 99,'-6'4'150,"6"-4"-8,0 0-14,0 0-13,0 0 2,-7 3-15,7-3-1,0 0-2,0 0-3,0 0-4,0 0-2,0 0-2,0 0-7,0 0-3,0 0 0,0 0 3,0 0 0,0 0 1,-5 4-6,5-4-2,0 0-2,0 0-1,-11 1-8,11-1 3,-12-1-2,12 1-1,-15-3-6,5 0 4,-2-1-6,3-2 0,0-1-3,-2-1-4,-3-2-4,0-3 1,1 2 0,3-3-4,-3 0 0,-1-7-10,-3 0 0,4 0-3,-1 0-8,3-4 2,2 8-2,-1-8-5,2 1 4,2 6-5,-3-6 1,4 0 2,0 4-6,3-4 2,0-2 4,0 0 2,4 0 1,-2 0-3,4 0-1,-1-2-2,6 1 3,-2 1-8,-3-1 5,6-1-3,-2 1-1,1 2-4,2-1 1,0 2 3,2 2-8,1-1 1,0 2 0,-2 5-1,0-1-2,4-2 4,-2 3-2,-1 2 0,3-1 1,-3 2-6,6 0 5,0-4-1,-3 4-2,3-2 2,-2 0-2,4-1 1,-4 7 0,2-2-2,-2 0 1,3 0-9,-3 3 2,2-2-3,-1 2-1,0 4 7,0-2-3,-2 3 9,-2-1-7,3 3 0,-5-1 6,1 2-6,-1 2-2,-1-1 5,1 3-4,-1 1 1,0-2 1,-1 1 2,1 3-2,0 0 3,-1 2-2,1-2 7,0 4-1,-1-1-6,-1 2 3,1 1 1,-1 3 0,0-5-2,-2 5-3,2-1 3,3 7 2,-4-4 3,-3 1-3,2 4 3,-3-4-3,3 0 0,-2 0 2,-1 6 0,-1 0-1,3 0 3,-4-7-1,2 7 1,1-1 11,-4-5-7,3 8-5,-1-8 2,-3 0 1,1 1 0,-1-1 3,3 1-1,-3-1 3,-3 1 1,-1 6-2,1-2 1,0 2 1,-1-7-3,0 0-3,-1 0 0,1-2 2,-2 2 0,1-2 0,-2 1 1,2-2-1,-1 0-2,2-1-5,0-3 3,1-2-2,0 0 0,-1 0 0,0-1-1,-1 0 1,5 1 2,-1-3-1,-2 0-1,3-7-3,-4 13 5,1-7-2,3-6-4,-2 11 0,2-11-2,-1 8-4,1-8-5,-3 8 0,3-8-10,0 0-5,-1 7-8,1-7-8,0 0-7,-1 7-6,1-7-8,0 0-8,0 0-12,0 0-5,0 0-3,3 10 0,-3-10-12,0 0-7,3 4-13,-3-4-12,0 0 8,0 0-14,0 0-18,0 0-151,0 0-338,0 0 149</inkml:trace>
  <inkml:trace contextRef="#ctx0" brushRef="#br1" timeOffset="213057.0257">24247 6197 203,'0'0'201,"0"0"-11,0-8-13,0 8-13,0 0-17,0 0-13,0 0-16,0 0-10,0 0-5,0 0 2,0 0-3,0 0-3,0 0-5,8 27 6,-4-15-10,-3 2-7,-1 3-9,0-2 1,-1 2-7,1 2-6,1-1-3,-4 0-5,1 0-4,0-1-2,2 0-2,-1-5-5,0 0 0,2 1-3,-1-3-8,0 1-1,1-3 2,1 2-5,0-5-4,0 2 2,-2-7-5,5 9 1,-1-5-5,-4-4 0,10 8 1,-5-6-2,-5-2-3,13 1-1,-4-1-3,1-2 0,2-2 1,1 2 0,3-6-1,3 2 2,-2-3-4,1-1 0,2 1 1,3-2-2,-5 2-4,9-3 6,-12 2-2,2 4-3,-3-3-1,1 3 0,-3 0-2,-2 1 0,-1 0-2,1 1 3,-4 0-2,1 2 0,-1-1 0,-6 3 3,8-5 0,-8 5 5,8-1-7,-8 1 1,0 0 3,6-2 2,-6 2-3,0 0 1,0 0 8,6-6-1,-6 6-4,0 0 3,0 0 8,0 0-1,0 0 1,0 0 1,0 0-3,0 0 2,-1-10-5,1 10-2,0 0 0,0 0-1,0 0-2,-5-10 2,5 10-2,-6-7 0,6 7 2,-6-6-2,6 6 11,-9-7 1,3 4-1,-5-2 12,-2 1-18,-4 1 2,-1 0-2,-13-1 3,3 2-3,-1 1 3,-3 1 1,4-3-9,-3 3-13,3 0-4,0 2-15,-1-4-22,11 2-22,0 0-17,4-1-43,1 0-27,5-2-36,1-1-51,0-3-195,1-2-475,5 0 209</inkml:trace>
  <inkml:trace contextRef="#ctx0" brushRef="#br1" timeOffset="213814.6991">23721 4628 28,'-12'-1'152,"1"-1"-7,-3 4-13,1-1-12,2 3-13,-3-1-8,4 2-10,-1 4-2,1-1-1,-3 3-1,4 2-9,-1 5 2,1 0 3,-2 5-7,4-4-3,3 5-5,-1 0 0,1-5-6,4 7-5,3-7-3,-1-2-6,0 0-11,4 2 3,4-2 2,-2-1-8,2-3-1,3-1-4,0 0-3,1-2 2,3-3-4,4-2 1,-1-3-6,2-1 0,5-2 0,-5-1-3,-4-2 0,2-1-2,-2 0 2,-1-3 2,-5-1 5,1 0 3,-3-3 2,-1-2 2,-3-1 2,0-4 5,-4 2-4,-2-8-5,-1-1 4,-4-3-8,-1 1-4,-6 0 1,1 1-5,-5 1-2,3 0 5,-3 5-7,-2-1-6,-7 3 4,5 2-2,5 5-12,-4 1 0,3 2-2,-2 2-7,7 3-6,-3 2-17,4-1-20,-3 3-4,3 3-17,1 0-12,2 5-10,1 0-20,1-2-24,5 7-173,-4-2-344,3 4 153</inkml:trace>
  <inkml:trace contextRef="#ctx0" brushRef="#br1" timeOffset="214258.4898">24228 5003 128,'0'0'174,"-8"11"-9,8-11-15,-10 5-16,6-1-10,-2-2-13,0 1-13,-2 0-8,8-3-8,-14 3-1,7-1-11,0-1-6,7-1-2,-14 3-6,6-2 2,8-1-13,-9 0 1,9 0-2,-10-2-5,10 2-6,-8-4-1,8 4-6,-4-6 1,4 6-4,-3-7-2,3 7-1,0 0-3,0-11-4,0 11 0,3-8-1,-3 8 1,4-7-4,-4 7 3,8-8-5,-8 8-3,6-3 2,-6 3 2,0 0-5,13 2-1,-13-2 4,9 5-6,-9-5 5,4 8-4,1-3 4,-5-5 1,2 12-1,-2-5-5,-1 3 0,-2-1 2,0 1-1,0 1-1,0-2 5,-4 2-6,2-2-2,-3 6-10,-1-5-11,3-1-7,-4 5-9,3-5-10,0 1-15,3-3-5,-5 0-19,6-2-5,1 0-20,2-5-23,-6 6-102,6-6-256,0 0 113</inkml:trace>
  <inkml:trace contextRef="#ctx0" brushRef="#br1" timeOffset="214616.1403">24374 4687 21,'0'0'288,"1"-9"-12,-1 9-17,0 0-17,0 0-19,-1-9-17,1 9-19,0 0-18,0 0-16,0 0-9,0 0-12,0 0-17,0 0 1,0 0 19,0 0-10,4 25-13,-3-15 3,3 0-19,-2 1 1,2 1-9,-1 0-9,-1 0-7,0 4-7,3 0-1,-3 1-6,-1-1-1,2 1-15,0 0 0,-3 0 3,0 1-4,2-3-5,-1-3-4,-1 0-10,2 0 2,-1-1-7,2 1-5,-2-2-17,0 2-9,-1-3-9,4 1-20,1-2-19,-3 1-20,1-2-22,0-1-33,2 3-27,-3-3-30,6 0-47,-4 0-249,1 0-530,-5-6 234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6:58:32.63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2900 6283 163,'0'-5'203,"0"0"-10,0 5-12,0-7-6,0 7-4,-1-5-12,-2 3-5,3 2-7,-1-8-4,1 8 0,0-5-4,0 5-4,0-3-9,0 3-2,0 0-7,-3-5-6,3 5-4,0 0-9,0-4 6,0 4-18,0 0-1,0 0-7,-1-7-8,1 7-6,0-3 2,0 3-7,-1-4-3,1 4-5,-3-4-2,3 4-7,-6-4-2,6 4-5,-4-4 4,0 3-5,0-2 3,4 3-4,-7-4-1,4 2-3,-5 0 0,3-1-5,2 2-2,3 1 5,-9-4-8,3 4-3,3-2 11,-5 0-12,8 2-1,-10-1 0,3 0-3,0 1 0,7 0-5,-12 0 10,6 0-15,6 0 6,-14 0-7,7 0 2,-2 2 7,3-2-8,-5 0 6,-1 2-7,2-2 15,-3 2-14,4-2 0,0 3 1,-1-2-2,1 0 3,0 1-2,0-1 6,0 2-2,0-2 2,-1 2-4,5-3-2,-4 2 2,3 0 1,-1-1 12,1 1-17,-1-2-3,1 3 3,-3 1 1,2-1-2,-4-1 2,2 3 0,-1-1 0,4-1 2,-3 2-5,0 0 2,-1-2-2,-1 3 4,6-1-2,-4-2 18,3 0-16,-1-1 2,1 5-11,1-3 2,-3 0 7,3-2-3,0 5-1,-3-2 4,3-2 0,-2 3 2,-2 0-2,1 0-3,3-1 3,-3 2 1,2 1-6,1-3 4,-3 2 0,2-2-1,-3 2-1,4 3 4,-4-1-2,2-1 0,0 1-3,-1 0 4,2 0-3,-1-1 0,2 0 1,-5-2 0,6 3 6,0-2-6,-1 1-3,1-2 6,0-1-4,-1 3 2,3-1-3,-2 0 1,0 0 1,0 0 1,-1 1 1,2-3 0,1 2-2,-3 0-1,2 1 12,1 1-14,-2 1 8,0-3 1,2 2-8,-1-1 6,2-1-3,-2 0 0,3-2 0,-4 3 7,1 0-8,0-1-1,2 0 2,-1-1 2,2 2-6,-1-1 2,1 1 2,0-1-4,0-1 3,0 0 2,0 4 5,0-3-7,0 0 4,0 2-7,0-1 7,-2 1 8,2 2-5,-2-2-6,2-2 5,2 4-4,-2-4 2,0 2-15,2 1 12,-2-2 2,1 0 3,2 0 2,0 1 0,0 3-5,-2-3 1,2 1 0,0 0 1,-1 2 0,2-4 5,-3 3-5,2-1-4,0 0 6,0 1 3,0 0-2,2-1-1,-5-3 4,2 3-1,5-1 0,-6 0-2,3 2-4,-3-4 2,2 0-5,2 0 4,-4 0 1,7 0 9,-7 1 3,3 1-1,-1-4-5,-1 1 3,2 0-6,0-3 2,0 4-7,-3-2 5,4 1 5,-1 0-1,-3-2-6,3 0 4,0 3 7,0-2-18,-1 1 6,1 0-1,-1-1-5,3 1 5,-2 0-8,0-1 14,-2 0-11,1 0 3,1-1-1,1 1 10,0-2 1,0 1-8,-2 0 4,0 1-2,3-2 3,-1 0 4,0-1-3,3 1-2,-3 2 9,1-3-3,1 0-3,-1 1 0,4 0 1,-1-2-3,-2 3 6,4-1-3,-6-1 5,4-1-5,1 0 1,3 1-4,-5 1 2,3-1-2,1 1-9,-2 0 5,4-2 3,-3 1-7,0-1 2,1 0-1,-1 0 3,0-1-3,-1 5 5,-1-5-6,-1 2 3,3-1-6,-3 0 7,0-1 4,3 0-1,-3 0-7,1 0 2,1 0-1,-2-1 4,-3 1-8,4 0 13,0 1-6,-4-2 1,4 1-6,3-1 3,-5-1 0,2 2-1,-3-1 0,1 0 5,0 1-6,0-3 1,-1 3-6,1-1 10,1 1-1,-1 0-1,-1-1-3,2 0 3,0-1 2,-2 2-3,3-1 2,-4-1-2,1 1 3,2-2 0,-1 2 2,-2-3-1,1 2-6,3 1 3,-3-1 0,2 0-1,-3-1 3,1-1-3,-3 4 0,5-3-2,-3 0-1,0 1 6,1 1-10,0-5 8,1 3 0,0 1 1,-1-1-4,-1-2 5,0 1-5,5 0 4,-2 0-3,0 0 1,2-1 0,-2-2 2,-1 2 1,0 1-5,-1-2 4,-1 3 5,-1-1-3,1 1-5,2-2 6,-1-2 1,1 3-3,0-1-1,-4 3 0,3-4 4,-2 2 0,2-1-3,-1 0-1,-1 1 2,0 0 0,1-3 2,-1 2 0,1-4 1,1 5-1,2-2 2,-3-1 3,-1 1-3,4-3 1,-2 1 2,-1 2 0,-1 0 0,0 0 0,1-4 0,-1 5-1,1-1 1,-1-1 2,-2 3-4,1-3-3,1 0 0,-3 2 0,3-2 1,0 2 2,-2 0 2,1-2-10,-1 2 4,2-3-1,-3 0 3,3 3-8,-1-5 7,0 2-3,0 0-1,0 2-3,-1-2 2,0 0 1,0 0-2,-1 2-3,3-1 5,-3-2 2,1 4-2,-2-2 4,0-1 0,2 2-4,0 0-1,-2 0 0,1-2-3,1 4 4,-2-2 0,0-2 1,2-1-6,-1 2 3,-1 2-2,3 0 6,-3-2-1,0 2-3,0 2-1,0-4 0,2 3 0,-2-1-1,0 0 3,0 0-1,0 0-1,0 0-1,1-2-2,-2 2 4,1 0-2,0 0 4,0 1-5,0-1 0,0 5 2,0-8-1,0 4-1,0 0-1,0 4 4,-2-8-2,2 5-5,0-1 6,0 4-2,-3-8 2,3 8 0,-1-7-2,1 3-2,-2-2-4,0 1 13,-1-1-7,1 3 1,0-3 1,4 1 0,-4 1-2,-1-1 0,1 0 2,-1-2-5,1 3 0,1-2 0,0 2 1,-2-1 4,2-1-4,-2 2 2,3 4-1,-1-8 1,0 3 0,-1 1 1,1 0-1,0-1 3,0 0-3,-3 1-1,1 0 0,1-3 6,-1 3-7,1-1 1,0 0 3,0 0 1,0 2-3,0-1 0,1 0-3,-1-2 3,0 2-2,0 0-1,1-1 5,-3-1-3,3 3-3,0 0-1,-3-2 1,1 1 7,3 4-1,-2-6 4,-1 3-8,1 0 1,-2 0 1,3-1-1,1 4 1,-4-6 0,3 4-4,-2-2 4,3 4 0,-5-3-2,2-1-2,1 0 4,-2-1 1,0 1-1,-1 0 2,1-1-2,-1 2-1,-1-2-4,-2-2 4,3 2 1,0 0-6,1 0 8,-4 1-4,2-4 4,-2 4 0,0-2-1,2 0-2,1 1-1,-1 2 4,-1-6-4,0 4 2,-2 3-9,5-3 9,-2-2-3,2 4 1,0-2 1,-3 0-3,-1 0-10,1 3-3,-3-4-14,2 1-22,-2 2-21,-3 0-19,-2 2-28,-3 0-12,-4 2-20,-6 2-26,-3 2-19,2-2-23,0 4-29,-1 0-16,1-2-24,0 2-19,-1-2-216,3 5-567,1-3 251</inkml:trace>
  <inkml:trace contextRef="#ctx0" brushRef="#br0" timeOffset="1253.3545">2600 6422 139,'0'0'190,"-4"-2"-15,4 2-10,0 0-16,0 0-11,0 0-19,0 0-11,0 0-10,0 0-5,0 0-10,-5 8 2,5-8 0,-4 5-7,4 2-4,-1-2 5,-2 4 3,-2 2-3,1 0 5,-1 3-2,-1 1-4,-2 4-3,1-1-3,-3-1-5,1 7-5,-1-5-5,0-1-1,-2 3-2,4-1 2,-5 3-6,5-5 1,-1-2-1,3 3-3,-2-2-3,3-1-4,-3-5-1,2 1-1,1-2-3,1-3-7,-1 0 3,1 4-6,1-7-2,2 1 3,-3-1-7,1-1 1,1-1 0,2-2 7,-1 7-1,1-5 2,0-2 4,0 0 3,-2 5-3,2-5 10,0 0-10,-4 1 0,4-1 0,0 0 5,0 0-5,0 0-8,0 0 1,4-12-7,-2 7 3,1-2-3,2-2-3,-2-2-3,1 1-2,0-2 2,0 0-4,3-4 2,-1 5-1,1-5-10,1 0 3,0 1 2,-2-2-1,3 1 0,0 2 1,0 0 0,0-2-1,0 1-4,0 1 2,1 0 1,-4 3-1,3-3 1,-1 4-2,-4-1-1,7 2 3,-4-1 0,1 1-2,-1-2 2,0 3-6,-1 0 0,2-2 1,-2 1 3,4 1 1,-6-1-2,2 2-3,-2 2 1,2-2-2,1 2 4,-3 2 1,1-4 0,-1 3 2,1 3-3,-4-2-2,3-2 3,-4 3-3,5-1 0,-5 3 2,4-4-2,-4 4 1,4-1-6,-4 1 4,0 0-3,1-3 3,-1 3-2,0 0-2,0 0 0,0 0 5,9 4-3,-9-4-2,4 7 5,-4-4 3,3 2 6,3 0-1,-5 1 4,3 0 13,-4-1-5,5 5-3,-1-1-2,0 3 10,1 0 2,2 3 15,1-1 6,1 3 7,2 6-7,-1-4 0,0 4-5,-1-6 4,2 1-9,0 4 20,-1-5-15,-1 0-3,0-1 6,-1-1-10,3-1-2,-2 0-2,-3-3 2,-2 0 5,5-1-10,-7-2 0,1-1-1,2-1-4,-1 4-3,-3-6 1,3 3 4,-2-1-9,1-3-5,2 1 5,-2 1-1,-3-2 4,0-1-5,5 2-3,-5-4 0,1 5 2,-1-5 2,0 0-1,3 3-1,-3-3-6,0 0-5,1 3-9,-1-3-8,0 0-12,0 0-15,0 0-16,0 0-19,0 0-18,0 0-16,0 0-20,0 0-27,-13-11-26,8 7-17,0-1-22,0 1-30,1-1-11,-1-2-12,-3 2-191,-2 0-507,2-2 225</inkml:trace>
  <inkml:trace contextRef="#ctx0" brushRef="#br0" timeOffset="1657.8581">2463 6638 63,'0'0'205,"0"0"-17,-9 0-13,9 0-15,0 0-13,0 0-14,0 0-16,0 0-7,0 0-3,0 0-5,0 0 1,0 0 1,5 10-5,-5-10-10,13 2 10,-5 1 3,3-2-7,-2 3-1,4-1-7,1-3-3,3 1-5,0 0-7,0-2-4,5 0-8,-1 1-4,1-3-5,5 0-1,-8 2-7,2-3-4,-3 3 0,2 1-4,-2-3 7,-5 1-9,4 2 3,-4-1 0,-2-1-5,-3 1 1,1-1-2,-1 2-11,-3 0-2,4-2 15,-9 2-15,9 0 1,-9 0-4,5 0-3,-5 0 1,5-2-20,-5 2-7,0 0-14,8-1-9,-8 1-14,0 0-15,0 0-18,4-2-23,-4 2-37,0 0-31,0 0-36,0 0-205,0 0-452,6-3 200</inkml:trace>
  <inkml:trace contextRef="#ctx0" brushRef="#br0" timeOffset="4995.3906">4953 4555 75,'0'0'144,"-1"-5"0,1 5-23,0 0-4,-2-4-13,2 4-1,-4-5-18,1 2-3,3 3 7,-2-3-2,2 3-2,-2-4-5,2 4-1,-3-3-6,3 3 3,-4-4-4,4 4 1,0 0-5,-3-3-1,3 3-6,0 0-9,-5-3-4,1 2-6,4 1-6,-6-3-3,6 3-2,-9-2 1,6-1-5,0 0-3,-4 1-3,1 2 0,-2-2-4,3 1 3,5 1 1,-10 0-6,1 0-1,0-1-4,1 1 2,3 1 2,-5-1-1,2 0-7,-1 1 5,2 1-1,-2-2 4,-1 3-3,2-1-3,-1 0 3,0 0 0,1-1 1,-2 3-5,1-1 4,2 0-1,0 1-7,0-3 7,0 3-2,2-1 0,-4-1 1,0 5 6,4-4-4,-4 2-4,1 0 0,2 2 2,-3-1 2,5-3-1,-5 3-1,1 0-3,2 0 3,-3 1-2,1 2 2,2-4 1,-1 3-3,0 1 4,-1-4-6,1 2 18,-1 2 0,2-1-1,-1 1-2,0-3-4,-1 3-3,3-4-3,1 4 5,-2-1-3,0 0 2,2 0-1,-2 0-1,0-1-3,2 3 1,-2-3 0,2 1-3,-1-1 3,0 0-3,0 2-1,1-2 7,1 2-7,-2 0-4,1 0 3,0-1 1,2 2-3,-2 0 2,3-1 1,-2 1 0,-2-2-1,4 3 0,-2-3-1,2 2-3,-3-1 4,4 1 4,0-1-6,-3 2 3,3-1-3,-2-2-1,2 1 2,0-2 5,0 4 3,0-4-1,0 4-4,0-2 1,0 0 0,0-2 2,0 4 0,0-2-2,0 0 0,2 1 0,1-3-1,-3 1 1,0 1-2,0-4 0,0 2-2,1 1 0,-1 1-2,4-1 7,-4 1-3,3-2 0,-1 2-1,2 1-3,0-2 2,-4-1 0,6 3 3,-3-3-4,1-1-1,0 3 1,-2-2 0,5 3-1,0-3 1,-3-1 3,1 0-2,0 4 5,3-3 1,-2 3 1,2-1 0,-2-1-4,1 1 2,-2-1-2,5 1-2,-2-2 1,-1 1 1,2-1-3,0 2 1,0-1-2,-1-1 4,2-1 0,-1 0-3,1 0 5,2 0-3,-3-1-4,5 1 3,-3 0 0,1-1-1,2 3-3,-1-4 2,-3 1 1,1 0-1,0 2 0,0-4-3,2-1 2,-3 2 1,3-1 3,-5 1-4,2-1-1,2-1 4,3 1-2,-2-2 1,-3 1-4,0 0 2,1-1-2,-2 1 0,4 0 2,-5 0 3,3-2-4,-1 1 0,3 0 1,-1 0 1,-2-2-3,4 1 1,-4-1 6,4 0-5,-4 1 3,2 0 0,-1-2 1,1 0 6,-2 2-2,3-3-7,-5 3 3,3-3-1,2 1 2,-3 0 2,3 0 2,-2 1-2,0-3 1,-1 1 0,1 0-2,-1 1 7,1-2-3,0 1 1,-3-2-4,3 3 2,-3 0-3,-1 1 3,3-3-2,-1 1 4,1-1-3,0 1 2,-1-2-6,-2 3 2,3-3-1,-4 2-1,2-1 3,1 0-3,1-1 3,-3 0-1,0-1 0,2 0-2,1 0 4,0 1 11,-6-1-18,5 0 3,1-3-3,-2 3 6,1 0 0,0-1 8,-3-1-9,1 5 4,0-6-3,-3 2 13,0 2-17,4-2 8,-2-1-1,1 1 8,-1 0 0,0-1 1,2 1 4,-3 0-4,1-3-5,1 1-1,-1 0 8,2 1 10,-4-2 5,1 0-4,-4 3 3,3-3-3,-4 3 3,6-2-8,-6 1-2,4-2-2,-1 3-9,-2-5 5,0 6-2,2-5 3,-2 5 0,-1-2-5,0 0 4,0 2-18,0-1 10,0-2 4,0 1-3,0-3-3,0 4-12,0 0 8,-1-2 1,-1 3 1,1-3 2,0 3-8,0-3 8,-2 4-2,3-3 1,-1 2-1,-2 0 15,3 0-7,-3-2-2,0 1 2,2 1 0,-2-2-3,2 1 1,-3 0 4,3-1-17,-3-1 4,-1 4 13,2-3-17,2 3 8,-4-5-7,1 8 6,4-5 3,-4 0-4,0 2-4,0-1 1,2 0-3,-2 1-4,-3-2 5,4 2-2,-1 0 6,2 0-2,-4 0 2,1 1-7,0-1 4,0 0 12,1 1-15,0-1-1,1-1-3,-3 1 7,4 1-2,-3 0-3,2-1 4,-3 0-4,2 2 2,0 0-3,2-2-3,-4 0 4,3 2 0,-3-1 2,0 0 0,1-1 0,0 3-1,0-2 9,-3-1-12,2 1 3,-2-1-1,-1 1 0,5 0 0,-2 2 1,0-5 1,-1 4-4,1 2 1,-2-3-7,-2 0-11,-2 0-6,6 0 26,-3 2-13,0-2 18,4 0 0,-3 0-4,-4 0 1,5 4 2,-3-5-3,1 1 0,1 0 2,2 0 0,-3-1-20,-1 1 20,1-1 4,0 2-8,-1-1 2,1 1-12,5 0 15,-4 0-3,3 1 0,-1-3 4,-2-1-4,-1 1 2,0 2-11,4-2 24,-3-2-32,2 1-12,-2 1-9,-2-2-6,1 3-11,0-1-11,-5 0-26,1 0-14,-1 2-10,-1-3-37,-4 5-23,1-1-31,-1 2-16,1 3-38,-1-1-18,1 3-228,-12 2-546,11 1 242</inkml:trace>
  <inkml:trace contextRef="#ctx0" brushRef="#br0" timeOffset="6669.8189">4795 4842 48,'0'0'190,"0"0"-8,0 0-11,-1-3-4,1 3-15,0 0-4,0 0-11,0 0-15,0 0-9,0 0-9,0 0-11,0 0 1,0 0-16,0 0-8,0 0-4,0 0-7,0 0 0,0 0-1,0 0-3,1 14 0,-1-10-3,3 3 3,-3 2 9,2 2-1,-2-1-2,0 0 1,0 2 1,-2 4 4,2-1 0,-3-3-7,3 5-1,0-2-2,3-3-7,-3 3 1,2-1-5,-2-2 1,-2 1-6,4-1-1,-4-1 4,-1 0-5,3-3-1,3 2-7,-6-5-3,3 2-5,0-3 1,-1 0 0,2 3-4,2-2-1,-3-5-5,0 5 6,2-1-4,-2-2-4,0-2 3,0 0 0,0 5-3,0-5 5,0 0 6,0 0 4,0 0 10,0 0 2,0 0 5,0 0 2,0 0-14,0 0-2,0 0-1,0 0-8,-9-11-2,7 7-2,0 0-3,2 0 0,-1-4-3,1 3 4,-2-3 1,0 2-1,-2-4-7,3 5 0,-1-5 0,0-1 0,1 1-1,1-2 3,-1-1-13,1 1 4,1-5 0,-1 7 6,3-6-7,-1-1 0,-2 2 0,2-1 2,3 2-2,0-3 3,-1 1-5,3 1-3,-2 0 2,-1 0 5,5 0-4,-5 6-1,3-4 1,0 1-7,-2 2 1,3-1 6,-2 1 1,2 0-1,-4 1-4,2-1 7,-1 2-3,2 1-1,0-2 0,-3 4 5,4 0-5,-1-2-3,0 0-1,-1 2 3,0-3 3,1 5-2,-2-1 4,3-1-6,-3 3 2,0 0-5,1-1 1,0 3-5,-1-1 9,2 1-1,-1 0-1,2 0-1,0 3-4,-2-2 6,-1 1-1,1 0 3,0 2-3,0-1-4,3-1 4,-4 1-1,3 0 1,-3 3-1,4 0 8,0 3-13,-4-4-3,3 1 2,-3 1 1,0 0 2,0 1-2,-1-2 3,0 0 2,-2 0 3,0 2 1,-2-1-4,5-2 3,-5 3-1,0-2 0,0 4-2,-1-4 12,-3 5-11,1-2 4,1-1 1,-5 2 0,2-2 3,-4 2 0,0-2-3,0 0 5,-1 1 1,-4 1-4,1-2-1,-1 3 7,1-1-8,-1-5 3,4 2-4,-3 0-3,-2-1 6,0-1 1,3 2-5,2-3 5,-2 1-3,2 0-1,-1-1 1,-1-1-3,1-1 0,-1 3-1,2-1 2,2-1 0,-2 0 2,5-3-3,-1 1 6,-1 0-1,3 1-2,-1 0-2,-1-1 2,6-1 0,-5 2 1,5-2-4,-5 0 2,5 0 5,0 0-4,-5 3-2,5-3 4,0 0 0,0 0-1,0 0-2,0 0 1,0 0 1,0 0-4,0 0 5,0 0-5,0 0 5,0 0-8,0 0 3,0 0 2,0 0-4,15-12 2,-9 12-2,3-6 11,1 2-10,0-2 5,3 5-6,8-5-4,-6 0 3,6 3 6,-5-3-4,2 0 1,2 4 1,-4-2 1,3 0-2,-5 2 3,3-3 1,-2 5-2,-4-2-2,1-1 2,2 3 1,-5-1 1,3 1 1,-6 0-6,3 0 0,-1 1-3,-3-1 3,2 0-4,0 3 4,-4-1-1,3 0-1,-2 1 1,-1 0-1,1 1 6,0-1 1,-2 3-7,4-2 3,-5 0 11,0 4-12,2-1 3,-3-2-2,2 2 2,0-2-4,-1 4 3,-1-2 2,0 1-3,-3 1 1,-1 1 1,2-3 1,1 3 3,-5-2-3,3 2 1,-2-1 1,0-1 3,-2 1-3,1-1 0,-2 0 0,2 2 2,-2-3 1,-4 1-3,5-1 1,-2 2 4,0-3-1,0-2-2,0 2 5,4-1-1,-9-1 3,6 1 3,-3-1-1,1 0 3,-1-2-5,-5 0 14,-2 0-8,0-2-3,1 0-2,-1 0 4,2-4-2,3 3-4,-5-3 2,3 3 1,3 0-4,-2 0 1,4-6 2,1 6-3,-6-3 6,5 2-6,3 0-2,-3 1-15,1-4-2,1 3 4,2 0-15,0-1-11,0 1-20,1-1-19,-1 3-28,1-5-30,-1 3-43,6 2-49,-7-2-47,3 2-231,4 0-540,-5-5 238</inkml:trace>
  <inkml:trace contextRef="#ctx0" brushRef="#br0" timeOffset="10897.3055">4975 7848 96,'0'0'148,"0"0"-5,0 0-24,0 0-5,0 0-11,2-8-7,-2 8-6,0 0-4,0 0-6,0 0-4,0-1 1,0 1-7,0 0-1,3-4-3,-3 4 0,0 0-2,2-4 1,-2 4-6,0 0-1,1-4-1,-1 4 1,0 0 2,1-3 2,-1 3-2,0 0 3,0 0-5,0-5-3,0 5 1,0 0 3,0 0-2,1-4-3,-1 4-2,0 0 1,0 0-1,0 0-7,0-5 0,0 5 0,0 0-7,0 0-1,0 0-2,-1-6-4,1 6-4,0 0 1,0 0-1,1-3-3,-1 3 1,0 0-4,-1-5-3,1 5 0,0 0 0,0 0 7,0 0-7,0-4 6,0 4-2,0 0 2,1-4 1,-1 4-1,0 0 4,0 0-2,0 0-1,3-3 1,-3 3 0,0 0-4,0 0-1,0 0 2,0 0 1,0 0 0,0-4-3,0 4-1,0 0 1,0 0 0,0 0 0,0 0 8,0 0-9,0 0 3,0 0-3,0 0 2,0 0 0,0 0 1,0 0 2,0 0-8,0-6-1,0 6 0,0 0-3,0 0 4,0-2 3,0 2-9,0 0 1,0 0 2,0 0-3,-1-6 4,1 6-8,0 0 4,0 0 0,0 0-4,0 0 6,-3-6-3,3 6-1,0 0 0,-2-3-2,2 3 5,0 0 1,-2-4-5,2 4 3,-3-4-2,3 4-2,-2-4 10,2 4-4,-2-2-5,2 2 0,-3-4 3,3 4-1,-2-3 3,2 3 2,-2-5 1,2 5 3,-1-4-8,1 4 1,-5-3 8,5 3-7,-4-2-3,4 2 2,-6-3-2,2 1-5,4 2 4,-5-3-3,0 0-1,2 1-1,3 2-2,-9-2 1,3 1 3,6 1-3,-7-4 7,1 4-10,6 0 1,-9-1-4,3 1 5,1-4-3,5 4-3,-12 0 3,6-2 10,6 2-7,-13-1 2,8 1-4,-3-1 2,8 1-4,-12 0-1,12 0 1,-11 0-1,6 1 0,-1-2 1,6 1 6,-12-1-6,12 1 3,-8 0 1,3 1-3,5-1 3,-10 1-1,3-1 6,1 3-13,-1-1 2,0 0 6,-1-1-2,1-1 0,-1 3-2,1-1 2,0-2 5,-3 3-10,5-2 8,-3 2-10,2 0 11,-3-3 2,0 2-3,1 0-3,3 0 3,-5 1-3,0-2-2,3 3 1,2-4-1,-5 3 4,6-1-1,-4-2-5,2 3 1,-4-1 6,2 2 3,2-1-8,-6 1 0,6-1 3,-2-1-5,-2 3-1,4-2 8,-1-1-6,0 3 2,0 0-2,-3-1-1,2 0 4,-2 0-3,5 1 4,-1 0-2,-2-2 1,2 1 0,2 0-2,-4 2 4,2-1 3,-2 0-7,4-1-20,-6 4 6,6-6 3,-3 4 2,1 0 5,1-1-6,0 0 5,-1 2-3,-2-2 3,4 2 1,-2-3-5,2 2 9,0 1 0,0 0-6,-2-2-3,2 1 8,-1 0-2,2 0 4,0 0 3,-1 1-8,1 0 3,-4 0-3,3 1 9,0 0-5,-1-1 0,2 0 2,-4 3 7,4 0-7,-4-4-5,3 2 7,0 0-5,0 1 4,0-2 2,0 0 2,0 3-2,-2-2-5,3 1-2,-4-3 1,4 3 6,1-1 3,-3 1-5,3-2-2,-2 0-3,2 0 7,-2 2-2,3 2 0,-2-4 1,2 3 1,-3-1-4,4 0 3,-4 0-4,4 0 6,-1 0 0,-3 1-7,4-2 8,0 3-1,0-2-3,-1 0-4,-2-1-1,6 1 7,-2-1-3,-1-3-2,0 4 2,5 0 1,-2 1 0,-2-1 2,4 1 2,-2 0 7,-2 1-4,3 0 1,2-2-3,-2 3-1,0-5 4,0 3-3,1 0-4,-1 0 0,2-1 0,-4 1 2,1 0-1,2-1 5,-1 0-4,0-1-7,1 1 3,-3-1 2,5 1 4,-1-1-1,-2 1 3,3-1-4,-2 2-4,1-1 8,-2-4-1,1 3-2,1 1 1,1-2-1,-1 2 4,0-1-1,0 0-5,-1 0-5,3 0 7,-2 1 1,0-1-4,3 0 15,-5 2-9,5-3 7,0 2-2,-4-4-9,3 2 4,-6 0-5,6-1 5,2 1 0,-6-2-2,4 2 7,-1 0-6,1-2 10,0 1-12,-1 1 10,2-2-5,0-1-4,-2 3 2,2-2 4,1 0-4,-3 0 1,4 0-9,-4-1 11,2 3 10,0-2-12,-1 0 2,5-1 6,-2 4-10,-2-4 10,-1 0 0,-1-2-4,5 5-10,-2-4 8,-1 1-4,-1-3 1,0 3 1,2-2-7,-4 0 12,3-1-3,1 0 1,-2 1-3,2-1 4,-1 2 3,0-2-5,0 0-4,1 0 2,2-1 7,-3 0-14,-2-1 10,6 2-2,-4-2-2,0 1 0,-2 0-3,1-1-5,0 1 7,2 0-2,2-1 3,-1 1-2,1-2 7,-1 2-14,1-1 11,-1 0-5,-1 1 1,3-2-3,-1 1 0,-2 0 2,1 0 2,-3 1-5,2-3 4,-1 3-2,0-2-3,1 0 5,-2 1-3,2 1 4,-1-3-9,-4 2 2,3-2 8,1 1-5,-4 1-2,3-3 2,-2 2 2,3-2-5,-2 3 3,3-2 1,-4 0 0,3-2-1,-3 3-1,1-2 2,-1 1 2,4-2 0,-3-2-1,2 3-2,0-4 2,0 3 0,-3 1 6,0-1-4,2-2 3,-2 0 0,-1 4-3,1-2 6,0-2-3,-1 4 3,-1-4-6,2 2 4,-1 0 1,2-2-1,-4 2 1,3-2-4,-1-3 3,0 3-3,3 0 0,-3-3-4,0 3 0,0-3 0,4 1 0,-4 1 0,2-2-3,-2 1 2,0-1 3,0 0-2,0 1 8,-1 2-4,-2-1-4,1 1 5,1-1-4,-3-3-2,0 3 0,2-2 2,-2-1-5,0 1 6,-1 0-5,0-2 2,2 5 1,-2-5-6,0 2 5,0 0-1,2-1 0,-2 1-2,-2 0 1,4 0-2,-2-1-2,0 2 6,0 2-2,1 0 1,-2-3-2,1 1 6,0 3-3,-2 0-11,2-1 11,-2 0-4,1-1 4,1 3-1,-1-3-1,0 3-5,-1-3 5,0 1-1,2 1 0,-3-1 0,3 1 0,-1 0 2,-2-2-7,2 2 4,0-1-1,-3-1 2,4 3 4,-1-2 0,-2 0-4,3 2 0,-1-1-5,-2-1 7,1 2-1,1-1 4,1 1-1,-3 0 4,2 0-8,-1 0 6,1 0 1,-1-2-1,-1 3-1,2 0 2,-2-2-5,0 3 3,1-2-2,1 1 1,-3 1 1,0-4 5,2 3-4,-1 0 4,2-2-8,-2 2 4,2 0-3,-3 0 2,4 0-2,-5-2-2,5 3-2,0-2 3,-4 0-2,4 0 3,-5 1-2,5-2 1,-4 2 0,4 0 0,-1 0 2,-3 0-2,4-2 0,-4 0 3,4 4-2,-1-5 2,-2 2 1,2 1 0,-2-3-1,2 4 7,-3 0-7,3-2 1,-4 0-2,5 1 0,-2 1 5,0-1-5,2 4 0,-5-7 2,5 3-3,-2 1 3,-1-1-1,2-1-2,-3 1 1,4 0-5,-3 2 7,1-4-1,-4 2 4,4-1-6,-2 0 0,2 1-5,-1-1 2,-2 0 2,1-2 0,0 3 1,-2-2-5,2-1 2,-2 3 1,2 0-3,-3-4 5,-2 2 0,1 2-5,-1-5 1,-4 1-2,3 1-7,-2-1 0,-3 1-7,1-1-4,-5 0-16,4-1-11,-4 0-4,-5-3-17,7 4-17,-3 1-17,1 0-18,0-1-27,-3 4-24,-5-1-27,9 0-30,-1 2-21,0 2-23,2-2-41,1 3-21,-1-1-188,-1 1-564,5 0 250</inkml:trace>
  <inkml:trace contextRef="#ctx0" brushRef="#br0" timeOffset="11835.1926">4909 8098 131,'0'-3'175,"0"3"-8,0-5-5,0 5-11,0-5-1,0 5-14,0-4-3,2 1-8,-2 3-9,2-4-3,-2 0-2,0 4-6,-2-7 1,0 5-8,2 2-6,-1-8-3,-2 4-3,3 1-3,-1-2 1,-2 3-2,3 2-3,-5-7-5,1 3-14,2 1-4,-2 0-2,-1 1-12,1 0-1,-4-1-3,3 2-4,1-1-4,4 2 2,-11-2-4,11 2-3,-10 0-1,3-2-3,7 2-1,-14 3-3,9 0-1,-3-2 5,1 4-8,-2-2-2,2 1-4,2-2 3,-1 4 3,-4-1-2,3 0-3,2-1 3,0 3 0,0-2-2,-4 1 3,4 0-4,-2 2 2,1-1-4,1 0 2,0-1-2,0 3 2,1-1-2,0 0 2,0 1-1,-2 0-3,6-2 3,-4 5 1,2-3-1,-1 0-2,1 0 0,0 0-1,2-1-2,0 0 4,0 0 2,0-2 1,2 5-1,0-3 3,2 2 0,1-1 0,-1 0-1,-3-2-2,4 2 2,-1 0-1,-2 1 0,1-1 2,2 0-3,0-3 1,-1 3-1,1-2 6,2 3-1,-5-6-2,5 5 6,-1-2-6,0-1 2,1 0 1,0-2 0,3 3 5,0-1-4,0-1 5,1-1 2,-2 1-2,1-4-3,3 1 3,0 0 2,6 1 7,-6-2-2,0-1 1,5 2 2,-6-5 0,2 2-2,2-3-2,-4 2 1,1 1 10,5-8 1,-2 4 5,0-3-3,-2 1-14,0 4 7,-2-2-5,-2 0 2,-1 1-2,0-1-4,-4 1-11,0 0 12,0 3-7,-1-2-4,1 3-2,-5 0 2,7-3 0,-7 3-6,3-2-18,-3 2-3,3-5-15,-3 5-14,0 0-10,5-2-15,-5 2-16,0 0-23,0 0-30,0 0-39,0 0-45,4-2-50,-4 2-282,0 0-597,0 0 264</inkml:trace>
  <inkml:trace contextRef="#ctx0" brushRef="#br0" timeOffset="13498.289">7826 4674 57,'0'0'156,"0"0"-5,0 0 1,0 0-4,0 0-1,0 0 0,0-3-5,0 3-5,0 0-3,0-4-6,0 4-2,0 0-7,0 0-8,0 0-5,0 0-9,0 0 0,0 0-8,0 0-6,0 0-5,0 0-3,0 0-10,0 0-3,0 0-4,0 0-8,0 0 5,0 0 3,-5 14 8,5-9 1,0 0 0,-1 4-4,-1-2 10,1 4-4,1 0-5,-2 0-1,2 1 1,-2 4 0,2 0-7,-4 2 0,4 1-2,0-2-3,0 1 3,-1-1 4,0 0-7,2 0-2,-1-1 0,1 1-9,-1-2 3,2-2-6,0-2 13,0 2-22,0-2 5,-2-1-10,1-3 3,1 2-5,-1-3-2,-1 1-3,0 0 1,3-3-3,-1 2 2,-2-1 0,1-1 4,-1-1-10,0-3-5,0 7-4,0-7-8,3 2-14,-3-2-5,0 0-15,0 5-6,0-5-12,0 0-11,0 0-17,0 0-25,0 0-36,0 0-34,0 0-39,4-11-36,-4 6-41,-4 0-182,1-2-516,2-1 228</inkml:trace>
  <inkml:trace contextRef="#ctx0" brushRef="#br0" timeOffset="14265.4716">7660 4688 120,'0'0'133,"5"-5"-11,-5 5-3,1-3-3,-1 3-1,3-5-1,-3 5-6,5-4-4,-1 4-7,1-3-4,-1 1-8,1-1-3,0 1 1,3 0-8,-3 0-5,8 2 0,-7-3-10,4 0 2,0 2-1,3-4-5,0 5-3,-3 0 3,3 0-7,6 0-4,-6 0-6,6 0-1,-1 0-5,0 0 0,0 0-7,0 0-1,1 0 1,1 2-4,-3 0-3,1 0-1,-2 1-1,2 2-3,1-1 0,-2 0 0,0 0 1,-3-1-1,-3 3-1,2 0-2,-1-3 1,0 5 2,-4-2-3,4 1 1,-4 0-1,0 0 0,-3 1-2,2-1 4,-1 0-7,-2 0 4,0-1-3,-2 1 6,2 0-1,-1-2 0,-2 3 1,0-2 2,0 3 1,2-1-1,-3-1-1,1 1 2,-2 1-7,0-3 5,-1 3 18,0-2-2,-2 1-2,3 0-1,-4 1 0,1-4-2,0 4-5,-4-2 1,5 0-2,0-2-3,-4 3-2,2-4 0,1 3-4,-3-2 1,6 0-2,-7 0 1,3 2-1,-3-2 0,-2 3 2,2-4 1,-2 4-2,0 1-2,-3-5 0,4 4 0,-5-4 1,-1 2 2,-3 2-4,0-2 2,3-1 3,-3 0-6,-1-2 5,2 2-3,0 1-4,5-3 3,-1 2-2,-1-3-2,-4 1 1,6-1 2,0-1-1,1 1-1,-1 0 2,1 0-2,-2-2-3,3 1 1,-1 1 1,1 0-10,2-2-4,0 0-7,-5 3-5,6-3-9,-6 0-12,7 1-4,-3-1-7,9 0-8,-12 0-5,7 1-11,5-1-13,-10-1-25,10 1-25,-8-1-13,8 1-17,-5-4-20,4 1-142,1 3-362,-4-5 161</inkml:trace>
  <inkml:trace contextRef="#ctx0" brushRef="#br0" timeOffset="16276.7682">8228 4517 129,'-2'-4'143,"0"-2"-4,0 3 1,-2 0-7,1-1-15,-1-1-11,0 0 6,0 1 0,0-1-7,1 1-11,-1-2-11,0 4-4,-2-3 0,1 0-5,0 1-4,-1-2-14,1 1-4,0 0-6,1 1-2,-1-1 0,-3 0 4,-2 0-5,2 1-1,-1-1-5,-1 2 2,0 0-7,-3 1-1,3-1 1,-3 0-4,-2 2 0,2-1-2,-5 2 2,3-2-4,0 2 0,2-1 4,-5 1-1,5 0-2,-2 1 1,3-1-4,-2 0 2,0 0 0,1 2-4,-2-2 2,2 1-5,-1-1 5,-1 1 0,3 0 0,-1 2 2,2-2 2,-3 1-2,2 1 0,2-1 1,-3 1-5,1 2-1,-2-1-2,2-1 1,2 0-4,1-1-1,-4 3-1,3 0-3,1 1 2,-3-1 1,1 1 1,1 0-4,1-1 0,3 2-1,-3-2-1,-1 0 7,5-1 4,-5 1-3,4 3 1,-1-3-3,0 2-1,2 1 2,0-4-6,-1 4 0,0-1-2,3-1 4,-3-1-4,2 1-1,1 2 2,-1-2-3,0 2 1,3-1 2,-3 0 0,0 0-4,1 3 2,1-5-1,-1 3 1,1 1-4,-1-4 3,3 0-3,-1 2 1,-2-2 1,2 0-1,1 3-2,-1-3 2,-2 1 1,3 1-2,0 0 0,0-2 4,-1 2-5,-2-2 0,2 1-1,1 0 3,0-1 1,-3 2 3,3 0-1,-1 2 0,1-2-2,-1-1 1,2 2 0,-2-1 0,-2 0-4,3 1 5,-5 1 0,5-1-5,0 3 4,0-3 3,0 2-6,-3-3 0,1 4-1,1-6 2,-2 5 0,3-3-1,0 1 1,0 1 1,-2-1-2,2-3-1,0 2 3,-2 0-4,4 0 0,-4 0 5,2 3-2,-1-5-3,1 3 0,0-2 5,3 2-4,-3-2 2,0 2-3,0 0 2,0-4-1,0 6-3,5-5 3,-4 5 2,-1-1 9,5-4-12,-5 2 2,0 0 1,4-1 3,-3 1-3,-1 1 0,4-2 6,-3 1-2,2 2 8,2-1-1,-2-3-2,-1 3 0,2 0 0,1-3 1,0 1-2,-2-1-1,2 0-1,-1 4 0,-4-4-2,9-1 2,-3 4 0,0-3-3,1 0 1,1 4 3,-1-5-2,-2 4 5,2-2-4,-1 1 0,2-2-1,1 2-1,-4-2 2,3 0 4,-1 2-3,3-2-2,-1 4 5,-1-4-3,2 0 0,-1 2 2,0-3-5,2 1 6,-4 0-3,2-2 0,0 0-3,0 1 2,-3 3 3,1-5-4,-1 2-2,2 0 0,-2 1 10,2-2 4,-3 1-6,0-1 1,3 2-1,-3-2 0,2 2 0,0 1-1,-2-3-1,2 0-1,0-1 8,-2 1-12,0-1 2,0 2 3,2-1-5,-2-1 7,4 1-6,-3-1 4,4 0-8,-5-2 7,3 3 7,-1-1 2,-1-1-21,3 0 3,0-1 0,-8 1 4,8 2-2,-3-3-2,2 1 8,-3 0 9,2 2-4,-2-3-19,4 1 1,-4-1 4,-5 0 2,10 0 3,0 3-4,-4-3-1,1 0 3,1 1 8,-3-1-5,5 0-6,-1 0 8,-1 0-2,2-1 1,0 1-2,0 0-2,0 0-2,-2 0 5,2-3-3,3 3 1,-4 0-3,0 0 0,1-1-1,-2 0 4,-3 1-2,3-2 4,-2 2 1,4-2 1,1 1 0,-5-2-4,5-1-3,-4 1 7,-1 3-8,1-2-2,1-2 10,-1 1-4,2 0 4,-1-1-1,1 1-3,1-1 1,1 1-3,-5 0 0,2-2-3,1 0 0,-4 0 6,4 1 1,-1 2 0,1-5-2,-3-1-7,3 3 2,0 2-3,0-4 0,0 3 5,-1-2-2,-4-1 5,2 3-1,-1-1-9,3-5 11,-3 5 1,0 0-10,1-2 1,-1 2 10,4-3-8,-5 4-2,3-1 3,-4 1 3,3-3-7,-1 2 6,-3 0 6,4 2-20,0-4 17,-3 3 3,0-2-3,1 0-4,-1 0-2,-1-1 4,2 4 2,-2-4-5,1-1 12,2 4-5,-4-4-13,3 2 13,0 0 3,-4-1 2,1 0-6,3 2-1,-4-4 4,2 2-1,0-1-5,-2 2 6,0 0-6,1-4-3,3 3-3,-3 0 5,-1-3-2,0 1-1,0-1-9,0 4 9,1-3 1,-1 2 6,0-5-7,0 7-4,0-4 14,0 2-2,0-1-1,3 2 13,-3-5-19,0 5 4,0-2 0,0-1 1,-3 1 2,3-2-10,-1 5 4,1-5 4,0 4 2,0 0 0,0-1 1,0-2-4,0 2 3,-1 1-7,-3-3 2,4 4 4,-1-2 14,1 0-14,-2-1-4,2 2-5,-2-1 10,2 1-9,-4-1 8,3 2 1,1 0-2,-3-4-2,2 3 12,-1 2-12,0-1 2,0 2-5,0 0-1,0-3 4,1 3 0,-4-2-15,3 2 14,-1-3 1,1 3-3,1-2 8,-2 1 2,2-1-16,-3 2 4,2-2 3,-1-3 1,0 4 1,1 4-18,-2-5 22,-1 2-4,4-1 0,1 4-1,-1-5-1,1 5 2,-4-4-3,0 1 1,3-2 4,-1 3-5,-2-4-2,1 2-2,3 4 3,-5-5 13,3 3-9,-1-1-4,3 3 3,-3-7 2,0 3 0,1 1-4,0-1-1,-1 1 1,0-3 1,-1 3-2,2 0 0,-2 0 1,4-2 6,-4 1-8,2 0 0,-1 0-1,-2-1 0,2 0-7,-2 1 12,1 1 3,-2-2-4,2-2 0,-1 4-2,0-2-2,-3-4 1,-3 4-1,4-2 3,-2-1 0,2 2-1,-3-2-6,0 3-13,1-2-4,-1 3-25,-1-1-16,-6-3-3,2 2-28,0 3-10,-3-1-10,-1-2-25,-2 1-17,2 1-30,-4 2-35,5-3-46,-2 2-35,-2 1-213,3 1-557,2 1 248</inkml:trace>
  <inkml:trace contextRef="#ctx0" brushRef="#br0" timeOffset="17630.2118">7622 7827 115,'0'0'131,"0"0"-5,0 0-6,0 0-4,-8 2-1,8-2-8,0 0 0,0 0 3,0 0 3,0 0-2,0 0-1,0 0 3,19 4 4,-14-4-6,3 0-5,6 2-5,-4-2-3,4 0-4,-1-2-6,5 0-6,-1 0-3,2 0-20,-1 2-2,1-3-4,2 1-5,0 1-6,7-5-2,-6 4-6,-2 0-5,1 1 3,-1-2-6,1 2-1,-2-1-4,0 0-2,-8 1-2,3-1-2,-3 2-4,-6 0 0,4 0 1,-3 0-4,-6 0-4,10 0-3,-10 0-5,8 0 0,-8 0-3,8-2-4,-8 2-3,0 0-4,0 0-4,0 0-4,6 0-9,-6 0-12,0 0-13,0 0-9,0 0-9,-19 6-12,9-3-27,-1-2-18,-1 3-22,-2-1-8,-4 0-148,-5 1-339,4-1 151</inkml:trace>
  <inkml:trace contextRef="#ctx0" brushRef="#br0" timeOffset="18364.3055">7592 7856 118,'0'0'135,"0"0"3,-5 1 2,5-1-4,0 0-2,0 0-7,0 0-4,0 0-3,0 0-5,-7 0-5,7 0-6,0 0-4,0 0-5,0 0-5,0 0-6,0 0-7,0 0-2,0 0 0,0 0-4,0 0-3,-2 3 4,2-3-3,0 0 7,0 0-1,2 8 7,-2-6 0,0 3-13,3-1 5,0 4 8,-3-1-7,3-1-5,-3 5-4,4-1 3,-2 2-2,-1 0-3,2-1-2,-2 5-3,4-2 12,0 2-20,-5 2 5,4-6-8,-3 2-6,3 1-3,-1-1 2,0-1-1,5 1-1,-8-1 1,4 0-4,-3-1-1,3-1-4,-3 3-3,2-1 2,-2-1-9,2-1 10,-3 1-9,3 3 4,0-3-4,-3-1-7,1 1 0,2-1-3,-3 0 6,0-2-7,0 3 0,4-3 5,-4-1-3,0-2-7,0 0 7,1 0-2,-1 0-1,0 0-6,0-1 1,0 0-4,0-3 3,0 3-4,0-1 8,0-4-11,1 4 8,-1-4-11,3 3 7,-3-1-1,0-2 3,0 0-5,0 0 8,0 5 1,0-5-4,0 0-1,0 0 3,0 0-4,0 0 1,0 0-2,4 4-1,-4-4 4,0 0-1,4 1 1,-4-1 4,7 2-8,-7-2-3,8 0 6,-3 0 6,-5 0 4,12-2 9,-5 2-16,0 0 6,4-1-11,-2-1 11,3 0-2,0 0-4,6-1 4,0-2 0,-1 2-5,1-1 3,0 2-1,3-2-4,-3 3 3,0-2-7,1 0 8,-2 2-1,-4-2-2,-1 0 10,1 1-13,-1 0 4,-2 2-6,1-1 0,-3 0 6,-2 0-9,0-1 5,1 1-6,0 0 5,0 1-1,-3-1-7,-4 1 3,6-2-7,-6 2 2,8-2-1,-8 2-6,5-3-5,-5 3-9,0 0-4,0 0-7,0 0-11,0 0-7,0 0-4,0 0-8,4 0-12,-4 0-7,0 0-8,0 0-16,0 0-21,0 0-22,0 0-18,0 0-25,0 0-14,0 0-22,0 0-190,0 0-464,-14-7 206</inkml:trace>
  <inkml:trace contextRef="#ctx0" brushRef="#br0" timeOffset="18855.4058">7726 8149 49,'0'0'177,"0"0"-2,-3 2-12,3-2-8,0 0-2,0 0-12,0 0-6,0 0-3,0 0-7,0 0-5,0 0-12,0 0 2,0 0-2,0 0-6,0 0-3,0 0-7,0 0-6,0 0-3,0 0-3,0 0-1,0 0-6,12-7-3,-4 4 8,2 3-17,1-1 0,4-3-4,-3 4-3,8-4-1,-4 2 0,4 1-12,0-2 4,-1 2-9,-1-2-3,-1 3-4,3-3 1,-5 3-6,-2-1 1,-1 0-4,-1-2 7,-1 3-16,-3 0 2,2 0 1,-3-1-2,1 1-5,-7 0 7,9-1-18,-6 0-8,-3 1-3,0 0-9,9-1-7,-9 1-5,0 0-13,0 0-12,0 0-11,0 0-15,0 0-12,0 0-20,0 0-24,9 1-28,-9-1-26,0 0-190,0 0-419,0 0 186</inkml:trace>
  <inkml:trace contextRef="#ctx0" brushRef="#br0" timeOffset="21035.7493">8281 7786 10,'0'-5'163,"0"5"-13,0-7-6,-2 2-15,4 2-5,-4-2 1,4 2-8,-2-2-6,0 1-13,0-1-1,0-2 3,0 2 5,0 1-9,0-1-3,0 0 0,-2-1-3,0 2-4,2-1-4,-4 0-11,3 1-6,-3 0-7,-1 0-10,4-1 2,-2 1-9,-6-2 0,3 2 4,0 0-5,0 1-4,-2-1 0,1 0-4,-1-2-4,-3 5 3,0-4-6,0 1 2,-1 0-2,0 0-5,-1 4 4,2-5 1,-1 2-6,-3 0-1,2 2 0,-1-1 0,1-4-3,-1 4 2,1 0-2,1-2 2,1 3 3,0-2-1,1 1-2,-2-1 0,2-1 2,1 2-2,-2 0-2,2 1 3,1 1 1,-2-3 4,0 6-8,2-3-1,-5 0-6,4 0 2,1 1 0,-3 1 0,2-4-1,0 2 0,1 0-1,-2 3-1,2-2 1,-1 1 6,3-2-5,-3 1 1,1-1-2,1 0-2,-2 1 0,0 0 3,-1 1-3,5-1 2,-4 0 1,1-1-1,-2 3-4,0-2 0,-2 3 2,3 0 0,-1-1 0,1 0-2,0-1 2,-4 2 0,4 1-4,-1-2 2,1 0 1,4-1-1,-5 1 0,1 0-2,-1 3 3,1-5-1,0 2-1,1 0-2,-1 1 7,1 0-7,2-2 3,-3 1-3,1 3 1,-1 0-2,2-5 3,-2 2 0,4 2-6,1-5 3,-1 3 2,1-1-3,-2 2 1,-1 3 2,5-6-3,-5 4-1,2-2 2,1 1-5,-1 1 3,0-2 2,-1 2 4,3 0-3,-1 1-3,-1 0 2,0-2 1,0 3-2,-1 0 3,1-3 0,1 3-2,0-3-3,1 1 4,-2 1 2,0 0-4,1-1 1,2-1-2,-2 3-1,3-3 2,-4 2 1,3 0-1,-2-1 5,2 2-1,-1-2-3,-1 3 4,1-4-3,0 2 10,0 2-14,1-3 4,1 2 3,-3 1-2,2-1-1,0 0-2,1 0-1,-1 0 6,0 3-3,-1-2 2,2 2-4,0 0 6,0-3-2,1 2-2,0-1-2,-2 2 2,2-1 2,0 0-1,-2 1-3,2 0 4,0-1 1,2 0 3,-4 1 0,4-3-4,-2 0 3,0-2-3,0 3 2,2-1 9,-2 0-9,0-1-1,1 4 1,1-3 0,1 2 0,-3-2 9,2 1-12,0-1 6,-1 0-3,1 0 1,0 2-3,-1-1 1,4 2 1,-2-1-6,1-2 4,-1 1 0,1 0 3,-1-1-3,1 2 0,-2 1 1,2-3-6,-1 1 4,0 2 8,-1-3-8,2 1-3,-2 0 0,3 1 3,0-1-2,-4 1-2,2-4 2,2 1 2,-1 1 1,-1-2 0,3 2 0,-4 0-4,2-3 5,0 2-4,0 1 2,0 1-1,-2-2-2,6 0 1,-3 1 2,-5 0 0,5-1 1,-1 0-3,0 0 2,-3 0 1,6 0-1,-6 0 3,3-1 1,-3 1 1,4-1 1,-1 1 5,-3-1 8,2-2-10,2 4 1,-1-1-3,1-2-2,1 0 6,-2 1 2,2-1-1,0-1-2,-3 1 1,1 1-4,0 0 0,1-1-1,-1 0 3,0 0-3,1-1-4,0 2 3,-1-4 2,1 5 0,0-1 0,0-1 16,3 0-14,-5 2-3,3-3 4,0 0-6,-1 0 2,-2 2-3,2-1 5,0-2-3,0 1 3,2-1 1,-1 0 1,-1 1-4,-1-3-1,1 2 1,0 1-5,-5-3 6,10 3 1,-7-1-12,2 1 6,-1-2 3,1 2-1,-1-1 1,2 0 4,-2 0-3,1 1 3,2-2-3,-3 1-2,1 0 1,2-2 3,-3 0-5,4 3 0,-2-3 0,3 0-1,3 0-4,-3 0 4,3 0-3,-2 1 2,1-1 0,1-1 1,-1 1-2,-1 0 0,3 0 5,-6 0-8,2 0-1,0 1 5,3 0 3,-6-2-6,4 2 14,-3-1-9,-1 0-3,-6 0-4,9 2 2,-1-2-1,-2 0-3,-6 0-1,9-2 7,-9 2-7,12-1 4,-4 0 16,-2-2-15,1 3-1,0-2 1,2 0 3,-2 1 0,0-3-4,-1 1 0,3 1-3,-3-1 20,1 1-17,-1 0-5,2 1 3,-2-1 6,-2 0-6,1-1 1,0 1 1,-2 0-1,2 1 1,-5 1-7,10-2 18,-6-2-8,0 2-4,0-2-7,1 3 11,1-2-2,-2 0 0,4-1 0,-3 1-2,0-1 5,0 0-2,3 1-3,-2-4 1,1 3 5,-1 0-10,-1 1 0,3 0 2,-3-1 3,0 1 3,0 1-2,-2-1-1,1 1 0,0 0 2,-1-4-5,2 3 0,-1-1 1,0 0-2,0-1 1,1 0-6,0 3 6,1-6-10,-1 2 5,1 0 4,-1-1 5,3-1-16,0 4 12,-3-4 0,3 1-1,-4 1 7,2 0 7,-2 1-15,1-4 3,-2 5-2,3-2 2,-3-1-2,2 4 4,-3-2-2,2 0 0,1-2 12,-2 3-11,1-2 0,-2 1 0,2 0-5,0 0 3,2-1 6,-4 1-5,0 0 3,3 0-4,-2 1 4,2-1 2,-4 0-3,2 0 2,-2 0-3,3 0 7,-4 0-5,5 0 3,-4 1-7,-1-2 17,3 2-19,-2-1 6,2 0 2,-1 1-2,1 0-5,-2 0 1,2-1 1,-1 0 0,-1 3 3,0-3 1,-1 5 1,3-7 0,-1 2-3,-2 2 0,3-1-1,-1 1 15,-1-1-12,0 1-1,0-2 2,1 1-1,0-1-3,0 0 2,-1 0-7,-1 0 7,4 1-2,-2-1 2,0-3 0,-1 3-1,0 1 1,-1-3-2,4 2-2,0 1 3,-2-1 1,1 0 1,-3 1 1,1 0 1,0 0-4,-2-2-2,1 1 6,1-1-4,-1 1-1,2-1 4,-2 1-2,0-1 0,1 0 5,0-1-4,0-1 0,1 3-1,-2-4 2,0 0-4,0-2 1,2 1-3,-3 2 5,0-4-3,-1 1 2,4 0-1,-4 1-2,1-1 3,1 0 0,-1 0-2,0-1-3,1-1 2,-2 3 1,1-2 1,-2-2-4,1 2 0,1-1-6,-2 2 6,2 3-3,1-2 0,-1 3-3,-2-1-12,2 1-5,0 0-6,-2 1-11,-2 0-8,1-1-14,-2 4-19,-5-2-29,5 1-37,-3 0-25,-1 3-28,1-2-31,0 2-225,-5-2-499,5 2 221</inkml:trace>
  <inkml:trace contextRef="#ctx0" brushRef="#br0" timeOffset="22218.1463">8471 7832 62,'-5'-3'136,"0"-4"-18,0 4-9,1-3 0,-1 0-7,0 0-15,-4 0-7,1-4-7,-1 3-11,-2-2-7,-1-2-9,2 2-14,0 0-10,0 1-9,0-4-24,1 3-21,1 1-18,0-4-31,-1 6-75,-1-5-168,1 4 75</inkml:trace>
  <inkml:trace contextRef="#ctx0" brushRef="#br0" timeOffset="26855.4121">8777 8179 3,'-4'-1'186,"4"1"-10,0-5-7,0 5-11,-4-5-6,4 1-6,0 4-6,0-6-8,0 6-12,0-7-5,3 2-7,-3-1 2,1 2-13,-1 0-6,4 0-9,-4-2-7,1 2-5,2-3-7,-1 3 2,-2-2-4,4 0-3,-4 1 0,3-1 1,-3 0-7,1 1-5,0-2-1,-1-1-1,0 4 7,3-3-2,-2 1-4,-1 0 2,0-1-11,0 1 0,-1-1 4,2 0-1,-1 1-7,-1 0 1,1 0 0,0-2 0,0 0-6,0 3 11,0-1-13,-3-1-2,3 1-4,-1-1-1,1 0 5,-1 2-2,-2-1-6,3 0 0,-4 1 1,4-1-6,-1-2 0,0 3 0,-2-1 8,3 2-9,-5-3-2,5-1-4,-4 1 4,3 0-3,-3 0 0,3-1-2,-2 3-1,-2-1-1,5 0 0,-4 0 1,-2-1-2,2 2 4,-1-5-3,1 3 8,0 1-8,-1 1 3,1-2-6,0 2 8,-2 0-6,1-2-2,1 2 1,0 0 4,0 1-2,-1-1 0,3-1-1,-2 2 2,0-1-4,0 0 5,1-2-3,-1 5 3,0-6-3,0 4-5,0-1 2,-2 1-1,2-3 7,-1 0-5,0 1 2,1 2 2,0-1 2,-5-2-4,4 3 1,-1-1 0,-1 0 13,2-1-15,-1 5 4,1-5-2,1 2 7,-1 0-10,-2 1 2,4-2-3,-4-1 0,3 2 6,-1 3-6,1-3 6,-1 0 7,4 2-10,-3-1-3,-1-1 1,1 1 1,-1 1-1,-1-1-3,3 0 2,-4-1 3,1 1 1,3 1-2,-3 0 1,1-1 0,1 0 0,0 1 0,-1-2-5,-1 0 0,0 3 0,0-2-2,1-2 4,-1 2-4,0-1 6,2 1-5,-3 2 4,2-1-2,0-1 1,-2 1-2,2-1 3,5 3-2,-10-3 1,4 0-8,2 1 0,-2 0-1,2 1 3,-1-2 0,0 2 2,5 1 2,-8-5-6,4 4 6,-2-2-4,2 1 3,4 2 3,-9-2 0,5 1-5,-1-1 3,1 1 1,4 1 2,-10-5-3,4 3 3,3 1 0,3 1 0,-9-3 0,3 2 0,2-1-2,-2-1 1,0 0 2,0 1 1,6 2 0,-11-2-1,7 1-3,4 1 3,-8-1 1,4-1 1,4 2-2,-11-1-2,7-2 3,4 3 0,-9 0 3,9 0-4,-5-2 0,0 0 0,5 2-4,0 0 5,-12-2-3,9 1 1,3 1 7,-11-2-6,11 2-1,-8 2 1,8-2 1,-7-2 2,7 2-3,-5-1 2,5 1-2,-8-1 1,8 1-3,-6-2 3,6 2-1,-8-1 2,3-2-1,5 3 0,-8 0-2,8 0 3,-6-1-2,6 1 1,-8-3-4,8 3 5,-6 0-2,6 0-2,-9-2 1,9 2 3,-8-1 0,8 1-3,-9 0 1,9 0 0,-6-2 3,2-1-1,4 3 1,0 0-1,-11 0 2,11 0-4,-6 0 1,6 0-1,0 0 1,-11-2 2,11 2-4,-6 2 2,6-2 1,0 0 0,-11-2-3,11 2 2,0 0 2,-10 0 9,10 0-14,0 0 4,-8-2-3,8 2 0,-7 2 6,3 0-6,4-2 1,-10 0 2,10 0-1,-10 0 2,10 0 0,-6 3-2,6-3 0,-9 0 1,9 0 2,-11 0 1,7 2 1,4-2-3,-6 0 2,6 0-5,-7 1 2,7-1-1,-11 0-1,11 0 1,-10 1 1,10-1 0,-11 0 3,9 1-4,2-1 2,-9 2-4,9-2 2,-9-2-3,9 2 4,-9 2-4,4-1 8,5-1-5,-8 0 2,8 0-1,-7 1 0,7-1-5,0 0 3,-9 0 6,9 0-6,-8 0 4,8 0-4,-4 3 2,4-3 0,0 0 0,-8 0-2,8 0 0,-7 1 3,7-1-1,-7 3 0,2-2-3,5-1 6,-6 2-5,6-2 1,0 0 3,-8 0-2,8 0 4,-2 2-6,2-2 2,0 0 0,0 0-2,0 0 2,-6 1 1,6-1 2,-7 4 5,7-4-4,-6 0 2,0 3-3,3-2-3,3-1 2,-7 2 2,2 0-4,0-1 2,5-1-1,-9 1 3,9-1-5,-4 2 5,-1 1-3,5-3 3,-10 2-7,6-1 1,2 1 6,2-2-5,-7 1 3,7-1-2,-9 4 0,5-4-4,4 0 2,-6 2-1,2 0 7,4-2-4,-5 3 1,1-2-3,4-1 5,-8 3-2,8-3 1,-7 2 3,3-1-5,0 2 1,-1-2 2,5-1-1,-8 1-4,8-1-2,-5 2 13,5-2-12,-7 3 2,7-3 2,-7 1-3,7-1 0,-5 1 3,0 2 0,5-3-4,-8 2 4,2-2-2,6 0-1,-6 2 1,6-2-1,-7 3 3,4-3 0,3 0-6,-11 3 5,9 0-1,-1-1 8,3-2-11,-9 4 3,4-2 0,2 1-2,-2 0 2,0-3 0,5 0 2,-8 2-2,2 0 1,6-2-2,-5 5 3,0-5-1,0 3-1,5-3 2,-9 1 0,9-1 0,-9 1 1,9 1-1,0-2-1,-5 6 1,2-5-1,3-1-2,-10 3 2,6-3 2,4 0-4,-5 3 2,5-3 2,-5 2-1,2 0 1,-2 1-3,5-3 13,-5 2-13,5-2 0,-6 5 0,4-5 1,2 0-2,-5 4 2,5-4-1,-5 3 1,3-2-3,2-1 1,0 0 0,-8 4 1,8-4 0,-5 0 3,5 0 0,-8 1 0,8-1 1,-8 2 4,5-1-1,3-1 1,-4 4-3,0-2 1,4-2-1,0 0-3,0 0 3,-6 2-1,6-2 0,-4 1 2,4-1-3,0 0 2,-7 4-2,7-4-5,-6 1 3,3 1 9,-2 0-10,3 1 0,2-3 5,-7 4-4,5-4 3,-2 4-3,1-2-3,3-2 1,-3 4-2,3-4 4,-7 2-2,5 0 1,2-2 2,-5 3-6,5-3 3,-4 4-2,1-3 3,3-1-3,-4 3 3,4-3 1,-2 4-1,2-4 0,-3 3-3,2 0 2,1-3-2,-4 3 5,4-3-3,-5 3 1,3-1 2,2-2-1,-3 3-1,-1 2 0,4-5 1,-2 6 1,-1-4-2,2 0-2,-2 3 1,3-5 4,-4 4-3,4 0-3,0-4 0,-2 4 3,2-4 6,-4 4-9,0-1 6,4 1-2,-4-1 1,3 1-1,1-4-3,-4 5 1,3-2 0,-2 0 2,2 1-2,1-4 1,-3 6 0,2-2 0,1 0 3,-4 0-3,3 0-1,1-4 0,0 5 3,-4-4-2,3 3 0,1-4 2,-5 7-1,5-4-3,-4-1 3,1 1-3,2 2 3,1-5 0,-4 5-1,3-1 2,1-1 6,0-3-10,-4 7 0,4-4 3,-2 2-2,0-2 2,2-3 0,-1 6 0,-3-2 2,3 1-3,-2-2-2,3 2 1,-1-1 3,0 0-4,0 1 2,1-1-3,1 1 1,-1 2 5,-1-5-1,-1 3 1,2 2-2,-1-3-3,1 1 3,-2 1-1,0-1 3,2 0-1,-2-1-4,0 3 3,1-2 1,-3-1-2,4 2-1,0 1 5,-2-3-3,-2 0 0,1 3 0,1-3-1,2 2 8,-1-1-8,1-1 0,-3 1 1,2 0-2,-1 0 4,1-2-3,-1 2 2,2 0-2,0-2 1,-2 2 1,1 0 0,0-1-1,1-1 1,0 2 0,0 0 1,-2 0 3,2-2-2,0 4 1,-1-3-2,1 1 0,-1 0 7,1 0-6,-1 2 1,-1-3-5,2 1 6,2 0 0,-4 1-3,1-2 0,1 1 2,0 0-5,1 0 12,-1-1-11,0 2 4,0-1 0,-1 0-3,2 0 3,-2-1-2,1 0-2,0-4-4,1 8 6,-1-2-4,2-2 6,-1 3 14,-1-4-11,1 4 1,0-2 0,1 0 10,-1-1-17,0 1 3,1 2-1,-2-4 1,0 2 0,2 0 4,-2-1-3,1 1 0,1 2-2,-2-4 0,1 2-4,-1-1 2,1 1 2,1 0-5,-1 0 4,-1-1 1,0 2-1,0-2 1,2 2 0,-2-2-4,0 1 3,2 1-1,-1-2 2,-1 1-2,0 2 2,0-2 2,0 0-3,1-1 0,-1 4 1,3-4-1,-3 0-3,0 0 5,0 2 2,0 0-4,0-4-3,2 3 18,-2-5-15,-2 7-3,4-3 0,-4 0 5,2 1-2,0-5-5,0 8 7,0-2-8,0-2 1,-3 0 0,3 1 1,0 1 2,0 0 1,0-4-1,0 3 1,0 0-1,0 0-1,0-2 4,0 3-4,0-6 1,0 8-3,3-4-2,-1 1 3,-2-1 2,0 1 0,0 0 6,3 0-6,-3-2-1,1 1 3,0 1-4,1 2-2,-2-4 1,2 1 4,-2 1 2,2-3-2,-2 4-1,2-5 2,-2-1-2,1 10-1,2-7-2,-2 0-1,0 1-2,2 1 8,-2-2-2,3 1 3,-3 1-7,1 0 22,0 0-21,2 0 2,-3 0-1,3-1 2,-3 2-1,2-2-5,1 2 3,-4-2 2,5 1 1,-4-3 2,3 4-2,-3-1 1,3-1-6,0-2 9,-3 2-6,2 2-2,-2-4 1,2 3 1,-2 0 5,4 0-2,-1-1 12,0 2 0,-2-2-14,2 0 0,0 2-2,-1-2 1,-1-1 1,2 2 0,0-1 1,1 1 1,-1-2-2,-2 0 0,2 2-4,0-3 8,-1 3 1,0-3-2,1 1 0,0 1-2,0-2-10,0 1 11,-1-1-1,0 2-2,2-3 2,-1 3-1,0 0 6,2-2-7,-2 0 1,0 1 4,1 0 0,0-1-3,0 3 2,-1-5-4,1 4 18,0-1-13,-1-1 1,1 1-2,-1-3 3,-4 0 1,9 2-6,-4 0 1,-5-2 2,6 3-2,-2-2 1,1 1 4,2 0 14,-1-1-20,2 0 2,-3-1-5,0 3 0,-1-1 4,1 1-4,0 1 2,0-1 1,-2-1 1,2 1 2,-1-1-4,4 0-1,-5 0 8,4-1-8,-4 1 7,3 1 0,-1-2 0,-5-1-9,9 5 7,-7-4-4,2 2 2,-4-3-1,9 1 8,-5 0-13,0 1 18,1-2-1,-5 0-5,6 3-3,-1-2-3,-5-1-2,7 3-1,-3-3 0,-4 0 8,9 3-6,-3-3-3,-6 0 3,7 2 3,-7-2 1,8 0-1,-4 2-2,-4-2 2,5 2-4,-5-2-2,5 1 4,-5-1-3,6 1 6,-6-1 0,7 3-4,-2-2 0,-5-1 7,8 2-6,-2-1 2,-2 0-1,-4-1 0,9 1-5,-4-1 3,-1 2 3,2-1 0,1 1-8,-7-2 7,9 0 4,-3 0-2,-6 0-2,10 0 0,-10 0 0,10 0-3,-10 0 0,9 3 4,-5-3 2,-4 0-4,10 1-3,-4 0 2,-1 1 0,0 0 9,0-2-5,1 2-4,-6-2-4,12 0 8,-7 1-8,0-1 3,1 2-3,-6-2 0,11 0 7,-11 0-8,6 0 1,3 0 4,-9 0-1,10 1-2,-6 0 4,-4-1-5,10 1 7,-5-1-3,3 2 0,-8-2-1,10 0 6,-6 0-7,4 0-2,-8 0-2,11 0 4,-11 0 5,9 1 1,-5-1-6,-4 0-3,8 1 0,-2 0 5,-6-1-1,8 2 6,-8-2-11,6 2 6,-6-2-1,10-2 5,-5 4-4,-5-2 14,0 0-21,9-2 8,-3 4 4,-6-2 1,10-2-5,-10 2-3,10-2 5,-10 2-5,9 0-3,-9 0 18,8-1-11,-2 1-3,0-1 4,-1 0-7,-5 1 7,11-3-9,-6 2 10,4 0-5,-3 1 1,-6 0 1,9-2-8,-9 2 3,6 0 4,-2-3-1,-4 3-3,10 0 8,-6 0-1,3-2-2,-7 2 1,5-2-4,-5 2 0,6-2 2,-6 2 5,5 0-6,-5 0 3,8-1-7,-8 1 10,9-2-3,-9 2-1,9-2-2,-5 1 4,-4 1-5,6 0 2,1 0 2,-4-3-4,-3 3-5,10-1 7,-6 0 1,1-1-1,-5 2-3,10-2 3,-7-1 0,-3 3-1,10 0 0,-7-1 4,-3 1 1,13-2 3,-9 0-8,1 2-2,1-4 8,-6 4-5,9-1-3,-5-1 2,1 0 1,-2-1 4,-3 3 0,10-2-5,-6 1 0,2 0 1,-1-2 3,-1 1 0,4-1 12,-8 3-15,7-2-2,0 2 2,-2-3 3,-1 0 6,1 1-7,0-1 0,0-1-10,0 2 2,-1-1 5,1 3 2,5-5-2,-6 1-8,3 4 5,-1-4 6,-2 1-3,0 1 3,2-1-2,-1 0 2,-1 1-5,1-1 3,0 1-1,-1-1-3,2 1-3,-2-3 4,3 3-2,-4-1 6,1 2 7,0-2-8,0 1 3,-4 2 0,7-3 0,-3 0 3,-4 3-15,5-2 11,-1 0-3,-4 2 0,3-3 2,0 0-4,2 1 2,-5 2 0,6-4 0,-4 1 0,2 0 2,0-1-2,-3 2-1,5-1 0,-2 1 1,-2-3 0,3 3-9,-3-2 20,5 0-11,-4 1-1,0 1 0,1-2 4,0 1-1,-3 1-3,-1 2-3,8-8 7,-4 7-4,-3 0 4,3-4-5,-4 5-1,5-6-2,-2 4 4,-2 0 1,4 0-1,-2-3 2,-1 0 0,3 3-2,-5-1 0,4-1 2,-1 0-4,0 0 1,-1 2-3,2-2 10,-3 0-3,2 0-1,-1-1 3,2 2-15,-3-2 14,4 3-1,-4-3-3,1 3 9,-1-3-11,3 1-2,-2 1 12,1-1-6,-2 0 2,2 2-8,-1-3 9,0 2-9,1-3 0,1 3 5,0-2 5,-1 0-8,1 1 4,-1-2 1,0 1-2,1 0-1,1 1-2,-1-1 4,-2-2 5,2 5-3,-1-1 0,-3 3-4,4-8 2,-2 7-4,-1-3 3,-1 4 3,4-4-3,-2 1 0,-1-1-4,0-1 1,3 3 3,-4-2-3,4-2 3,-1 4 1,-1-2 2,0 0 5,2 0 8,-3-2-19,2 2 4,0 0 0,-1-1-10,3 2 8,-4-2-2,3 1 5,-2 1 2,0-1-12,-1-1 12,2 4-5,0-4 2,-3 5-2,2-5 0,-1 2 2,2-1 3,-3 1-3,1-2-3,3 0 11,-3 1-9,2-1-6,3-2 3,-6 3 6,4-2 0,-4-1-9,5 0 3,-5 0 1,4 0 4,0 3-4,-3-2 4,3-1 0,0 2-3,-3 1-3,3-1 0,-3-1 3,1 2 7,0-1-1,1 0-4,-2 2-10,0-2 9,-1 0 5,0 1-2,0-1-1,0-1-4,0 0 6,0-1-5,0 1-4,-1 0 6,0-2 3,-2 3-1,3-3-6,-4 0-4,4 4 0,-1-2-14,-3-1-6,4 2-3,-5-2-27,4 1-18,-2 2-15,1-2-29,-2 3-48,0-2-67,0 0-79,3-1-249,-3 2-609,-1-3 271</inkml:trace>
  <inkml:trace contextRef="#ctx0" brushRef="#br0" timeOffset="29991.4133">1338 6672 55,'0'0'253,"-4"-1"-17,4 1-19,-7-1-16,7 1-10,0 0-17,0 0-11,-6 0-17,6 0-11,0 0-16,0 0-13,0 0-7,0 0-18,0 0-7,0 0-5,0 0-9,0 0-7,0 0-2,0 0 0,0 0-4,0 0-1,0 0-4,20 6 0,-11-4-5,1-1-3,6-1 9,2 3-11,1-1 0,0 1-2,0-3-1,1 0-1,9 2-2,-1 1-3,1-2-2,-2 1 2,2 2-1,-3-4-5,3 4-1,1-4-2,-3 2-1,-1 2 0,-4-2-3,1 2 2,4 1 0,-8-3-6,0 0 4,0-1-3,-1 4 1,4-3-1,-8 0-2,0 2-1,-2-4 1,-1 2 1,3 1-2,-4-1-1,0-2 1,-2 2-2,4-1 2,-6 1-2,2 0-2,1-2 3,-3 2-1,-2-2-2,4 0-1,-3 2 3,-1-1-2,1 2 0,-5-3 4,7 0-3,-1 1-2,-6-1 3,6 3 1,-6-3-4,5 1 3,-5-1 1,0 0-3,0 0 0,0 0 5,5 2-4,-5-2 1,0 0 0,0 0 1,0 0-2,0 0 2,0 0 2,0 0 1,0 0-2,0 0-1,0 0-1,5-5 2,-5 5 1,0 0-3,0 0 2,-2-8-1,-1 4-1,3 4 1,-5-7 0,4 2-5,-3 1-3,-2-2 0,0-2-3,0 1 1,1 0-4,1 0 0,-6-4-1,5 2-1,-4 1 5,6 0-4,-3-1 3,-2 0 1,3 0 2,-3 1 1,2 0-1,-1-3-3,0 4 7,1 0-2,0 0-1,0 2 0,2 0 1,-1 1-3,1 0 4,0 1-2,3 0 2,-3 0 0,0 1-4,4 2 0,-3-4 2,3 4-2,0 0-1,-6-1 2,6 1 3,0 0 0,-7 7-1,6-4 1,-2 1 3,2 1 2,-2 2 0,1 0 3,0 3 8,0 0-1,-1 0 8,0 2-6,2 0-1,0 4-1,0-3 4,-2 1-4,2 1-1,2-4 2,-2 2 0,1-1 0,-1 1-4,3 0 3,-2-3 5,3 2-10,-3-5 3,1 3-1,-1-5-1,2 3-4,0-1 2,-1-2 0,0-1 6,1 1-6,-1-1-2,0-1-1,-1 0 2,0-3 0,0 0-2,2 5 3,-2-5-1,0 0 1,2 3 4,-2-3 3,0 0 7,0 0 2,0 0-5,0 0 0,0 0-6,3-14 1,-4 8 0,1-1-2,0-1-3,0-1 2,1-1-5,-1-2 6,0 0-5,0 0 1,-1 0-6,1 1 4,0 0 0,0 1-1,-2 1-2,0-1-1,2 2 2,0 1 2,0 1-1,-3-1-4,2 1 3,1-2 0,0 4-3,0-3-5,0 2 18,-2 2-6,2 3-7,-1-6-5,1 6 1,-1-6 6,1 6-2,0 0 0,0-5 0,0 5-2,1-2 1,-1 2-4,0 0-2,0 0 2,0 0-3,0 0 3,0 0 0,0 0-1,0 0 4,0 0 0,0 0-2,0 0 1,0 0-1,0 0 5,0 0-3,11 8 2,-6-6-2,-1 1-2,0 1 5,4-2 1,-4 3-1,1-3 3,1 2-1,2-3-5,-1 3 5,-2-1-5,5 0 8,0 0-5,0 1 4,2 0 2,-3 1-3,0 1 0,4-4-4,-3 3 4,-1 0-2,-1 0 0,3-2 1,-1 0-1,-3 1 0,-1-2 2,3 2 3,-3-1-5,1 0 13,-1-1-15,-1 0 6,3 3 0,-2-4-5,1 2-3,-1-3 1,0 3 1,-2-2-3,1 1 6,-1-2-2,0 5 2,-1-3 2,-3-2-5,6 2 4,-5 1 0,-1-3-5,4 2 8,-4-2-6,0 0 0,5 3 0,-5-3-1,0 3 1,0-3 2,0 0 5,0 0 10,0 0 0,0 0 10,-5 6 7,1-3-8,0-1 9,-1 1-9,-2 0 1,0-1-5,-6 3 5,1 0-6,-5 0-1,0 1 0,-2 2-7,0-1-15,0-2-5,0 4-20,-2-2-7,3-1-16,2-2-15,-1 4-23,2-2-41,3-1-43,2 0-54,3-2-46,1-1-212,3 1-523,3-3 231</inkml:trace>
  <inkml:trace contextRef="#ctx0" brushRef="#br0" timeOffset="33693.2715">3162 6370 134,'0'0'119,"0"0"-5,0 0-1,0 0-12,0 0 6,0 0-4,0 0 0,0 0-1,0 0-3,3-4-4,-3 4-7,0 0-4,0 0 1,0 0-6,1-4-3,-1 4 0,2-3-2,-2 3-7,0 0-7,7-4 2,-5 3-4,-2 1-3,5-4-2,-1 2 3,1-2-7,0 1 0,-1-2 1,3 0-3,1-2-4,0 2-3,1-2-4,0-1-1,0 2 2,1-1-5,1-1 2,0 2-1,-1-3-1,6 1 2,-5-1-6,2 1-3,1-1-2,-5 2-2,3 0 0,3-3-1,-2 0-2,2 2-1,-2 0 1,-2-1-3,3 0 1,-2 2-1,2-2 5,1-3-4,0 4 1,1-4-2,-2 3 1,0-4 1,1 4 6,1-1-10,-1 0 0,0 1 0,1 1-2,-1-1 0,0 0-2,-1 1 0,-2 3 1,-1-3-1,2 1-4,-3 2 9,3-1-8,-1-1-2,-1-1 1,2 0 1,1 2-2,-2 0 2,3-3 0,-1 2-6,2-3 6,-1 2-2,0-4 0,-1 3 1,-1 2-2,0-1 7,8-1-5,-8 0-3,1 1-1,-5 0 6,0 2-6,5-1 2,-4 1-1,-1-1-2,9-1 12,-9 1-8,2 0-2,0-2 2,0 4 0,-1-3 2,5 0 0,-4 2-1,-1-4-1,4 0 14,-2 5-14,-2-4 2,5-1-4,-5 4 0,2 0 1,-2-1 0,2 2-1,-3-2 3,-2 3-1,4-2-1,-6 2-2,2 1-2,1-2 3,1 1-1,-4 1 2,2 0 0,-4-1-3,5-1 2,-5 2 1,3 0-4,-2-1 3,1 1-2,0-3 0,1 2 3,1 0-1,-1 1-2,-1-4 1,1 4-2,3-3 0,-3 2-1,-1 0 5,1-1-4,2 2-1,-2 2 5,-2-4-1,1 3 1,-1-1-2,0 2-2,-4 1 2,5-5-4,0 4 4,-1-2 4,-2 2-6,5-2 1,-2-1 3,0 2 0,4-2 0,-4 1 1,4-3 9,-2 3-9,3 0-2,-4-1-1,-1 1 2,6-1-2,-4 1 5,-1 0-6,0-1 2,-1 2 2,0-1-2,0 1 2,0 1-4,0-1 4,-1-1-1,-4 3 0,8-2-4,-6-1 14,-2 3 0,5-2-7,0 0-6,-5 2 2,0 0-4,4-3 5,-4 3-1,0 0-5,0 0 3,4-2-2,-4 2 2,0 0 10,0 0-9,0 0 2,0 0 2,0 0-2,5-2-1,-5 2 0,0 0 0,0 0 1,0 0 8,0 0-10,0 0 2,0 0 0,0 0-3,0 0 2,0 0 5,0 0-11,0 0-4,0 0-9,0 0-5,-20 2 4,20-2-1,-9 2-10,2-2-12,-2 0 1,-2 2-3,-1-1-2,0 1-4,-5 1-3,1 1 0,0 1 4,1-4-3,-3 1 6,4 1 3,-3-1 3,3 0 6,3-1 3,-4 0 5,4-1 1,2 0-1,-2-2 6,2 2 4,4-2 0,-3 1 1,1-1 4,3 0-4,4 2 3,-11-2 7,6 1-3,5 1 7,-10-2 4,7 1 2,3 1 0,-3-3 3,3 3 2,0 0 1,-7-1 1,7 1 0,0 0-1,0 0 2,0 0 0,-5-3-1,5 3-3,0 0-2,0 0 0,0 0 2,0 0 0,0 0-1,0 0-1,-4-2 1,4 2 0,0 0-2,0 0 1,0 0 0,0 0-4,0 0 1,0 0 5,0 0-5,0 0 2,0 0 5,0 0 4,9 10 1,-6-8 2,1 1-7,-2-1 1,2 1 1,3 1 0,-1 1 2,-1 0 1,0 1 0,1 0 2,2 1 5,1 0 10,-3-1-15,2 2 2,0 0-2,-3 0-3,2-2-3,0 2 1,-1-1-1,3 2 0,-4-3 5,3 3-4,-3 1 11,3-4-12,-2 3 1,-1-4-3,-1 2 1,1-2-2,-1-1 1,1 0-5,-1 1 2,-2-1-1,2-1 0,0 1-1,-1-2-3,-2 1 1,0-1 2,2 1 1,-3-3-7,1 4 27,-1-4-2,0 0-7,3 3 2,-3-3-3,0 0 5,5 2-8,-5-2 10,0 0-4,0 0 1,0 0 4,0 0 6,0 0 3,0 0-2,0 0 1,0 0-5,0 0 2,0 0-9,0 0 1,-13-14-5,9 9 4,-1 1-2,2-2-3,-2 2-6,-1-3 0,1 0-4,-2-1 2,2 3-2,1-2 0,-3-1-1,-1 3-1,2-5-1,1 4 4,-2-4-2,-1 2-3,4-2 3,-3 4-4,1-4 9,1 3-8,-3-2-7,3 1 9,0 1-5,1-1 1,0 2 3,-1-2-4,1 1-3,0 2 4,2 2-5,1-4 3,-2 3 2,2 0 0,-3 0 0,3-1 0,-1 1 0,0-2-2,2 6 1,-4-4 5,4-1-1,0 5 7,-2-6-10,2 2-6,0 4 8,-2-3-5,2 3 1,1-7-1,-1 7-1,-3-3 1,3 3-3,0 0 2,0 0 1,0 0-4,0 0 4,0 0-8,0 0-1,0 0 5,3-5-1,-3 5 2,0 0 2,0 0-2,0 0 4,0 0 3,14 5 0,-8-4-7,0 1 5,1 1-3,4-2 1,-5 2 2,4-1 2,1 1 2,-1-1 0,2-1 0,-1 2-3,-1-1 0,4 0 4,-1 1-4,-2-2 1,2 0 5,-1 1-4,-1-2 5,2 0-3,1 0-2,0-2 2,0 2-4,-2 0 3,2-1-1,-2 0-3,1 1 4,-1-3 2,-1 1-5,-6 2 0,3 0 5,-2 0 4,-1-2-12,3 1-2,-8 1 8,9 0 3,-9 0-7,10 0-1,-5-2 3,-5 2-1,11-2 12,-6 2-14,-5 0 0,11-3 1,-11 3-2,7-1 0,-7 1 9,5 0-9,-5 0 4,8-1-3,-8 1 2,0 0 0,0 0-3,6 0 1,-6 0 0,0 0-1,0 0-3,0 0 6,9 1-2,-9-1 2,0 0-1,4 1 7,-4-1-9,0 0 0,5 2 2,-5-2 0,0 0 1,0 0-1,0 0 0,5 1 1,-5-1 1,0 0-1,3 4-2,-3-4 2,0 0-8,0 0 2,0 0 2,0 0 4,0 5-2,0-5 4,0 5 5,0-5-10,-7 4 1,7 1 1,-3-1-1,1 2 1,-3 1 2,-4 3 6,5 0-2,-5-1 4,3 1 1,-6 2 2,2 3-4,-3-3 8,-1 0 0,0 3 2,0-2 2,1 0-1,-2 1 6,-4 4-11,3-3 2,1-1-2,-5 3-1,5-4-2,-1 0-1,6-3 0,-3 0 3,4-3-7,0 2-5,4-6 2,-4 2-1,4 2 0,1-3-6,0-1-13,-1-2-9,2 4-14,2-3-9,1-2-14,-6 4-14,6-4-11,-4 2-16,4-2-22,0 0-19,0 0-11,0 3-12,0-3-21,0 0-22,0 0-27,15-9-194,-11 4-468,5-1 207</inkml:trace>
  <inkml:trace contextRef="#ctx0" brushRef="#br0" timeOffset="34345.288">3657 5503 132,'0'0'138,"0"0"-9,0 0-7,-8 3-3,4-1-13,0 1-10,0-1-4,1 1-7,0 0-6,-1 2-8,2-4-2,-2 6-6,0-1-10,2 1 0,-2-2-1,1 2-5,2 1-2,0-2 0,1 1-9,0 1-2,1 2 2,0 1 1,3-4-4,2 3-2,-1-3-1,0 3-2,3-5-1,-1-2-4,3 5 1,-1-2-2,2-3 2,3 1 6,-1-1 3,4 1 1,-1-4-2,1 0-3,-4-3 0,6-1 2,-9 2 5,3-2-10,2 1 8,-2-2-3,-4 1 5,0-2 4,1 1-1,-4-4 8,0 3 4,-1-3 6,0 1-7,-4-1-3,0 0-1,2-2-1,-7 0-5,3 1 0,-4 0-4,-4-6-5,1 8-5,-3-1-2,2 3-3,-3-1-5,-6 0-5,-1 1-2,1 2-13,-1 2-15,4 2-6,-2 0-16,2 1-13,-3 1-23,5 3-10,0-1-26,3-1-45,1 1-35,0 3-33,0 1-115,5-2-368,2 0 163</inkml:trace>
  <inkml:trace contextRef="#ctx0" brushRef="#br0" timeOffset="38043.2892">3052 7089 199,'0'0'194,"0"0"-19,0 0-9,0 0-17,0 0-10,0 0-15,0 0-5,0 0-12,0 0-7,0 0-3,0 0-10,0 0-2,0 0-5,0 0-8,0 0-5,0 0-4,0 0 2,0 0 18,0 0 4,5 11-13,-1-8-5,0 0-9,-3-1-1,5 2 0,-2 1 17,4-1 0,0 3-7,3-1-6,-2 1-2,-1 1-5,3 0 0,5 2 6,-1 0-1,-2 1-5,2 0-6,-2-3 4,5 3 2,-3-5-2,-1 5-6,-1-5 2,2 6-2,2-4-11,-3 1 2,4 0 0,-3-2-6,1 3 2,-3-1-6,0-1 10,2 0-1,-4-1-13,4 3 5,1-1-2,-1 0 5,2 2 16,-1-4-21,-1 4-1,1-3 5,0 2-11,0-2 3,-1-2 2,3 4-7,-4-2 0,-1 1-5,1-3 7,0 2-4,3 2-3,-5-3-1,4 3-1,-1 0 2,-5-3 8,0-2-14,2 2 0,-2 0-1,-1-1-6,0 2 7,4-3 0,-3 0 1,-2 3 2,2-3-4,-2 2 4,1-2-1,-2 2-4,1-1 0,0 2 3,-2 0-2,2-3 0,-1 2 3,1 0-7,-3-3 17,2 2-16,0-2-3,-3 0 1,1 0-3,0 1 9,-1 0-3,0-2-2,0 1-3,2 1 2,-1 0 2,-1-1-8,1-1 8,-1 0-1,1 1 0,0 1 8,0-2-7,-1-2-2,0 3-3,0 0 0,1 1 0,-1-1-2,2-1 8,-2-1-6,1 4 0,0-4 14,-1 1-16,0 1 4,2-2-4,-2 2 0,-1 0 6,-1 0-4,2-1-2,0-1 4,1 1-4,-1 1 2,2-1-1,-3-1 5,1 3-1,-1-2-2,2 0-1,-1 2 2,2-1 0,0 0-4,-2-2 6,1 2 4,-3 0-6,4-1-1,-3-1-2,0 2-2,2-2 1,0 2 5,-1 0 2,0-1-5,-1 1 4,1-1-1,0 3-3,2-2 4,1 0-2,-2 1-1,-1 0 5,1 2 8,0-2-12,1 0 9,2 1-14,-3 0 4,2-2 1,-3 3-2,3-2 6,2 0-8,-5-1 4,1 3 3,2-2-8,0-1 5,-3 2-4,1-2 6,2 0 4,-4 0-9,3-1 1,-3 1 0,0 1-4,1-4 3,0 2 4,-3 0 2,3-1-2,-3 1-2,-1-3-1,5 3 7,-4-1-2,-1-2-10,0 0 8,4 3-1,0 0-7,-4-3 7,2 4 5,1-2 4,0 1-14,-1-1 8,-2-2-1,5 4-4,-3 2 2,0-5-3,-2-1 4,4 4-4,-4-1-1,0-3 7,5 2-7,-5-2 6,3 4-6,-3-4 0,3 3 2,-3-3-4,0 0 3,0 0 17,3 2-15,-3-2 4,1 3-3,-1-3 8,0 0-12,3 4-3,-3-4 20,0 0-16,1 5-4,0-3 6,1 1-3,-2-3 4,2 3-9,-2-3 4,3 7 5,-3-6-4,0-1 5,2 3 3,-2-3-7,3 2-3,-3-2 2,0 0-2,4 4 9,-4-4 1,0 0-5,2 2 0,-2-2-4,0 0 11,0 0 2,0 0-22,0 0 11,0 0-10,0 0 16,1 2-11,-1-2-5,0 0 8,0 0-5,0 0-1,0 0-4,0 0 0,0 0 0,0 0 0,0 0 9,0 0-25,0 0 0,0 0-1,0 0-7,0 0-5,0 0-4,-12-7-10,12 7 0,-9-2 2,2 1 3,1 1-9,6 0 4,-11-3 1,4 2 2,-1 1 6,1 1 0,-2 0 8,3-1-1,-4 3 4,-1-2 2,2 2 0,-1-1 5,0 1-2,-2 0 0,2 1 16,-4 1-7,6-2 2,-4 2 0,3 0 10,-3-1-6,3 0 1,-3 0 2,2 2 3,2-2 0,1 1 1,-2-2 3,3 0-1,-2 1 1,3 0 5,1-1-3,-1 1-2,1 0 0,-1 0 3,1-1-2,-2 0 0,2 1 1,3-3 3,-3 4 1,0-3-3,4-2 4,-4 8 1,2-6 3,2-2 2,-3 5-2,3-3 0,0-2 2,-4 3 4,4-3-2,-2 5 0,2-5 5,-3 4-3,3-4 4,0 0 9,0 0-7,-1 2 4,1-2-3,0 0 8,0 0-2,0 0 2,0 0-5,0 0 2,0 0 0,0 0 4,0 0-7,0 0-3,0 0-2,0 0 2,6-14-3,-2 12 0,-1-3-1,2 0-3,-1-2 0,1 0-2,1-2-2,3-1 6,1-3-4,1 1-5,1-1 4,-1 0 1,1 0-1,-2-1-3,1 0 5,0 0 1,1-1-6,-5 2 12,2 1-13,0 3 3,-1 0-2,2-2 2,-1-1-2,0-3-3,-1 5 6,3-3-4,-3 0 4,0 1-6,-2 0-5,3 6 7,-3-6-4,2 3-3,-3 0 1,3 2 2,-4-1 0,3 2 1,-4 2 0,1 0-1,-2 0 1,2 0-1,1 1 2,-2-1-1,0 1 8,0-1-6,-3 4-7,5-5 1,-2 2 2,-1 1 3,1-1-2,-1 1-3,-2 2-6,7-6 9,-7 6-1,2-1-2,-2 1 1,4-3 2,-4 3-3,0 0-1,0 0-2,0 0 5,0 0-4,4-1 1,-4 1 4,0 0 0,0 0-6,0 0 11,0 0-9,0 0 1,0 0-1,0 0 4,0 0-3,3 8 3,-3-8-4,1 3 4,-1-3 0,0 0 2,0 5-2,0-5 7,2 4-8,-2-4 6,0 6-1,0-2-1,0-4-1,0 7 3,0-5-5,0-2 3,0 11 0,0-7 10,0 1 3,0 3-2,-2-2 1,2 0-3,-1 6 2,-2-4-3,0 4 2,1 0 2,-1-2 1,-2 2-2,1 1-2,2-1 3,-2 2 4,0-1-3,-1-3-2,2 1-1,0-2-3,-2 2 3,1 0 0,1 1-5,-1-6 6,2 2-1,-1-1-5,1 1 2,-1-3-3,0 1 2,1 0 1,1 0-5,-5-3 5,5 3 1,-2 0-4,-1-4-2,2 1 1,1 1 3,-1-1-7,0 0 7,2-3 6,0 0-7,-5 5-4,5-5-3,0 0-21,0 2-25,0-2-23,0 0-35,0 0-56,0 0-77,0 0-69,0 0-205,0 0-554,0 0 245</inkml:trace>
  <inkml:trace contextRef="#ctx0" brushRef="#br0" timeOffset="38920.9036">3263 7631 41,'0'-3'218,"5"0"-2,-5 3-6,3-5-6,-2 1-4,2 2-2,-3 2-1,0 0-6,0-6-6,0 6-10,2-1-11,-2 1-9,0 0-8,0 0-11,0 0 1,0-5-21,0 5 3,0 0-15,0 0-2,0 0-20,0 0-6,0 0-6,0 0-10,0 0 7,0 0 7,5 13-6,-5-8 1,3 0 1,0 5 12,0 0-5,1-1-2,1 4-3,-2-3-1,2 3 0,1 3-5,-1 0-1,-1 1 18,1-2 1,-1 0-9,1 1-6,2-1-7,-4 0-6,3 2 1,-1-2-10,-3 0-3,1 0 2,-3-3-3,4-1-6,-2 0-4,0 1-3,0-4-3,-1-1-2,-1 1 0,3-3-8,-3 0 2,1-1 2,0-1-2,-1-3-6,1 5-12,1-1-9,-2-4-19,1 2-21,-1-2-23,0 0-30,0 0-31,3 4-46,-3-4-40,0 0-50,0 3-57,0-3-340,0 0-720,0 0 319</inkml:trace>
  <inkml:trace contextRef="#ctx0" brushRef="#br0" timeOffset="43720.9118">5150 8882 126,'0'0'179,"0"0"-11,0 0-20,0 0-16,0 0-8,0 0-15,0 0-6,0 0-9,0 0-3,0 0-6,0 0 0,0 0-8,0 0 1,7 0-3,-7 0-6,0 0-4,0 0-7,0 0-1,2 6 9,-1-4 7,5 1 2,-5 2-2,0 0-3,0 1-3,1 0-3,3 2-4,-3 0-4,0 1-1,2 2-4,-2 2 2,-1-1 8,2-1-16,1 2 0,-2 3-5,0 2 1,-1-1-1,-1 1-1,0 0 0,0 9-1,0-1-9,-1 0 6,-2-1-1,2-6-1,-6 6-1,5-7-1,-3 3-2,2-1-6,-3 5 3,1-8 7,-2 3-14,0-3 1,0 0 0,2 0-1,-5 0 0,0-1-3,2-1 2,-1 2-3,-1-3-2,1 1-1,1-2 5,-2 1 1,1 1-6,0-6 6,-4 4-1,3 0-1,1-1 0,-1-2 0,-3 0-1,-2 2-2,2-1 2,-2-1-2,2 0 6,-1-2-10,2-1 0,0 0 1,-1-1-2,0 0-7,3 0 8,-4-2 9,2 1-13,-2-1 1,0 1 3,-1-2-3,0-1 0,4 1-1,-3 0-1,1-3-1,-1 1 4,2-1-2,-2 0 1,-1 0-2,3-2 1,-1 2-3,0-3-1,2 1 2,-1 0 11,-2-1-13,5 1-1,-5-1 4,3-1 0,2-1 4,-3 1-5,1-1 15,-1 0-18,2-1 0,0-1-1,1 0 1,0 0 6,-1 0-6,-2-3-1,3 3 0,-1-3 3,4 3 2,-1-4-4,-3 1-6,2 1 5,3-2 4,-5 1-3,2-2 1,2-1-1,-2 2-4,3 1-2,-3-2 6,2 2-1,1 0-5,0-4 5,2 3 1,1 0 0,-1-3 0,0 2-4,2-1 4,-1-4 1,-2 3-5,1-3 0,2 0 6,1 2-2,-1-2-2,0 1 2,-1-1 0,2 4-6,2-2 7,-1 4-2,0-1-3,0 0 2,2 3 0,1-2-2,-2 2 3,-1-1-3,3 0 3,-1 1-4,1-1 9,-2 0-5,4 3 4,0-3-6,-2 1 5,2-2-2,0 2 0,2 1-6,1-1 3,-3-3 0,2 5 5,-3-2-7,3 1 4,2-1-2,-3 1-2,-1 1-2,2 0 6,-2 4 3,-1-1-2,-1-1 1,0 1-2,0 2 2,-3-2-7,4 1 0,0 3 6,-1-3-2,-4 3 6,6-4-3,-2 2-4,0-1-1,-4 3 0,9-5-2,-4 3 0,1 1 3,1 0 14,-3-2-18,1 0 3,-5 3-4,9-4-3,-7 3 3,-2 1-4,0 0 2,9-1 3,-9 1-7,4-1 3,-4 1-3,0 0 8,0 0-5,0 0 7,3-2-1,-3 2-2,0 0 3,0 0 6,0 0-10,0 0 6,0 0-1,0 0-2,0 0-2,0 0 3,6-2 3,-6 2-2,0 0 0,0 0-1,0 0-1,0 0 3,0 0-1,0 0 3,0 0-5,0 0 5,0 0-1,0 0 1,0 0-2,0 0-1,0 0 3,0 0 2,0 0 2,0 0-1,0 0 1,0 0-1,0 0 10,0 0-14,0 0 4,0 0-4,0 0 2,0 0-1,0 0 2,0 0 7,0 0-8,0 0-5,0 0 3,0 0 0,0 0-1,0 0 1,0 0 0,0 0 8,0 0-10,0 0 0,-13-3-3,13 3-3,-9-1 1,9 1 4,-6-1-3,6 1 1,-10-2-5,3 1 0,1-1-4,-1 1 5,0 0 1,0 1 0,0-3-5,-1 3 3,-2 0 8,5-1-11,-3 0 6,8 1-1,-13-2 9,7 2-11,2-1 3,4 1-5,-13-1 5,13 1 6,-10 0-3,10 0 2,-5 0 0,5 0 7,0 0-5,-8-1-3,8 1 2,0 0 3,0 0-5,0 0-1,-6-2 2,6 2 3,0 0 0,0 0 0,0 0-2,0 0 1,0 0-2,0 0-5,0 0 4,0 0-2,0 0 2,0 0-3,0 0 5,0 0-3,0 0 4,14 9 7,-10-4 3,1-2-3,5 4-2,-3-5 3,2 2 1,1 1-2,0 2-1,-1-2 2,2 3 1,-2-1 3,0-2 2,1 4-1,-2-3-1,2 1-1,-2 0 0,0 0 0,-2-1-2,-1 1-1,2-4 0,-1 1-4,-1-1 1,0 1 2,-1-1-5,0 0 3,-2 1 4,1-2-1,-2 1-1,-1-3-1,5 3-3,-5-3 2,4 4 4,-4-4-3,0 0 1,3 2 3,-3-2 5,0 0 3,0 0 5,0 0-5,0 0 2,0 0-1,0 0 0,0 0-3,0 0 1,-8-12-5,3 7 1,1-2-10,-4 0 4,2 0-4,-4-2 0,2 1 2,-1-1-2,-1-1 0,2 2 2,-1-2-7,2 3 9,-2-3-3,-1 6-5,6-7 3,-3 5-4,0 1 4,3-1 4,-1 2-1,2 0-7,-2-1 2,2 2 3,1 1-4,-2-2 2,4 4-1,-4-6 1,3 4-2,1 2 3,-2-5-8,2 5 1,-3-4 4,3 4-3,0 0 2,3-6 0,-3 6-4,0 0 8,0-5-4,0 5-1,0 0 0,7-2 13,-7 2-13,9-2-1,-9 2 0,10-1 7,-2 1-5,-1-1 3,5 0 0,0 1-3,0 1 1,0 0-1,3-1-3,-2 1 4,1 1 1,0 0 5,-4 0-14,6-1 2,-2 0 2,1 1-4,-6-1 1,4 2 0,0-3 3,-3 3-1,1-1 3,-3-2-2,-2 2 1,1-1 1,-2 1-4,1-2 1,-2 2 5,-4-2-5,8 1 3,-8-1-2,5 2 2,-5-2-2,0 0 1,4 3-3,-4-3 7,-1 4-5,1-4 2,-4 4 6,0 0 2,-1 1-2,-1-1-2,-1 1-1,-1 2 2,1-2-1,-2 4-1,-3-4 0,3 4-5,-1-1-10,-4 3-10,5-2-7,-1 2-8,-3-3-13,1 4-21,3-4-20,-1 3-20,4-3-16,-2 0-13,3 5-13,1-3-16,3 0-19,1 3-18,-5 3-154,5-4-394,0 5 175</inkml:trace>
  <inkml:trace contextRef="#ctx0" brushRef="#br0" timeOffset="44247.4166">4748 10031 233,'0'0'276,"0"-3"-21,0 3-22,-3-4-23,3 4-18,0 0-17,0 0-13,0 0-18,0 0-14,0 0-16,0 0-6,0 0-1,0 0 3,0 0 0,-2 15 0,3-10 0,0 3-10,0-3-9,1 3-9,-2 1 4,1 4 0,2-1-8,-1-1-7,0 0-1,-1 1-11,0-1 0,3 2-11,-3-1 2,2 0-9,0 0-2,0 0-3,-2-2-2,-1-1-3,4 2-6,-4-5-3,0 1 2,1-2-2,-1-2 1,1 1-9,-1-1-7,0-3-6,2 5-9,-2-5-13,1 3-15,-1-3-14,2 4-24,-2-4-27,0 0-34,0 0-33,0 0-41,0 0-35,0 0-245,0 0-530,5-7 235</inkml:trace>
  <inkml:trace contextRef="#ctx0" brushRef="#br0" timeOffset="48314.7181">4895 7741 25,'0'0'124,"0"0"-3,0 0-9,6 0 1,-6 0-3,0 0-3,0 0 4,0 0-2,0 0 2,0 0-2,0 0-3,0 0 1,0 0-3,0 0-9,0 0-7,-2-8-4,2 8-2,1-5 3,-1 2-1,0 3-1,0 0-7,0-10-4,0 5-6,0 2-4,0-1 1,0-3 3,0 1-5,1 2-9,0-5-3,1 2-6,-2-3 5,1-1-4,-1 1 0,0-1-6,3 1-2,-2 0-1,1 1-3,0-1 6,0 3-1,-2-1-5,2 1-2,1 0-2,2 0-2,-3-5-1,-1 10-4,1-10-6,1 4 5,-2-1 5,1 1 1,-2 1-1,2-3 0,1-1-5,-2 1 0,2-2-2,2 0 0,-3 1 3,2-1-2,-1 1-2,-2-2 4,1 2-5,2 0 12,-1-3 3,-2 2-11,2-1-1,-1 2 4,-2 1-3,3-2-4,-3 0-2,0 0 0,2 2 7,-2 1-10,2-2-4,-2-1 5,0 0-7,1 2 2,0 1-1,-1-3-1,0 6 1,0-5-2,1 1-3,1-3 4,-2 2-2,2 1 1,-3-2 1,2 2-3,0-1-3,2 1 5,-6-4-3,6 3-2,-3 1 1,0-2 2,0 0 0,0 1 1,0 4 0,0-3-1,0-2 0,0 2 1,3-2-3,-2 1 1,0 1 3,-2 0-6,2-2 8,1 2-8,-4 0 4,4-3-3,0 2-1,-2-1 2,0 0 0,4-1 2,-4 1-1,0-4-4,1 6 1,4-4 5,-5 2-1,0 0-2,2-1 0,0 0-14,-2 4-1,1-3 4,-1 2-2,2-2 3,-1 2 2,2 0 1,-1 1 4,-1-1-8,2-1 5,-2 1 3,1 0 2,0 0-5,-2-2 2,1 3 3,2-3-5,2 0 2,-4 0 2,-1-1 0,1 3 2,2-1-6,-2 1 6,2-2-4,-2 0 3,-1 3 0,3-2 1,-2 1 0,0 1 1,1 0 0,-2 1 0,0 1 3,0-1-1,0-1-1,0-2-5,2 3 0,-2-2 2,3 0 3,-2 1 3,-2-1-6,1 1 2,0-1-2,1 0 2,-1 1 1,0 1-2,0 0 3,0 1-5,0-3 0,0 1 4,5 0-5,-7 5 2,2-7 2,0 5 1,-3-3 1,3 0-4,0 0-2,-1 1 3,1 3 2,0-2-2,0-1 1,1-1 1,-1 1-5,0 2 3,0-5-3,0 5 1,3-1 2,-3-1 2,2 2 0,-2-3-3,0 2 11,0-3-9,0 5-3,0-3-1,0 2 4,0 1-2,5-2-1,-5 1 3,-1-1-4,1 0 3,0-1 7,1-1-9,-2 2 2,2-2-2,-1 2 2,-1 0-4,2-1 2,-2-4 2,-3 7-1,4-5-2,0 3 1,0 1 0,0-2 4,-2 3-4,2-3 2,-3 3-3,3 0 12,0-2-10,0 2 0,0-2-1,0 2 3,0-2-2,0 2-4,0-1 5,0-1-3,0 1 2,-1-4-1,1 5 1,-3-2-1,3 0 3,0 0 0,0 1-3,0-1 2,0 1 0,-2 1-3,2-2 3,0 1-2,0 2 2,-2 0-4,2-2 7,-1 1-6,1 2 1,0-4 3,0 7 0,0-8 0,0 3-4,0 1 3,0-3-3,0 2-1,0 1 3,0 0 0,0-1 3,0 1-3,0-3 1,0 2-2,0 0 1,0 1-2,0-1 2,-4 2 1,4-2 2,3 0-2,-3 1 2,-3 0-5,3 4 3,0-8-3,0 5 3,0-1 0,0-1 0,0-1-1,0 2 0,0-1-2,0 1 2,3-2 2,-2 3-2,-1-2 1,0 1 0,1-1-1,1 1-1,-2 4 4,-2-8-3,4 5 5,-2 3-6,0-6-3,0 3 8,0 3-4,2-8 3,-4 4-1,2 4-5,2-5 4,-2 1 0,0 4 1,-2-8-6,2 8 15,2-5-4,-2 5-7,-2-5 2,2 5-2,2-4-2,-2 4 5,0-3-5,0 3 2,0 0 2,-2-5-2,2 5-6,0 0 5,0 0 0,0 0 2,0 0 1,2-5-3,-2 5 2,0 0 0,0 0-4,0 0 6,0 0-2,0 0-1,0 0 0,0 0-1,0 0 4,0 0-1,0 0 1,0 0-2,-4-4 9,4 4-12,0 0 3,0 0 1,0 0-2,0 0-2,0 0 3,0 0-4,0 0 4,0 0 1,0 0 1,0 0-3,0 0-3,0 0 2,0 0 3,0 0-2,0 0 3,0 0-2,0 0-2,0 0 2,0 0-3,0 0 6,0 0-4,-6 0-1,6 0-2,0 0-3,0 0 3,0 0 1,-8 5 0,2-1 0,0 1 0,-1 2-1,1 1 12,-4 1-13,-1 0 2,-2 4 0,2-1-1,-3 2-6,4 1 4,-4-1 3,2 0 3,1-1-2,0 0-1,1 2-1,-1-2 0,-1 0 1,6-3 0,-3-1-3,4 1 6,-2-1-3,4 0 0,-3-3 1,0 3 2,2 1-1,3-5-3,-3 2 0,2-1 1,-1 0 0,-1-1 3,4 2-4,-2-2 0,-1 0 11,-1 0-8,4-2-2,0-3 0,-2 7-1,2-7 5,-4 2-4,4-2 2,0 5 1,0-5-4,0 0 1,-1 3-1,1-3 4,0 0-1,0 0 2,0 0-3,0 0-6,0 0 8,0 0 7,0 0-6,0 0 0,0 0 0,12-10-3,-8 7 1,5-6 0,-4 2 0,4-1-1,-2-1 1,0 1 0,6-8 0,-3 5-2,2-1 2,-3 1 2,3-2-3,-3-1-2,0 4-1,-1 0 4,2-2 2,-2 3 3,3-5-8,-2 4 2,-3 2 0,2-1 1,-3 1 3,3 3-5,-7-2 3,3 0 3,0 2-4,-3 0 0,2-2 0,0 2 0,0 0 2,1-2-2,0 5 1,-1-3-4,-1-1 4,2 1-1,-4 1 1,3 3 0,-1-3 0,-2 4 0,4-4-2,-4 4-1,1-3 21,3 1-19,-4 2-4,0 0 3,0 0-1,1-4-1,-1 4-2,0 0 3,0 0-2,0 0 2,0 0-3,0 0-1,4-3 2,-4 3 2,0 0-3,0 0 3,5 7 8,-1-5-9,-4-2 3,3 6-3,-1-4-1,2 2 2,1 1 0,-5-1 0,8 2 3,-7-1 0,7-1 8,1 1-9,1 3 0,-5-4-2,1 1 6,1 3-6,2-4 23,-2 3 1,1 0-2,-1-4-8,1 4 2,-1 0-3,2-1 0,-2-1-1,1 2 1,-2-2-4,0 2 2,0-2 0,-1-2-2,0 2-1,0-1 2,-2 0-1,1-1-1,-2 2-1,2-3 1,0 2-1,-3-1 1,-1-3-2,4 4-1,-4-4 1,0 4 1,5-2 2,-5-2-5,1 3 1,-1-3 2,0 0-2,3 5-2,-3-5 0,0 0 3,0 0-2,0 0 1,-3 4-2,3-4 1,-1 4 4,1-4-2,0 0-1,-5 4-2,0-2 3,1 0-1,-4 1 0,3 2-1,-3-3 1,0 1-1,-4-1 1,1 0-1,-7 1-1,6-1 4,0 2-5,-5-3 2,2 1 3,0-1-5,-5 1 3,9 0 1,-5-2 0,6 0-3,-7-2 2,5 2 4,0-1-6,0 1 0,4 1 3,-5-1 0,8-1-1,5 1-1,-14-1-1,10 1-1,4 0 1,-9-1-1,9 1 2,-8-2 3,8 2-1,0 0 0,-6-1-1,6 1-10,0 0-1,0 0-11,0 0-5,-8-2-18,8 2-20,0 0-20,0 0-21,0 0-17,0 0-6,0 0-11,-7 5-9,7-5-7,-3 3-12,3-3-25,0 5-8,-1 0-148,-1 0-377,0-1 167</inkml:trace>
  <inkml:trace contextRef="#ctx0" brushRef="#br0" timeOffset="49013.413">4756 6400 112,'-4'-3'181,"0"0"-10,1-2-18,-1 2-13,2-1-8,-6 1-12,4 0-16,-1 1-2,0 0-4,1 0 3,-1 2-8,0-3-9,5 3-12,-9 0-4,9 0-9,-11 3-7,3 1-2,1-1-5,0 2-8,2-1-2,-3 1-5,-2 0-2,6 0-2,-2 4-4,-1-3-2,2 5-5,0-3-1,1 2 2,0 2 0,3-2-2,-3 2 0,4-3 0,0 3-2,0 0 4,4 0-2,-3-2-3,3 1 0,0 0 0,4 0 0,-2 0 0,2-6 2,-3 4-2,5-2-1,-1-3 0,0 2 3,0-3-2,2 0 0,1-2 1,-3 0-2,2-2 3,1-1-4,1-2 1,-2-2-1,1 2 0,0-1-1,4-3 4,-1-2 0,-1-3 2,-4 5-1,2-4 4,-4 2 0,-1 0 10,-3 1 8,1-3 5,-2 4 6,-3-1-7,0-3-3,-4 0-5,-1 2 1,-4 0-7,1 0-1,-6-2-1,0 3-6,-3-2 2,-2 5-2,-1-2-1,1 1-5,-2 2 1,0 1-3,-1 0-13,7 1 2,-6 0-20,6 3-18,3-1-22,-2 2-36,0-1-31,3 3-31,0-1-33,2 0-195,-1 2-421,4 0 186</inkml:trace>
  <inkml:trace contextRef="#ctx0" brushRef="#br0" timeOffset="52226.4429">4864 4577 143,'-1'3'126,"1"-3"-1,0 0-7,0 0-8,0 0-6,0 0-3,0 0-12,0 0-3,-3-12-12,3 8-5,-1-2-7,1 1-4,-4-2-3,4-1 4,-1 1 3,1-3-6,-5 2-1,5-4-5,-4 0 3,0 1-5,0-6 4,0 2-11,3-2 0,-5 0-3,-1-1 7,6 0-3,-8-1 6,5 3-5,-1-2 1,-4-9-2,4 4-2,-2 5-3,1-9-3,2 8 1,-4-7-3,4 2-5,0-3-3,3 4 14,1 3-1,0-5-3,4-1-2,-2 5-4,2-5-4,2 2 2,-3 3-3,3-4-2,-2 8-3,4-7-4,1 7 10,-3-3-13,-1 0 3,4 4-1,0-2-6,-3 3 0,3 0-1,2-1 1,-4 6 3,2-2-7,0 1-2,-1 1 2,6-2 0,-1 1-1,1-4 2,1 5-2,0 0 0,0-1-1,0 1 0,0 2-1,0 0 3,-2 3-17,5-3 1,-8 4 3,3-1-4,5-1 3,-4 2 2,0 1 1,-1 0-2,1 2 3,-2-2-4,0 3 2,-2 0 7,2 0-1,1 3-4,-3-3 7,3 4-6,-2-2 3,-2-1 1,4 3 0,-3-1-1,-2 0 1,-3-1-1,4 2 1,4 0 1,-7 0-1,3 4 1,-1-3-1,1 1 1,-4 2 3,4-1-1,-4 1 1,0-1 1,0 2 1,1 0 4,-1 1-4,1-2 1,-1 2 0,-1-2 2,1 5-2,0-1 3,0 2 3,-1-2-5,0-1 2,-2 0-5,-1 1 3,2 3 1,0 1 0,-3-2-2,0 2 5,0-3-2,0-2 0,0 2 3,0 0 1,-2 3-2,0-4-3,0 3 6,1-2-4,0-1-4,-2 4 1,1-4 0,-2 4 2,-1 4-2,1-3 3,0-2-1,-1 2-1,-1 1 1,-1 0-4,-2 1 4,3-2-2,-3 1 0,1-1 8,-1 0-11,3 0 3,-1-2-1,0-2 0,1-3-1,-1 0-2,3-1 4,-2 1 0,2-2-4,-2 2 1,-1 0 0,4 0 0,-3-1-2,1-3 0,0 5 2,0-5-2,0 3 1,1-2 9,-2 3-10,0-2-2,1 1 1,0-1 1,2-2 1,0 4-1,-1-3 4,-1-1-4,1 0 0,2-1-3,-2-1 5,-1 0-5,1 3 5,1-2-2,-1-3 1,4-2-1,-3 7 0,-1-2 3,2-2-7,2-3 3,-2 5 0,2-5-1,-4 7 1,4-7 4,-5 6-6,3-3 5,2-3 1,-6 8-1,4-4-1,-1 1 0,-1-3-1,4-2 2,-2 8-1,2-8 1,-3 5 1,3-5-2,-6 2 1,6-2 0,0 0 1,0 0-3,0 0 2,0 0-3,0 0 1,0 0-8,0 0-3,0 0 0,0 0 1,-10-9-2,8 3-3,2 6-4,-2-6-1,1 0-8,-2-1 1,3 0-1,-2 1-3,0-3-6,2 0-6,0-1-1,0 0 4,0-1-1,2 1 3,-2-1-4,0 1 10,2-1-6,-2 0 8,0 2 5,3 0-2,-3 4 0,0-2 7,1-1 0,-1 4 3,0-1 0,0 0 2,0 1 2,1 1-3,-1 3 5,0-9-3,0 6 6,0 3 4,0-5 1,0 5 3,0 0-2,-2-2-4,2 2 3,0 0 3,0 0-1,0 0-4,0 0 4,0 0-2,0 0 6,0 0-4,-7 7 3,6-1 1,-3 0 3,1-1 1,1 2 2,-2 2 0,2-1-1,-2 1 2,0 1-2,0-2 2,3 1-2,-2 1 3,-2-2 1,3 2 2,-2-1-3,-1-1-1,3 1-1,1-2-4,-3-2 4,3 1-2,-2 1-3,2-1 4,1 1 1,0-2 4,0-5-8,-3 9 2,3-5-1,0-4-2,0 0 2,-1 8-1,1-8-1,1 5 0,-1-5 2,0 0-1,0 0 2,0 0 4,0 5-4,0-5 4,0 0-1,0 0-1,0 0 2,0 0 5,8 1-8,-8-1-5,0 0 5,12 2 2,-12-2-5,11 3 0,-3-3 2,2 0 0,3 1-4,-4 2 10,1-1-8,1-1-1,2 1 1,-4-2-1,5 0-2,-2 0-2,1 0 4,-2 0 0,-1-2-5,2 1 3,-2 0-2,-1 0 3,-9 1-3,18 1 2,-13 0-1,-5-1 0,9-2 2,-9 2 0,9 0-2,-9 0 12,0 0 0,10-5 5,-10 5 11,4-7-7,-4 7 3,0-3-4,0-2 0,0 1-1,-1-3-2,-2 2-4,-1-5 7,-2-2-10,2 3-2,-2-1 0,-2-1 1,-1-4-4,-5 2-1,5-2 2,-4 1 2,1 1-7,-1 1-1,4 3-1,-1 1 2,1-1-1,1 2-5,-3 0 6,2 0-6,2 4 5,2-2-4,-1 3-6,1-3-15,-2 3-13,0 2-10,3-3-18,-4 3-15,8 0-21,0 0-9,0 0-28,-13 3-10,13-3-11,0 0-17,0 1-7,0-1-123,0 0-330,0 0 146</inkml:trace>
  <inkml:trace contextRef="#ctx0" brushRef="#br0" timeOffset="52767.3877">5696 3866 31,'-6'-3'149,"-1"2"-18,7 1-15,-9-4 2,4 0 1,5 4-2,-9 1-9,2-2-8,7 1-4,-13 4-6,8-2-4,0 0-12,-2-1-2,2 2-10,-1-1-7,1 5-3,-1-2-7,4-2-2,-2 3-5,0 2-2,3 1-5,-2 2-9,1-2 5,2 3 0,4-4-2,-3 2-3,1-2-2,4 2 5,0-4-6,0 1 0,4-2-1,1-1-1,0-1 1,2-1 5,1-3-2,-2 0-6,0-2 2,0 2 3,3-4-3,-3 2-2,-1-5 5,1 4 7,-2-1 2,1-1 1,-4-1-3,1 0 6,-6 2 5,3-2-2,-2-3-4,-3 3 0,0-1-3,-3 1 5,-2-3-3,3 3-1,-6 0-5,1-2-3,-1 2 2,0 0-9,-1-3-3,1 6-9,-3-3-9,-1 3-10,5 1-21,-1 0-17,-1 2-27,0-1-27,5 0-31,4 2-40,-13 1-166,13-1-372,-10 1 164</inkml:trace>
  <inkml:trace contextRef="#ctx0" brushRef="#br0" timeOffset="56749.4236">5494 5302 67,'-5'-4'129,"5"4"-14,-3-2-10,3 2 2,0 0-13,0 0-5,0 0-14,0 0-3,0 0-3,-2-4-11,2 4-2,0 0-18,0 0 2,0 0 3,0 0-8,0 0-3,0 0-6,0 0-1,0 0 3,0 0 17,0 0-17,0 0 9,0 0 0,0 0-5,0 0 0,0 0 2,0 0 9,0 0 7,0 0 8,15 8 1,-12-8-6,3 2-6,2-1-8,0 0 1,-1 2-1,1-2-3,-3 1-1,3 0 0,2-1-5,0 3 2,2-4 11,-1 3 0,2-5 4,-1 4-2,0-2 2,2 2-5,0-2 3,5-2-7,-1 2 1,4-3 1,-4 3-2,1-3-1,4 2-8,-1-3 0,-2 4-4,1-1 0,-2 1-2,0-1-3,0-1-1,4 2 4,-5-1-6,5 1 2,-2-2-3,2-2 2,-2 3 3,1 1 1,-3-1-2,0 0-1,4-2 0,-5 2 1,5-2 0,-1 1 0,-3-1-4,8 0 1,-4 1 0,-1-1-3,-3 2 5,5-2-2,-4 3-2,2 0-4,-1-2-2,-1 0 0,0 2 5,-1 0-3,1 0 0,-2 0-3,-2 0-2,2-1 0,-4 1-1,-1 0 1,1 1-2,-4-2 0,3 1 2,-4 1 8,5-5-11,0 4 2,-1 0 2,6-1 0,-8 1 1,4 0-4,-4-1-1,2-1 8,-3 0-9,1 2 3,-3 0-2,3-3 1,-4 3-1,2 0 0,-3-1 1,2 0-2,3 2 5,0-4-1,-5 3 1,2-1-1,1 1 0,1-3 1,-3 3 1,4-1-2,3 2-4,-4-1-2,2 0 9,-1-1-6,1 1-1,-1-3 3,0 3 2,0-1-2,3 0-2,-1 2 4,1-2-5,0 1 0,-1-2 4,1 1-8,0 0 7,-4 1-2,2 0-2,-2 0 0,3 1 1,-3-2-1,1 1 4,1 0-3,-1-1 2,0-1-1,-4 2-3,0 2 0,2-4 5,-2 2-5,0 2 1,2-4-4,-2 2 7,4 0 0,-4-1-3,3 1 1,2 0 1,-6 0-2,2 0 4,2 0-5,-5-1 2,3 2-4,-3-1 5,3 0 2,-8 0 0,14 0-1,-9-1-3,4 1 6,-2 0-1,0-2-3,-7 2-3,12 0 4,-6 0 0,-6 0-2,10 0 0,-2 0 3,-8 0-6,9-1 2,-4 1 2,-5 0-1,10-3 0,-5 3 0,-5 0-1,8-1-2,-8 1 6,9 0-7,-9 0 0,6-1 5,-6 1-2,9-2-4,-9 2 5,5 0 0,-5 0-3,9-1-2,-9 1 5,9 0 1,-9 0-1,5-2 0,-5 2 0,8 1-1,-8-1 0,0 0 1,0 0-4,6-1 7,-6 1-4,0 0-3,0 0 2,8 0 2,-8 0-2,0 0 0,0 0 1,0 0-3,0 0 1,5-2 1,-5 2 2,0 0 10,0 0-12,0 0 3,0 0-4,0 0 0,0 0 4,0 0-6,0 0 4,0 0 2,0 0-1,0 0 8,0 0-10,0 0-3,0 0 1,0 0-2,0 0 4,0 0-5,-18-2-7,10 1-2,6-1 0,-6 0-6,0 2 4,-2-3-7,3 0-1,-2-1 12,-1 3-8,-1-3-1,5 1 2,-4-2 0,1 3 5,1 0 2,-2-1-2,4 0 3,-1-1 7,0 2-5,2 0 0,5 2 0,-7-1-1,1-2 1,2 1 3,4 2-3,-5-3 2,5 3 5,0 0-3,-7-1-1,7 1-1,0 0 1,0 0 0,-6 0 0,6 0-2,0 0 8,0 0-6,0 0 3,0 6-3,0-6 2,0 6 2,0-2 3,0 1 2,2 0 4,-2 1 7,0 2-7,3-2 0,-3 1 0,1 3-1,-1 1 2,3-1 2,-2 2 5,-1 0-3,0-2-2,3 2 0,-1-4 0,1 3-2,-3-1 1,1-5-3,-1 5 3,0-1-1,3-1-4,-2-3 4,0 2-2,-1-2 0,1 0-2,-1-1 3,3 1 4,-3-2-9,0-3 2,1 5 0,2-2-1,-3-3 7,1 4-6,-1-4 7,0 0 3,0 3-2,0-3 9,0 0 2,0 0 0,0 0-3,0 0-6,0 0 3,1-12-2,-2 7-2,1-1-6,0-3 6,-1 0-5,-2 0 6,3-3-9,-1 1 1,-2-6 2,1 4-4,-2-3 1,3 3-4,-2 1-1,2-4 1,0 3-7,-2 4 6,2-3 1,-2 4-4,2-3 2,-2 5 0,3-1 1,-2 2-2,2-2 4,0 4-4,-4-2-1,3-1 0,-2 2 5,3 3-8,0 1 10,0 0-6,-1-7-2,1 7 1,-3-4 1,3 4-8,0 0 5,0 0-3,0 0 4,0 0 0,0 0-1,0 0 2,0 0 8,12 11-8,-7-10 1,0 3-2,0 2-3,-1-1 8,2-2 1,4 4-1,-2-1-3,-1 0 11,3 2-10,0-1 1,-1 1-1,2-2-6,-2 2 8,0-3-2,3 2 4,-2 0-1,-1-1-1,0-1 1,1 1-2,-1 1 4,-4-4-1,4-1-3,0 3-1,-1-3 4,-3 1-3,0-2 3,0 2-1,0-2 0,-5-1 2,7 2-1,-3 0-1,-4-2-2,1 3 1,-1-3 0,0 0 1,5 2 0,-5-2 0,4 3 1,-4-3-2,0 0 9,-4 5-3,4-5 10,-5 2-1,1 3-13,-1-1 3,-3-3 3,-2 4-2,1 0-1,-4 1-1,2-1-1,-1 2-1,-3 1 2,1-1-10,1 0-12,2-1-21,-1 1-24,2 0-29,-4 2-24,2-4-35,5 2-36,0-3-39,3 2-35,-1-2-181,4 0-477,1-4 211</inkml:trace>
  <inkml:trace contextRef="#ctx0" brushRef="#br0" timeOffset="59277.425">5607 4946 16,'0'0'113,"0"0"4,0 0-11,0 0-4,-3-1 0,3 1-11,0 0-6,0 0-2,0 0-9,0 0 8,0 0-14,0 0 2,0 0 0,0 0 2,0 0 0,0 0-5,0 0-3,0 0-1,0 0 0,0 0-2,5-4 5,-5 4 0,0 0-11,11 0-1,-5-1-2,-6 1-2,13-2 11,-3 1 2,1 0-9,-1 1-3,3 0-2,0-1-7,1-1-2,3 1-2,-2 1-1,3-2 3,0 2 1,0-2-2,2 2-5,-3-3-2,3 3 1,-6-1 0,4 0-4,0-1-1,2 1 0,0 0 22,0 0-9,-3-1-2,2 2-4,0-3-3,-3 3-1,4-2-1,0-1-5,-2 2-1,1-2-3,-2 2-1,2 1 0,-6-1-2,6 0 1,-1 0-1,-1 0-3,0 1-3,-3-1 0,-1-1-4,-1 2 1,1-1 0,-1 0 1,-2 1-3,3 0-1,-3 0-2,2 0 1,-3 0 3,1 1-3,3-1 3,-3 0-3,2-1-2,-2 2 1,4-1 1,-4 0-5,2 0 1,-2 0 4,0 0-2,2 0-1,-1-1-1,-3 1 1,2 0 3,0 0-2,1-2 0,1 2-3,-5 0 0,-2 2 0,2-4 3,6 2-1,-4-1-1,-1 1 1,3-1-3,1 0 0,-3 1 1,2-3 2,2 2 2,1 1 2,-2-1-4,-1 1-2,2-2-4,-3 1 2,3 0 3,-2 1-2,-2-2 1,3 2 3,-5-1-3,1-1-2,1 2 0,-3 0 0,2-1 3,0 1 2,-3-1-4,4 1 2,-9 0-1,10-1-1,-2 1 1,-8 0-1,14-1 1,-8 1 1,1 0-1,-1-1 1,1-1-1,-7 2-1,13 0 2,-5 0 0,0 0-2,-8 0 0,14-1 1,-5 1-1,-3 0 2,2 0 1,-1 0-1,1 0 0,-1 0 1,-7 0 0,17-2-4,-9 2 4,-1 0-2,1-1-1,0 1 2,0-1 2,-2 0-4,3-1 1,-2-1 0,4 3-1,-5-1 0,2 0 4,0 1-3,-2-2 0,3 2 0,-1-1 0,-2-1 0,1 2 1,-2-2-2,3 1 1,0 0 1,-1 0-1,-1 2 4,3-5-6,-3 4 5,-6 0-5,14 0-1,-5-1 2,-5 1 0,-4 0 3,10-2-2,-5 2-2,3 0 2,-2 0 1,2 0-1,-8 0 3,12 0-3,-6 0 2,-6 0 0,9 0-5,-9 0 3,9 0 1,-9 0-2,9 0 1,-9 0 1,9 0-1,-9 0 0,5 0 0,-5 0-1,8 0 0,-8 0 2,10-1 1,-10 1-1,6 1 0,-6-1-2,9-1 3,-4 1-1,-5 0-3,7 1 3,-7-1-1,9-1 0,-9 1-3,6 0 1,-1-2 4,-5 2-2,0 0 0,12 0-2,-7-1 4,-5 1-3,6-2 4,-6 2-2,0 0-1,7-2 2,-7 2-4,0 0 2,9 0 1,-6-1-2,-3 1 1,9-2 0,-9 2-1,4-2 0,-4 2 0,9-1 1,-9 1 0,0 0 0,5-1 0,-5 1-1,0 0 4,9 0-1,-9 0-2,0 0-1,5 0 1,-5 0-1,0 0-1,0 0 1,5-3-1,-5 3 4,0 0 0,0 0 2,0 0-5,4 0 5,-4 0-4,0 0 2,0 0 0,0 0-2,9 0 4,-9 0-12,0 0-3,0 0-6,0 0-5,0 0-9,0 0-8,0 0-10,0 0-13,0 0-23,0 0-21,0 0-18,-13-7-28,9 4-29,4 3-21,-15-2-22,6 2-122,-2-2-375,-3 0 167</inkml:trace>
  <inkml:trace contextRef="#ctx0" brushRef="#br0" timeOffset="60386.3717">5779 4846 108,'0'0'154,"0"0"-2,0 0-8,0 0-7,0 0-9,0 0-6,0 0-5,0 0-5,0 0-7,0 0-8,0 0-7,0 0-11,0 0-3,0 0-2,-18 7-10,13-5 0,0 0-10,-4 4-6,-4-1-3,0 0-5,-1 2-3,0-1-1,-2 2-5,2-1-3,1-1 3,0-2-9,1 3-1,0-2-4,2 0-1,1-3-1,0 3-1,1-3-3,2 2 2,0-3-4,-2 2 0,5-3 1,3 0-5,-7 2 8,5 0-6,2-2-1,0 0 0,-6 4 0,6-4 3,-3 1-4,3-1 1,0 0-3,0 0 5,0 0-1,-4 3 9,4-3-12,0 0 1,0 0-1,0 0 4,0 0 1,10 2 6,-5 0 3,0-1-4,0 0 0,1 3 2,-2-3 1,5 2-1,-2-3 1,4 4 2,-2-1-1,0 2-1,-2-3-4,1 1 1,2 1 0,-1 1 0,1 0-1,-1-2-1,-4 2 0,7 2 5,-6-4 1,4 4-4,-2 0 0,1-5-3,-4 2-1,0 1 2,-2-1-3,2-1-1,-1 1 0,1-1 0,0 1-2,-1-1-1,0-3 0,-4 0 3,2 5 0,2-3 1,-4-2 5,3 2 6,-3-2 9,2 3 9,-2-3 5,0 0 4,0 0 12,0 0-12,0 0-4,0 0-4,4-10-1,1 5-2,-5 0 5,0-2-4,0 0-1,3-3-6,-3-1-2,-3 1-3,6-3 5,-3 1-9,0-5 1,0 5 0,0 0 0,0 2-3,-3-2-9,3 3 1,-2-1-2,-1 3-3,3 0-3,-1 2-15,1 2-11,-3-4-13,2 2-20,0 1-24,-2 1-24,3 3-24,-1-8-29,1 6-31,0 2-21,0 0-26,4-5-182,-4 5-450,1-3 199</inkml:trace>
  <inkml:trace contextRef="#ctx0" brushRef="#br0" timeOffset="62112.4433">6872 5704 250,'0'0'265,"-3"-4"-15,3 4-9,-3-2-17,3 2-13,-2-3-14,2 3-18,0 0-13,0 0-17,-5-3-8,5 3-10,0 0-16,0 0-8,0 0-12,0 0-9,0 0-11,0 0-2,0 0-2,-7 10 6,7-5 2,0 2-6,2-1-3,-2 0-7,0 4-3,1 0 0,-1 2 5,4 0-2,-4-1-5,1 2-7,1-3 2,0 2-8,-2 2-3,1-1-5,1 1 0,-2-1-1,2-1-8,-1-2 0,1 2-4,-1-2-8,0 2 6,-1-2-2,1 0-1,-1-5-4,0 4 4,2-5-2,-2 2 0,0 1-5,0-4 2,0 0-6,0 1 5,0-4-12,0 6 12,0-6-20,0 0-16,2 5-12,-2-5-27,2 2-30,-2-2-37,0 0-44,0 0-62,0 0-50,0 0-255,0 0-585,0 0 258</inkml:trace>
  <inkml:trace contextRef="#ctx0" brushRef="#br0" timeOffset="65857.5919">8415 5298 51,'0'0'106,"0"0"-7,0 0-4,0 0 5,0 0-5,0 0-9,0 0-8,0 0 3,0 0-8,0 0 1,0 0 7,0 0 3,-4 10-5,4-10 3,0 6-10,-2-2-2,4 0-8,-4 1 6,1 0 0,-1 0-5,1 1-6,-1-1-2,2 0 1,0 1 1,2 1-8,-2 0-7,-2 0 5,4 0-2,-2 1-7,0 0-1,0-2 0,0 4 4,-2-1 1,4 1 0,-1 2 1,-1-2-6,0 0-4,-3 1 8,2 1 0,1-2-3,-1 3-2,1-4-2,1 4 11,-1-2-5,1-1-2,-1 2-2,2-3-6,-2 2-3,0 1 1,0-2-1,-2 2 4,1-2 4,0 1 0,0 3-6,1-4-1,-1 2 5,-1 1 7,2-4-4,0 4-4,0-2 1,-1-1-2,0 2-2,-2-2-4,2 2-3,-3-2-1,4 4-6,0-4 5,-1 0-3,1 1 5,-3 0-9,3 0 6,-1 1-1,0 1 5,-3-1-6,4-1 1,-1 0-1,-2 1 3,3-3 3,-2 5 4,2-2-5,-3-3 4,4 2-7,-1-5-1,0 5-5,0-4 4,0 3-8,0-4 7,0 0-6,2-1 2,-1 3-5,-2-4 1,3 1 1,-2 2-1,0-3-2,0 2 2,4-1 9,-4 6-3,4-3 5,-4 0-8,0-4 1,0 5 0,0-3 2,0 1-3,1 2-1,-1-3-3,1 2 1,-1-1 1,3 2-1,-3-1-1,1 1-1,-1 1 1,0-1 4,3 1-5,-2 0-2,-1-1 13,1 1-13,0 1 5,1-3-12,-1 1 9,0-1 2,-1 4 0,3-2 1,-3-2-6,0 1 7,2 0-1,-1 1-5,-1-3 0,3 1-3,-3 0 3,2 2-3,-1-2 3,1 2 14,0 0-15,-1-1 3,0 0-3,0 0 3,-2 4-6,1-5 7,0 4 0,0-3-1,1 0-4,-1 0 3,2 3-2,-2-2-8,-2 1 7,1-1 8,1 2-5,-1 0 1,1-2-8,0 2 6,0-2 2,-1 0-1,-1 0 0,0-1-1,2-1 1,-1 2-4,2-2 3,-2 2 0,1-3-3,-2 2 4,1-1-2,-1 1-5,2-2 12,0-1-2,-1 3-2,0-2 1,1 1-11,1-1 7,-1 0 3,-1 2-2,1-2-6,0 2 4,0-2-1,2 1-3,-3 1 9,1 2-9,0-3-1,0 0 3,0-3 5,0 3 2,-1-2-10,1 4 3,-1-1 4,1-2-1,1 0-10,0-1 9,-1-1 3,1 5 2,-2-4-9,1 4 6,0-2-1,0 1-1,-1 3 1,2-1 0,-1-2 4,-1 0-10,1 2 7,-1-2-6,0-2 4,1 0-1,-2 1 0,1 1 5,0 1 12,1-1-13,-2-2 0,1-1 1,1 1-5,-1-2-1,1 5 5,0-6 19,-1 3-22,-2 0-3,3-3-5,0 5 7,0-4 0,-1 3 3,-2-2 8,3 0-15,0 1 2,3 0 0,-3 0 6,-3 0-1,3-2-7,0 2 9,-2-1-7,2-1 3,0 1-5,0-2 17,0 2-15,0 0 1,-4 0 0,4-1-3,0 0 0,-1 2 7,1 1-2,-3-3-2,3 1 2,0 1-3,0-2 2,0 2-1,0 2 2,0-2-12,0-2 9,-1 1 8,1 1-4,-1 1 2,-1-4-5,1 2 0,0 1 0,1-2 1,-4-1-1,4 3-1,0-4 1,0 2 3,0 0-6,0-5 3,-1 5-4,1-2 17,0-3-13,0 4-1,0-4-3,1 5 2,-1-5 2,0 0-4,0 0 2,0 7 6,0-7-5,0 0-4,0 0 6,-1 4-5,1-4-8,0 0 5,-2 1 13,2-1-15,0 0-6,0 0 1,0 0 4,0 0-5,0 0-2,0 0-4,0 0 0,0 0-1,0 0-8,-9-11 0,3 8 0,2 0 0,0-2 0,-1 2 3,-4-1 1,8-2-2,-9 0-3,6-2 1,-4 3 3,-1-3 2,0-1-5,2 1 1,-2 0 5,2-1 0,0 1-4,-2 0 7,2 1-1,1 1 3,0 1 11,2-1-9,-1 4 2,1-3 2,0 1 3,0 0-5,0 0 7,1 3 0,3 1 3,-4-6-3,4 6 7,-3-5-2,3 5 3,-2-1-5,2 1 2,0 0 1,0 0 0,0 0 1,0 0-1,-3-4 2,3 4 0,0 0-1,0 0 4,0 0 5,0 0 0,8 8 0,-6-2 2,2-3 0,0 2-2,-3-1 3,4 4 8,-1 0 9,2 1-11,0 0 2,0-1 0,0 2 0,-1 0-4,2-1 1,-3 3 2,3-3-8,-3 1 3,2 0 1,0 1-1,-2-2 3,2 1-5,-5-1 4,4 1-4,-1 0-3,1-2 3,-2 2-2,2-2-4,-4-1 17,-1 0-13,3-1-3,-3-2 0,2 3 4,-2-1-1,5-2-5,-5 0-3,4-1 6,-4 2-4,0-2 3,0-3 0,4 6-6,-3-2 10,-1 0-2,0-1-1,0-3 2,4 3-8,-4-1 2,0-2 3,0 0 10,3 4-9,-3-4 7,0 0-7,1 5-5,-1-5 8,0 0-6,0 0 4,0 0 1,4 2-9,-4-2 2,0 0 10,0 0-2,0 0 0,0 0 3,0 0 13,0 0-13,0 0-2,15-5-8,-8 3 11,-6-2 8,7 1-16,-2-2 0,4-1-3,0-1-4,-1 0 6,3-2 3,-1 2-10,3-3-2,0 0 6,3-1 0,-2 0-5,-1 1 20,-1 1-15,5-2 4,-8 2-10,-2 1 7,4 1 0,-2 0-4,0-1 1,0 0 1,-2 1-4,-1 2 6,0-3 1,0 4-4,-1 0 0,-3-1-2,1 0-2,1 2 3,-2-1-4,2 1 7,-1 1-2,-2-1-2,-2 3 4,5-3-2,-5 3 0,3-2 3,-3 2 3,0 0-8,4-5-2,-4 5 4,0 0 0,1-2-4,-1 2 3,0 0 2,0 0 4,0 0-13,0 0 4,0 0 6,0 0-2,0 0 4,0 0-2,0 0-5,0 0 5,0 0-2,0 0 1,0 0 18,-13-1-17,13 1-5,-12 1 4,12-1-3,-14 2 2,2-1-7,2-2 9,-3 1 1,-4 1-6,0 0 3,4-1 4,-5-1 0,0 1-6,0 2 6,-1-2-1,1 2-3,-2-2 2,3 0 2,-1 2 5,4-2-10,0 0 4,4 0-5,-2 3 8,-2-3 1,5 2-2,-2-2-7,3 1 5,2-1-3,6 0-2,-12 0-2,12 0 7,-9 1 0,9-1-1,-7 1-8,1 1-7,6-2-2,0 0-25,-9 0-9,9 0-17,0 0-20,0 0-32,0 0-33,-8 0-38,8 0-21,0 0-19,0 0-21,0 0-45,0 0-157,0 0-488,21-4 216</inkml:trace>
  <inkml:trace contextRef="#ctx0" brushRef="#br0" timeOffset="67133.4884">8939 5977 130,'0'-7'210,"0"7"0,0-4-21,0 4-9,0-5-11,0 5-7,0 0-12,0 0-9,0-3-10,0 3-7,0 0-7,0 0-9,0 0-6,0 0-4,0 0-2,0-7-9,0 7-5,0 0-2,0 0-5,0 0-5,0 0-5,0 0-5,0 0-6,0 0-2,0 0-5,0 0-5,0 0-2,0 0-9,0 0 1,0 0-6,0 0 7,0 0-1,0 0 3,5 13 3,-5-9 16,1 3-4,2-2 2,1 2-6,-1 1 2,0-3-7,1 6 3,-3 2 1,3 1-1,0 2 9,0 0-5,0 2 7,0-1-13,2 3 6,-1-4-10,-1 2 9,1 1 17,-1-1-16,0 2-8,0-2-4,-1-1 5,0 1-8,1 0 3,-3-1-3,2 0 0,-1-5 0,1-1-3,-2-1-1,-1 1-8,3-2 2,-2-4 2,1 5-15,-2-4 6,2-1-1,-1 1 1,-1-2 9,1-3-8,-1-1-6,0 5 7,3-1-4,-3-4-7,0 0 3,2 5 4,-2-5-13,0 0 5,0 0-2,0 0-2,-1 3-18,1-3-30,0 0-15,0 0-26,0 0-30,0 0-34,0 0-41,0 0-39,0 0-34,0 0-47,0 0-236,0 0-594,0 0 264</inkml:trace>
  <inkml:trace contextRef="#ctx0" brushRef="#br0" timeOffset="69941.3899">5291 5370 30,'0'0'122,"6"3"-4,-6-3-3,4 2-7,0 1 0,-1 0-15,-1 1-3,3-2 1,0 3 15,-1-2-9,0 1 6,2 1-5,0-2-14,0 1 0,1 2 4,-1-2-7,-1 1-8,0-1 2,1 4 12,2-4-2,-2 4-5,1 0-11,-2-4-4,2 4-7,-1-1-3,0 2 4,-2-2 1,2-1-5,2 3-1,-2-1-5,-1 0-5,3 0 10,-4 2-8,6-2-2,-4 1-3,2 2 4,0-2 2,-1 3-4,1-3-6,1 0 2,-2 4 5,4-1-8,-4 2 2,0-2-1,3-3-4,-1 5-3,-1-2 2,1 0-2,-3 0 1,2-3-5,-2 1 13,1 2-8,0-2 3,4 4 6,-5-6-15,2 3 0,0-3 4,-2 2-5,1-1-3,0-1 2,-2 1-2,5 1-1,-5 0 8,3-1-2,-2 0-2,3 2-4,-4-2 0,3-1 0,-4-1-1,6 3-4,-5-1-7,4 1 6,-1-3 3,1 2-4,-4-3 0,2 6 7,0-4 1,-2-1 4,4 3-13,-2-1 2,1-2 3,1 0-6,-1 1 2,-3 1-3,5-1 3,-2 0-2,-2 0-4,3 0 2,-2-1-2,3 2 10,-3 1-11,1 0 1,1 0 4,1 4-4,-2-6 4,-3 2-7,4-1 19,0 0-19,-1-1-3,-2 2 2,2-3 3,1 2 1,-4 1-3,2 0-1,1-3 2,0 2 0,-2 1-2,1-2 4,-1 2-4,-1-1 1,4 0-2,-5 0 6,3 0-1,1-2 10,1 2-12,-1 1 4,-1-2 0,1 0-1,2 0 4,-2 2 2,1-3-3,-2 3-6,6 1 8,-5 0 0,1-2 1,-3-1 0,2 1-7,1-1-3,-4 4 2,4-5 7,-1 1 13,-2 2-15,-2-3 0,5 2-4,-4 0 1,0-4 3,0 2 2,2 1-5,0 1 5,-3-1-3,2-1-4,0 3 2,0 0 0,1-1-3,-1 1 8,-1-1-5,1-1 2,1 4-1,0-4-3,-3 1 4,1 1-4,0 0 2,3-1 7,-4 0-8,3-1 6,0 0-1,-2-2 2,0 3-2,-1-2-6,2 2 5,1-1-3,-1-1-4,2 3 16,-3-1-10,1 0-4,1 0-6,-1 0 8,2-1-2,-4 0-3,4 2 1,-1-2 1,1 3 3,-1-4-1,1 3-4,1-1-2,-3-1-1,1 1 8,0-1-8,2 1 3,-1 0 3,1-1-1,-3 1-1,3-3-2,-4 1 0,3 0 3,0 3-3,-2-3 0,0 1-4,5-1 4,-4 1 4,0 1-1,-2-2-4,3 0 3,-1 1-1,2 3 3,-3-4 2,1 1-4,2-1 6,-5 1 0,5-1-5,-3 1 1,-1 0 5,1-2 0,-1 2-3,4 0 1,-2-2-4,2 1 1,-2 0-7,1 1 3,-4-1 3,1 0-2,4-2 0,-4 2 2,0 0-2,3-1 10,-5-1-9,5 4 2,-2-2-6,0-1 14,-1 0-15,-1 0 5,1-1-5,1 5 1,2-5 15,0 5-15,-2-3 3,3 1 1,-4-1 0,3 1 1,-3-2-2,4 1 0,-1 1 12,-3-1-13,2 0 1,2 1 3,-1-1-4,0-1 0,-1 0-2,2 1-1,-2 0 9,-2-3-4,4 4-2,-5-4 0,4 2-7,-2 1 8,0-3-3,-1 0 1,0 1-1,0 2 0,0-2-2,-1-1 2,0 3 0,1-3-3,-1 3 4,1 0 5,0-3-9,-1 1 5,1 0 1,-1 1-5,-4 0 1,5-2 4,-1 2 0,0 0 8,1-2-13,0 1 5,-1-1-2,1 2 2,-1-2-8,1 1 3,1 0 2,-2-2 0,1 1 4,-1 1 0,0 0 0,0-1-4,0-1-1,1 1 1,-2-3 7,1 3-6,-4-4-3,7 8-1,-3-6 14,-4-2-13,6 6 1,-1-5-4,-5-1 6,6 7 3,-3-6-2,-3-1-1,6 4 2,-3-1-6,-3-3 5,4 7-4,1-4 1,1 0 2,-3-1 0,-3-2-1,8 5 1,-5-3-2,2 3 0,3-2 0,-5 1 2,0-2-3,4 2 1,-5 0 7,5 3-4,-3-2 1,2-4-2,-2 5-1,-3-4-3,3 4 1,1-3 1,-5-3 4,4 6 0,0-4 1,-4-2-5,5 8 0,-1-5-3,-4-3 2,2 4-2,2 1 7,-1-3 1,-3-2-4,1 6 3,2-2-1,-3-4-4,2 6 4,2-4-2,-4-2 1,3 6 1,-3-6-1,2 3-1,-2-3 1,0 0 1,0 0-5,0 0 2,5 4 0,-5-4 0,0 0 4,0 0-2,3 4-3,-3-4 3,0 0-2,0 0 4,0 0 5,0 0-8,0 0 1,0 0-2,0 0-5,0 0 9,0 0-3,0 7-12,0-7-8,0 0-7,0 0-17,0 0-12,0 0-24,0 0-22,0 0-25,0 0-24,0 0-37,0 0-36,0 0-42,0 0-46,0 0-282,0 0-642,-17-12 284</inkml:trace>
  <inkml:trace contextRef="#ctx0" brushRef="#br0" timeOffset="71441.607">5336 5416 26,'0'0'116,"-5"-3"-4,5 3-8,0 0 1,0 0-8,0 0-9,0 0-4,-3-4-1,3 4-9,0 0-3,0 0-9,0 0-1,0 0-11,0 0-4,0 0 5,0 0-7,-7 10 7,7-8 4,0 5 6,-1 1-2,2-1 1,-2 5 2,2-2 0,-1 2-2,2 4-8,-2-3 1,0 2-2,0-1-1,1 0-7,-1 3 1,0-5-5,0 1-4,0-4 1,0 1-1,0 2 4,0-3 2,3 2-7,-6-4-5,6 1 2,-3-2-3,0 0-2,0-1-3,0-1-4,1 0-3,-1 0-1,0-4 1,0 5-6,0-1 3,0-4 3,0 3 0,0-3 8,0 0 2,0 0 3,0 0 3,0 0 2,0 0-1,0 0 1,0 0-7,0 0-2,0-16-4,0 9 0,0 0-3,-1-2 0,1-2-1,0-1-5,0 3-3,0-4 5,0 2-3,1-1-3,-2 1 0,-2 0-2,3-1-2,0 0 0,0 2 0,0-1 0,0 3 0,0-2-2,0 0 2,0 3-5,0-3 4,0 3-2,0-1 0,0 2-1,0 2-1,0-3 3,3 2-4,-2 1 1,-1-4 5,0 2 1,3 2-8,-3-2 4,2 1-2,-2 5 0,1-5-2,1 3-1,-2 2 3,1-4-4,-1 4 0,0 0 1,4-3 0,-4 3 3,0 0-5,0 0 4,10 4-3,-4-3 10,2 1-6,-2-1 0,2 0 0,4 2-2,-2-1 5,1 2-6,2 0 3,0 0 1,-2-1 0,1-1 0,3 2-2,-5 4 5,3-5-2,-1 1-3,-2 1 4,0 2-2,-1-5 4,0 3-4,1-2 5,-3 0-9,-1 1 5,0-2-1,0 1 1,1-3 0,-2 5-1,-1-4-1,0 0 3,0 0-2,-4-1 3,4 3 0,-2 0 0,-2-3 5,0 0 6,2 3 3,-2-3 7,0 0 3,0 0 1,-4 7 0,-3-3-6,2 2-1,-6-1 1,-6 2-2,2 4-3,-3-2-2,-1 0-2,-1 2-2,5-1 7,-3 1-13,2-1-12,3 1-14,-2-1-30,2 0-17,1 0-28,5-1-32,-1-1-31,1 1-38,6-2-6,1 0-192,-2-2-429,7-1 190</inkml:trace>
  <inkml:trace contextRef="#ctx0" brushRef="#br0" timeOffset="74053.9849">6950 6838 1,'-7'-1'158,"7"1"-4,-4-3-17,4 3-2,0 0-11,0 0-3,0 0-10,-6 0-5,6 0-6,0 0-6,0 0-9,0 0 0,0 0-3,-5-2-5,5 2-1,0 0-3,-4 6-5,4-6-2,-4 4-6,3 0-4,-2-1 4,1 1-4,-2 1 1,1 2 5,2-1-5,-2 0-4,1 4-2,-2 0 0,3 0-7,-4-1-1,5 2 5,-1-2-6,1 1 0,1 1 9,-1 2-6,2-4-6,1 0-15,-2 2 6,3-2 0,0 1-5,1 0-1,-1-1 3,1 1-4,1-3 3,1 1-1,-2 1-1,2-2-3,2-2 1,0 1-3,-1-1 1,-2-1-5,3-2 0,0 1 2,-1 0 0,2-2 3,3-1 1,-3-1-4,3-2 0,-3 0 0,2 1-5,0-3 3,0 1 0,-1-2 4,0 1-3,-2-2 0,2-2 3,-3 0 1,-1-1-3,-1 1 2,-3-2 10,0-1-4,1 1 5,-4-1 2,-3-4-6,-1-2 3,1 3-8,-6-3-9,3 4 9,-4 2-3,1 1-7,-1-2 0,2 3 3,-3 3-4,-2-4-14,-3 4-9,3 3-13,-5 0-16,0 1-29,0 5-30,-4 0-37,4 3-34,-1 0-33,3 2-28,-4 2-220,3-3-491,1 4 217</inkml:trace>
  <inkml:trace contextRef="#ctx0" brushRef="#br0" timeOffset="77456.0269">5384 8420 68,'0'0'100,"0"0"-5,0 0 4,0 0-9,0 0 0,0 0 0,-4 4 0,4-4 0,0 0-7,0 0-2,0 0-5,0 0-5,0 0-3,0 0 2,0 0 3,0 0 7,0 0 2,0 0-4,14 1 0,-14-1-2,0 0 1,13-3-4,-8 1-3,-5 2 1,14-1 2,-6-1-3,2-2-5,3 3-3,-3 1-7,0-1-3,2 1-4,-1 0-4,1-3-1,0 2-1,1 1 1,-1-2-1,-1 2-3,1-3-2,0 1-2,0 0 1,0 1 2,0-1-1,0 2-4,0-2 4,8 1-3,-12-1 3,7 0-3,-5 1 1,4 0-3,-2-2-4,-3 2-2,6 1-1,-2-3-2,0 3-2,1-1 0,-3-1-7,2 1 1,-5 2-5,-1-2 1,2 0 2,-2 0-3,2 1 4,1-2 0,0 1-2,0 0 4,0 0-2,2-3 4,1 3-5,1-1-1,-4-1-7,4 3 6,-1-1-2,0 1-4,-1 0 1,0 0 3,1-1-4,-2 1-1,0 1 0,0-2 2,-3 1-5,3-2 2,-1 4 4,3-2-4,-4 0 0,2 1 3,1-1 3,-2 0-6,2 0 7,-2 0-1,4 0 2,-5 0 0,3 0-1,-1 0-2,-2 0 1,0 0-2,2 1 0,-2-2 1,0 2-1,-1-1 3,0 0-5,1 0 1,-2 3 2,1-3-3,2 0 6,-1 0-5,-4 0 0,4 0 3,-3 0-1,1 0-2,-2 2 1,4-2-3,-4 1 3,-5-1 2,14 0-5,-9 0-3,4 0 3,-1 1 3,0-1-7,-2 0 3,4-1 4,-4 0-6,1 1 4,-1-2 0,2 2-2,-3 0-2,3-3 4,-2 3 0,2 0-8,-2 0 5,2-1 3,-2 0-2,1-1-2,0 1 5,-7 1 0,11 1-7,-6-1 3,-5 0-1,7-1 1,-7 1 2,13-2-3,-8 0-1,3 2 0,-8 0 2,11-2-1,-3 2 4,-3-1-6,4 1 1,0 0 3,0-2-3,0 0 4,1 1 2,-5 0-6,4 1 2,-2 0 4,1 0-7,0-1-2,0-1 5,-2 2 5,3-2-7,-3 2 3,-6 0-6,12 0 1,-7 0 6,-5 0-6,12 0 3,-6 0 2,-6 0-1,14 0 1,-9 0-4,4 0 3,-2 0 0,-1 2-2,0-2 6,2-2-6,-2 4 8,1-4-9,-7 2 4,10 4-4,-10-4 5,10-2-3,-6 2 4,-4 0-3,9 2 1,-9-2 0,10 0 0,-6 0-4,-4 0 2,8-2 4,-8 2 0,0 0 1,9 3-7,-9-3 2,8-1-2,-8 1 6,5-2-2,-5 2 1,7-2-2,-7 2-1,5 0 1,-5 0 0,0 0 1,8 0-1,-8 0-4,0 0 1,10 0-1,-10 0-1,0 0 0,6 0 3,-6 0 2,4-3-4,-4 3 2,0 0 3,0 0 1,8 0-2,-8 0 1,0 0-4,11 0-1,-11 0 4,7 0-4,-7 0 2,6 0-1,-6 0 2,0 0-3,8 0 2,-8 0 6,10 0-5,-10 0 3,7 0 1,-7 0-5,9 0-3,-9 0 4,9 0-5,-5 0 7,-4 0-3,8 0 0,-4 3 0,0-1-1,-4-2 4,9 2-1,-4-1-2,-5-1 1,5 0-5,-5 0 0,7 1 2,-7-1 0,0 0 0,0 0-3,7 0 4,-7 0-4,0 0 4,0 0 0,4 1 0,-4-1-1,0 0 1,0 0 2,0 0 2,0 0-3,0 0 0,9 2 0,-9-2-2,0 0 1,0 0 1,5 1 3,-5-1-3,5 2 2,-5-2-2,0 0 3,9 2-2,-6-2 0,-3 0-2,0 0-1,7 2 3,-7-2 2,5 0-3,-5 0 3,6 3 0,-6-3-3,0 0-2,6 0 0,-6 0 5,0 0 2,0 0-7,0 0 5,6 0-4,-6 0 0,0 0 2,0 0 0,0 0-2,0 0 1,0 0 1,0 0 2,0 0-6,8 2 6,-8-2-3,0 0 0,0 0 0,5 1-3,-5-1 6,0 0-5,0 0 2,0 0 1,10-3 4,-10 3-5,0 0-1,7-1 2,-7 1-2,0 0-4,7 0 7,-7 0-1,5-2-4,-5 2 8,0 0-4,0 0-2,0 0-1,9 0-1,-9 0 1,0 0 2,0 0-3,0 0-7,7 0-4,-7 0-3,0 0-7,0 0-6,0 0-8,0 0-7,0 0-13,0 0-11,0 5-12,0-5-15,0 5-19,0-5-11,-1 7-20,-2-4-11,0 2-24,2-3-14,-3 2-18,-1 1-178,-5 1-423,2-2 188</inkml:trace>
  <inkml:trace contextRef="#ctx0" brushRef="#br0" timeOffset="78593.3385">5599 8318 102,'3'-3'227,"-3"3"-16,6-1-8,-6 1-9,0 0-16,4-1-11,-4 1-13,0 0-5,0 0-14,0 0-6,0 0-10,0 0-8,7-2-9,-7 2-12,0 0-5,0 0-12,0 0-5,0 0-6,0 0-6,0 0-8,-19 7-2,13-2-5,-3-1-1,2-3-3,-4 2-8,1 1-2,-3 3-1,0-3-3,-1-1-4,1 2 0,-1-1-2,1-1 0,3 0-2,-2 2-1,1-3-5,1 1 1,2-2-2,1 0 1,0 1-1,1-2-1,-2 1 0,1 1-2,7-2 1,-8 1-3,4 2 1,-2-2 2,6-1-4,-7 1-2,7-1 2,-5 1-2,5-1 3,0 0-5,-4 2 4,4-2-3,0 0 2,0 0 0,0 0-2,-6 2 3,6-2-1,0 0 5,0 0-6,0 0-3,0 0 1,0 0 4,0 0 1,10 6 8,-7-3 5,1 0-3,-1 0 1,2 0 11,1-1-1,-1 1-2,1 1-2,1 1 1,1-2-1,-1 1 5,3 1-2,1 2 2,1-2 2,-3 0 4,2 1-6,1 0-3,-2-1-1,4 2-4,-2-2 3,-1-1-2,2 4-3,-1-5 0,-2 2-4,0 0 1,-1-1 1,2-1-3,-1-2-5,-3 2 7,2-1-5,-3 1-1,0-2-3,-6-1 3,9 1-2,-7 2 5,-2-3-1,8 0 5,-8 0 8,4 0 4,-4 0 4,0 0 9,0 0-2,0 0-2,5-5-4,-7 0-5,2 5-2,-4-10-2,3 6-2,-1-3 1,-2-3-2,1 1-3,-2-1-1,3-2-4,-3 0 2,1 1 4,-2 2-10,2-4 7,0 2-8,1 3 1,-1-5-5,1 5 0,1-2 0,0 2 3,0 0-4,1 0 0,0 3-10,-2 1-7,2-2-9,0 2-9,-1-1-19,2 0-23,-2 0-23,2 1-24,0 4-26,-3-5-27,3 5-29,2-5-21,-1 2-33,1-1-190,0 1-488,0-1 216</inkml:trace>
  <inkml:trace contextRef="#ctx0" brushRef="#br0" timeOffset="79922.4471">6476 7979 47,'-1'-5'253,"1"5"-11,-1-4-7,1 4-8,-1-6-10,1 6-9,0 0-8,-1-4-25,1 4-9,1-4-8,-1 4-9,0 0-6,0 0-11,0 0-9,0-5-4,0 5-5,0 0-7,0 0-17,0 0 0,0 0-11,0 0-3,0 0-14,0 0 0,0 0-7,0 0-3,0 0-11,0 0-1,0 0-3,0 0-6,0 0 3,0 0-2,1-4 2,-1 4-6,0 0-5,0 0 1,0 0-8,0 0 2,0 0 9,0 0-3,0 0 4,0 0 0,0 0-3,0 0 3,0 0 2,0 0 2,0 0-6,0 0 4,0 0-6,0 0-1,0 0 4,0 0-8,0 0 4,0 0-5,0 0 13,0 0-14,0 0 0,0 0-7,0 0-1,0 0-2,0 0 2,0 0 0,0 0-4,0 0 1,0 0 4,0 0-13,0 0 20,0 0-16,0 0 7,0 0-6,0 0 2,0 0 10,0 0-12,0 0 2,0 0-1,0 0-10,0 0 8,0 0 1,0 0 2,0 0-2,0 0-1,0 0-6,0 0 6,0 0-2,0 0 3,0 0-2,0 0 2,0 0-5,0 0 7,0 0-4,0 0-3,0 0 1,0 0 3,0 0-5,0 0 18,0 0-10,0 0-5,0 0 13,0 0-16,0 0 2,0 0-8,0 0 7,0 0 2,0 0-6,0 0 10,0 0 3,0 0-3,0 0-8,0 0 4,0 0 2,0 0 4,0 0-1,0 0 3,0 0-13,0 0 3,0 0 1,0 0-2,0 0 7,0 0-5,0 0 7,0 0-4,0 0-2,0 0-4,0 0-3,0 0 6,0 0 0,0 0 2,0 0 3,0 0 1,0 0-1,0 0-11,0 0 8,0 0-2,0 0 2,0 0 2,0 0-5,0 0 1,0 0-2,0 0 1,0 0-1,0 0 2,-2 15-3,3-10 1,-1 0 14,0 2-17,0 0 3,1 3 8,0 0 7,-1-1-8,1 1 2,1 0 3,-1 1 10,-1 0 4,2-2 0,-1 0 4,1 4-6,1-4-6,-2-3 8,1 2-10,0 0 0,-1-1 1,1-1-4,-2-2 5,3 3-3,-3-2 2,2-2-4,0 3 0,-1-3-2,1 1 3,-2-4-1,1 6-3,-1-6 6,0 4-3,0-4-13,3 3 22,-3-3-9,0 0 0,2 2-4,-2-2 2,0 0 1,0 0-1,0 0 5,0 0-9,0 0-1,0 0-2,0 0 3,0 0-7,0 0-16,0 0-15,0 0-25,0 0-39,0 0-31,0 0-35,-9 3-52,2-3-39,7 0-42,-8 0-307,2 3-654,6-3 289</inkml:trace>
  <inkml:trace contextRef="#ctx0" brushRef="#br0" timeOffset="99612.4611">6842 4260 23,'0'0'179,"0"-5"-10,0 5-11,3-7-13,-2 3-5,-1 1-11,0-3-5,0 6-2,0-8-6,0 4 0,3-1-3,-2 3-9,0-2-2,-1 4 0,1-8-2,-1 5 0,0 3-3,2-6-1,-2 6-3,1-6-4,-1 6 0,0-4-4,0 4-4,0 0-2,0 0-4,0-2-6,0 2 2,0 0-9,0 0-4,0 0-1,0 0-5,0 0-1,0 0-6,0 0-5,0 0-4,0 0-5,0 0 0,0 0-7,0 0 8,0 0-13,0 0 1,0 0 0,0 0-3,0 0 1,0 0-7,0 0 1,0 0-2,0 0 3,0 0 2,2 13 9,-2-8 8,2 1 0,-1 4-1,1-3-4,0 3 5,-1 0 12,1 2-2,0 4-1,-1-4-5,-1 0-12,0 0 11,0 0-7,2 1-6,-4 1 2,4-2 9,-2 5-1,0-1-2,0-3-2,0 2-4,0-3 10,0-1 1,0 2-4,0-3-6,-2-1-2,2-1-4,0-2 12,-1 2-16,1-3-1,1 0-1,-2 2 4,2-3-2,-1-1-5,0 2 0,0-5 5,0 7-7,0-7 4,2 5-15,-2-5 8,0 3 3,0-3-5,0 0-16,-5 5-3,5-5-25,0 0-30,0 0-26,-2 4-36,1-1-38,1-3-44,-9 3-50,9-1-43,-4 2-238,2-1-590,2-3 261</inkml:trace>
  <inkml:trace contextRef="#ctx0" brushRef="#br0" timeOffset="127455.0879">6962 4195 72,'0'0'82,"0"0"-3,0 0-6,0 0 0,0 0 1,0 0-7,0 0 1,0 0-5,0 0 1,0 0 0,0 0 0,0 0-7,0 0-1,0 0 0,0 0-4,0 0-3,0 0-1,0 0 3,0 0-8,0 0-3,0 0 5,0 0 0,0 0-1,0 0-4,0 0-3,0 0 5,0 0-6,-5-6-1,5 6 2,0 0-1,0 0-5,0 0-2,0 0-2,0 0-1,0 0 3,0 0-11,0 0 2,0 0 0,0 0-4,-11 3 4,11-3-3,0 0-2,0 0 5,0 0 0,0 0-3,0 0 1,0 0-1,0 0-4,0 0 3,0 0 3,-7 3-2,7-3 0,0 0-3,-4 2-4,4-2 5,-5 2 0,5-2-2,-5 2-4,0-2 5,5 0-3,0 0 2,-6 3 1,6-3 1,-7 3-1,7-3 1,-4 2 1,4-2-2,-3 3 0,3-3 0,-6 2-4,6-2 3,0 0 1,-4 3 1,4-3-4,-3 4-1,-1-4-1,4 0 2,-2 4-1,-2-2 4,4-2-2,-3 6-4,2-4 3,0 2 0,-2-1 0,1 0-3,2-3-3,-3 5 1,1 0 3,2-5-1,-3 6 0,-1-3 1,4 1 1,0 0 1,0-4 2,-4 6-3,3-2 4,0-1 0,-2 1-1,3-1 0,0-3 2,-4 4-2,3-1-2,0 1 0,1-4-1,-3 6 1,3-2 0,-1-1 2,-2 1-3,3-4 2,-1 5 1,-3 0 1,2-3-7,2-2 4,-3 2-6,3-2 5,-1 4-2,2 3 3,-1-7-6,-1 4 6,1-4-4,-3 3-1,3-3-1,0 5-1,0-5 2,-2 6-2,2-2 1,0-4 0,0 4 1,0 1 1,-3 0-4,3 0 1,-1 0-1,1-1 5,-3 3-1,3-4-3,0 0-1,-1 2 5,-2 0-1,3 0 3,0-1 1,3 1-1,-3-1 2,0 1-2,-3 0 1,3-1-4,0 0 3,0 1 3,3-1-4,-3 1-1,0 1-1,0-6 1,-3 4 0,3 1 0,0-1 1,0-4 2,0 9-4,3-5 1,-2 0 3,-1-1-1,0 3-5,0-1 4,0-2 2,3 4-3,-6-1-2,3-2 3,3-1 0,-6 1 0,3 1-2,3 0-3,-3-3 5,0 3-1,-3 0 5,6-1-4,-2 0-1,-1 1 0,3 0 1,-3 0-1,0 0 3,0 1 2,0 0-1,2-2 4,-2 1-2,0-1-4,0 1-3,3-2 2,-2 2-2,-1-3 2,0 3 0,3-3-2,-3 5 0,1-5 0,-1 2 3,1 0-5,3 1 1,-3-1 2,2-1 0,-2 1 0,-1 1-4,5-1-1,-2-2 3,-3-2-3,5 3 2,-3 3-1,1-5-1,1 1 1,-1 0-2,0 1 1,-3-3 2,7 4-3,-2-3-2,-5-1 5,6 3-2,-2-1 1,0-1 1,2 0-4,-6-1 0,8 2-1,-8-2 1,6 0 3,-1 0-2,-5 0 0,10 1-1,-4-1 1,-6 0-4,7 0 4,-7 0-4,8 0 2,-8 0 4,10-1-1,-5 1 1,-5 0-5,11-2 3,-8 1 1,3 0 1,-6 1-4,8-3 1,-2 0 2,-4 2-2,-2 1 1,9-3 2,-4 3-1,0-3 3,-1 0-1,1-1 6,-1 0-4,0 3 2,0-2-2,0-1 4,-1 1-4,0-1 3,2 1 1,-1 0 1,-3-1 6,3-1-3,1 3-6,-2-3-2,2 3 3,-4-3 2,3 2-2,-2-1-4,1-1 2,0 2 1,0-2 1,0 3-2,0-4-1,-2 2 5,1-1-7,0 1 1,1-1-1,0 2 1,-3-2-1,4 0 3,-3 3-1,0-5-2,1 3-2,-1 1 8,0-2 12,-1 0-7,0 5-1,0-7 1,3 2-1,-2 2 4,-1-4-1,0 4-6,1 1-1,-1 2-2,0-10 5,2 8-9,-2-3 8,0 1-7,0-1 6,1 0 1,-1 0-8,-1 0-3,1 5 4,-2-8 1,4 4-7,-4-1 1,2 0 2,-1 1 1,0-1-1,1 0 1,-3 1-5,3-2 4,-1 2-3,0-1 0,-1 0 2,1 1-6,1 0 12,-1 0 4,-1 1-14,2 3 0,0-9 3,-2 7-2,1-2-8,1 4 13,0-7-4,0 7 13,-2-6-15,2 3-2,-2 0-2,1-1 4,1 4 2,-2-8-1,2 5 2,-2-2-1,2-1 1,0 3-5,-3-1 3,2 0 5,0 0-3,-1-1-8,-1 1 7,3 1 3,-4-2 0,2 1 3,0-1-4,0 2 3,1-2-8,1 5 1,-6-8 1,3 4 8,2 0-3,-1 0 0,-1 0-6,2 0 4,-2-1 7,2 2-15,-3-1 6,-1 2-3,5 2 2,-3-8-2,1 6 3,-2 1-5,4 1 2,-4-5-1,3 1-3,1 4 11,-8-4-3,7 0-2,-2 1-2,3 3 2,-5-1 5,5 1-7,-5-3 6,5 3-3,-5-4 1,5 4-1,0 0 0,-4-3 1,4 3-3,0 0 1,-5-1 1,5 1-1,0 0 0,-2-2 3,2 2-3,0 0 8,-8-3-7,8 3-2,0 0 4,-6-1-2,6 1-3,0 0 4,-7-3 3,7 3-2,-4-1-3,4 1-3,0 0 3,0 0 1,-5-1-3,5 1 3,0 0 5,0 0 1,0 0-6,0 0 0,-9 0 1,9 0-5,0 0 3,0 0-9,0 0 11,-10 1-2,10-1-7,0 0 13,0 0-6,0 0 1,-8-1 4,8 1-7,0 0 0,0 0 1,0 0 8,-5 1-10,5-1 2,0 0 4,-8 3 0,6-2 1,2-1-5,-7 1 13,7-1-10,-3 3 1,3-3-3,-7 3-3,6-1 4,1-2-5,-4 2 6,4-2-3,-6 3-4,6-3 9,-6 4-3,3-4-2,3 0 4,-4 4 4,4-4-11,0 0 16,-6 4-14,6-4-3,-3 2 4,3-2 0,-4 5 1,4-5-1,-3 3-2,3-3 3,-2 2 0,2-2 0,-5 5-2,2-3 0,1 2 10,2-4-13,-1 6 2,1-6 2,-4 5 10,4-2-1,-1 1 0,-2 0-12,3-4-1,-4 4 8,4-1-7,-1 1 2,1-4 3,-1 4 3,-2 0-5,3 0 10,-1-2-7,-2 2-4,3-4 6,-5 7-7,4-6 1,1 4-3,-1-2 5,-2 1-1,3 1 2,-1 0-3,-2 0 4,1 0-6,-1 4 2,3-4 3,-1 3 4,-2-1-8,2-1 4,-2 2-2,2-2-3,1 1 6,-5 3-4,5-1 6,-1-2-24,-2 0-9,2 1-18,-2 4-18,2-3-20,0 1-15,-2 2-17,2-2-20,1 1-27,0 2-23,0-2-34,1 0-27,2 1-205,-2-3-492,0 1 219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2:21.25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11485 3575 29,'3'-2'137,"-3"2"2,4-3-4,3-1-4,-5 1 4,-2 3-6,4-1-2,0-3 8,-4 4-16,4-4-7,-2-1-5,1 2-5,-2 2-12,0-3 4,3 0-2,-3 1-5,2 0-18,-3 3-6,3-4-3,-1-2-9,3 2-4,-4 0-8,2 0 2,-2 0-2,1-1 0,0 3 10,-2 2 0,1-5 5,2 3-3,-3 2-4,1-6 0,-1 6-5,0 0-4,0-3-1,0 3-1,0 0-4,0 0-4,0 0-2,-4-5-3,4 5-4,0 0 1,0 0-3,0 0-1,0 0-2,0 0-2,-6 12 9,2-7 3,-3 1 0,0 1 2,1 0 2,-1 5 4,-1-6 8,0 7-5,-2 1 0,-2-1-2,1 2-3,-2 0 7,-4 6 1,2-2-3,1-4 3,-4 6-1,8-4-5,-3-2-1,0 2 2,-1-2-2,6-1-5,-2-4 0,1 2-1,0 2-3,2-6-2,2 2 1,-2 0-2,3-1-1,-2-1-6,1-2 0,1 0 2,1-2-3,2 2 0,-3-2-5,3-1 8,-2 1-2,3 1-4,0-5 3,-1 3-3,1-3 3,0 0-2,0 0-6,-1 5 3,1-5-1,0 0 1,0 0 4,0 0-2,0 0-5,9-15-3,-5 10 3,1-4 0,1 1 2,1-1 0,-2 1 0,4-5 1,-1 3-2,0-1-5,1 4 8,1-4-8,2 0 1,-2-3 3,3 1-4,-7 4 2,7-5-2,1 4 1,-2-3-1,0 0-1,1 0 2,1-1-5,-2 3 7,1-4-4,0 3 7,0-2-8,1 2-1,-1 0 7,-2 1-4,1-1 1,-4 3-1,2-2 4,-1 5-2,-4-5-4,3 4 2,-2-3 3,-1 4-3,-1 0-1,0 0 10,-4 1-9,5-1 2,0 0-5,-1 1 7,0 1-8,0-1 2,-2 0-2,1 1 14,-1 0-8,1 1-3,-2 0-1,-1 3-1,4-5 3,-4 5 3,0-2-2,0 2-2,0 0-2,5-3 0,-5 3-3,0 0 16,0 0-15,3-2 0,-3 2 1,0 0-2,0 0 5,0 0-3,0 0 10,0 0 4,0 0-4,11 3 0,-11-3 3,4 4 2,0 1 4,-2-2 6,1 4 17,1-3-9,1 5 2,0-2-5,-1 2 1,1 0-1,1 2 14,1-2-8,-2 3-4,4 3 9,-3-5 17,1 1-22,0 4 15,3 2-19,-2-2-2,-3-4-6,0 1 5,5 2-1,-2 2 0,0-3 1,-3-3-10,1 0 10,-2 4-5,-1-6-3,2 2-1,-1 0 2,0 0-8,-2-4-1,2 2 7,-1-3-2,-1-1-8,-1 0 4,-1-4-4,4 8 8,-4-3-6,0-5 1,0 0 1,0 4-6,0-4-5,0 0-6,0 0-2,0 0-18,3 6-14,-3-6-17,0 0-17,0 0-12,0 0-23,0 0-17,0 0-19,0 0-19,0 0-22,0 0-30,0 0-25,0 0-10,4-17-12,-4 11-209,-3 1-512,3 5 226</inkml:trace>
  <inkml:trace contextRef="#ctx0" brushRef="#br0" timeOffset="366.9574">11294 3605 56,'0'0'209,"-6"-1"-14,6 1-16,0 0-10,0 0-15,-9 1-9,9-1-2,0 0 2,0 0-4,0 0 5,21 1-6,-8-1-1,5 3-11,1 0-9,3-3-11,8 1-6,-2 1-5,0-1-4,-1-1-11,4 2-3,0 1-8,1-3-6,0 0-5,-1 0-8,-2 0-4,-7 0-8,0 0 1,-3-3-6,1 3-1,-2 0-1,-7 0-6,1 0-4,-4 3-4,-1-3-5,0 0-9,-1 0-10,-6 0-11,9 0-14,-5 2-6,-4-2-16,8 2-13,-8-2-20,0 0-21,6 3-25,-6-3-41,5 2-7,-5-2-11,0 0-14,9 4-141,-9-4-372,10 1 164</inkml:trace>
  <inkml:trace contextRef="#ctx0" brushRef="#br0" timeOffset="3275.9677">12971 3406 126,'0'0'149,"3"-6"-3,-3 6-2,3-2-11,-3 2-4,0 0-2,0 0-10,0 0-8,0 0-10,0 0 2,0 0-3,0 0 10,-3 12 15,0-6-2,-1 3 4,-2 3-10,-2 0 0,0 4-2,-5 0-5,2 1-3,-2 5-8,-1-8-9,1 10 6,-2-2-1,-1 0-9,5-8-5,0 2-3,0-2-6,1 0-4,1-4-8,3 0 1,-1-2-11,1 3 4,2-6-10,2 0-5,-2-2-4,1-2-3,3-1-6,-4 9 1,4-9 1,-2 5-2,2-5-6,-3 3 6,3-3-7,0 0 3,0 0-1,0 0-4,0 0-1,0 0 0,0 0 1,0 0-8,13-14 2,-5 6-1,-1-1 1,0-2-6,0 2 12,2 0-11,0-1-1,0 0-6,2-2 6,-1-2-2,-3 4-9,1 0 0,0-2 3,-1 3-1,1-2-2,4-1-3,-5 1 1,2 1 1,-1-2 3,0 1-5,3-5 6,-5 8-6,3-6-3,-2 4 4,4-2 0,-1-1-2,-2 4 3,1 0 12,-1-3-9,1 7-3,-3-5 3,2 4 2,-2 1-2,-2-1 1,1 2 2,0-3 0,0 4 0,-4-1 3,2 1 2,2 0-4,-5-1-1,0 4 0,4-3 3,-4 3-2,4-2 2,-4 2 0,0 0-6,1-4 3,-1 4 1,0 0 1,0 0-2,0 0 2,0 0-1,0 0 3,0 0-1,0 0 7,2-3-7,-2 3-3,0 0 1,0 0 0,0 0-3,0 0 1,0 0-1,0 0 5,0 0-6,0 0 2,0 0 5,0 0-3,0 0 3,0 0-4,0 0 2,0 0 1,0 0 0,0 0-1,0 0-1,0 0 1,0 0-2,0 0 1,0 0 0,0 0 7,0 0-5,0 0 3,0 0-2,0 0-2,0 0 1,0 0 1,0 0 0,0 0 1,0 0-2,0 0-1,0 0 4,0 0-7,0 0 3,0 0 3,0 0-3,0 0-2,0 0 5,5 0-3,-5 0-2,0 0 4,0 0-2,0 0 9,0 0-4,0 0-5,0 0 4,0 0-3,0 0 0,0 0 0,0 0-3,0 0 1,0 0 4,0 0-2,0 0 0,0 0 3,0 0 0,0 0-6,0 0 3,0 0 0,0 0 4,0 0-5,0 0 0,0 0 3,0 0 0,0 0-2,0 0 2,0 0 4,0 0-8,0 0 9,0 0-15,0 0 8,0 0-3,0 0 1,0 0 0,0 0 2,0 0 0,0 0-1,0 0-1,0 0 2,0 0-1,0 0 1,0 0-5,0 0 7,0 0-2,0 0 1,0 0-2,0 0-1,0 0 3,0 0 0,0 0-2,0 0 2,0 0 2,0 0-9,0 0 6,0 0 0,0 0 0,0 0-4,0 0 0,0 0 4,0 0 0,0 0 2,0 0-4,0 0 5,0 0-3,0 0 1,0 0 0,0 0-3,0 0 7,0 0-5,0 0 0,0 0 0,0 0 1,0 0 2,0 0-2,0 0 1,0 0-2,0 0 5,0 0-7,0 0 3,0 0-3,0 0-2,0 0 8,0 0-7,0 0 7,0 0-2,0 0-8,0 0 3,0 0 3,0 0-1,0 0 5,0 0 0,0 0-4,0 0 4,0 0-6,0 0 2,0 0 0,0 0 0,0 0 2,0 0-2,0 0 3,0 0-3,0 0 0,0 0 1,0 0-4,0 0 5,0 0-3,0 0-1,0 0 3,0 0-2,0 0 3,0 0-1,0 0-2,0 0 5,0 0-1,0 0-2,0 0 2,0 0-2,0 0 0,0 0-2,0 0-2,0 0 4,0 0-2,0 0 1,0 0 0,0 0 1,0 0-3,0 0 7,0 0-1,0 0-3,0 0-1,0 0-1,0 0-1,0 0 2,0 0-4,0 0 3,0 0-1,0 0 1,0 0 1,0 0-3,0 0 8,0 0-5,0 0 1,0 0-3,0 0 1,0 0-1,0 0-1,0 0 4,0 0 2,0 0-6,0 0 1,0 0 1,0 0 2,0 0 1,0 0-1,0 0 0,0 0 0,0 0-3,0 0-1,2-4 1,-2 4 4,0 0-2,0 0-3,0 0 12,0 0-15,0 0 4,0 0 3,0 0-1,0 0 0,0 0 1,0 0-1,0 0-1,0 0-1,0 0 0,0 0 4,0 0-2,0 0 1,0 0-4,0 0 3,0 0 5,0 0-7,0 0 2,0 0-2,0 0-1,0 0 3,0 0-2,0 0 4,0 0-5,0 0 2,0 0 0,0 0-1,0 0 4,0 0-3,0 0 3,0 0-3,0 0 0,0 0 2,0 0 0,0 0-7,0 0 8,0 0-3,0 0 4,0 0-1,0 0-3,0 0 1,0 0-2,0 0 4,0 0-4,0 0 2,0 0-1,0 0 2,0 0 1,0 0-4,0 0 2,0 0 0,0 0-1,0 0 3,0 0 2,0 0-5,0 0 0,0 0 5,0 0 0,0 0 0,0 0 3,0 0-1,0 0 8,0 0-5,0 0-4,0 0 1,0 0 2,0 0-2,0 0 1,0 0-4,0 0 9,0 0-3,0 0-3,0 0 5,0 0-7,0 0 7,0 0-1,0 0 3,0 0-6,0 0-4,0 0 10,0 0-3,0 0-2,0 0 5,0 0-6,0 0-2,0 0 4,0 0-4,0 0 3,0 0 4,0 0-5,0 0-7,0 0 3,0 0 2,0 0 0,0 0 3,0 0-1,0 0 0,0 0-5,0 0-2,0 0 9,0 0-6,0 0-4,0 0 2,0 0-1,0 0 3,0 0-3,0 0 5,0 0-7,0 0-3,0 0 7,0 0-6,0 0 6,0 0 0,0 0 0,0 0-3,0 0 0,0 12 11,0-9 8,0-3 5,4 7-12,-3-4 0,-1 1-3,1 0 5,2 0-3,-3-1 1,0 0 6,4 1 5,-3 0-2,-1 0 5,3-1 1,-3 0-6,1 2 11,-1-2-11,4 0-12,-3 1 9,-1-1-3,0-3 3,3 6-3,-2-3-3,-1-3 10,4 2-11,-4 3 2,2-2-2,-2-3-3,0 7 3,3-6 8,-2 4 0,1-2-2,0 1 4,-1 0-8,2-1 2,-2 0 2,-1 0-4,4 2 4,-3-1 2,2 1-4,-2 1 10,4 0 1,-1 0-3,0 0 11,0 2-11,-1-2-2,1 3 0,0 1 2,1-1 5,0 2 1,0-4-2,1 4 0,-1 0-5,0 0 0,0-1 6,4 4-2,-4-4 1,1 5 5,0-3-8,-2-2 5,5 4 1,-3-2 6,-1 4-9,1-7 2,-2 3-3,2-3 0,-2 1-4,0-2-1,-1 0-1,0 0-4,0-2 1,2 1 1,-1-1 4,-3-1-3,4 2-4,-1-2 0,-3-1-2,2 0-1,-3-4 2,1 5-6,2-1-1,-3-4 2,0 3-1,0-3 3,0 0-5,0 0 2,6 5 5,-6-5-8,0 0 4,0 0-5,0 0-14,0 0-17,0 0-16,0 0-25,4 3-23,-4-3-24,0 0-24,0 0-22,0 0-21,0 0-24,0 0-26,0 0-25,0 0-32,0 0-28,0 0-254,4-11-620,-4 11 274</inkml:trace>
  <inkml:trace contextRef="#ctx0" brushRef="#br0" timeOffset="4999.9699">12911 3609 44,'0'0'57,"0"0"-5,-3-7-3,3 7 13,0 0-11,0 0 5,0 0 0,0 0-1,0 0-1,0 0 6,0 0-6,0 0 4,0 0 0,0 0 15,0 0-16,0 0-2,0 0 1,0 0-3,0 0 4,0 0-10,0 0-1,0 0-3,0 0-14,0 0 2,0 0 0,0 0 0,0 0-1,0 0 2,0 0-18,0 0 4,0 0-1,0 0-3,0 0-2,0 0-2,0 0-4,0 0 6,0 0-1,0 0-6,0 0-4,0 0 7,0 0-4,0 0-2,0 0-1,0 0 3,0 0-4,0 0 5,0 0 1,0 0 6,0 0-1,-4-1-1,4 1 5,0 0 1,0 0 1,0 0 4,0 0 7,0 0-2,0 0 4,0 0 1,0 0 3,0 0 2,0 0 0,0 0 0,0 0-6,0 0 7,0 0 4,0 0 1,-11 8 7,7-8-4,4 0 3,-4 3 2,3-1-4,-2 0 0,-1 0-4,4-2-2,-7 6-2,3-2 7,-2 0 0,3-1-3,-1 1-2,0 1-3,-1-1 0,-2 1 2,0 2 1,3 0 0,-1 0-2,-1-2-3,1 0-2,0 3 2,-1-4-6,3 0-2,0 2 3,-1 1-2,2 1 0,-2-2-6,-1 0-2,1 0 5,0 0-3,2 0-1,0-1 1,-2 1-2,2-2-6,2-4 2,-4 8 0,1-4-3,1 1 4,2-5-7,-5 9 0,2-7 1,2 3-1,1-5 1,-4 7-1,4-7-3,-2 6 2,0-2 2,2-4 7,0 0-11,-2 4-3,2-4-3,0 0 1,-3 7-2,3-7 5,0 0-2,0 0 1,-1 5-1,1-5-4,0 0 6,0 0-2,0 0-2,0 0 1,-5 5 2,5-5 7,0 0-13,0 0 6,0 0-3,0 0-1,0 0-7,0 0-10,0 0-13,0 0-16,0 0-14,0 0-17,0 0-22,0 0-16,0 0-24,0 0-22,0 0-24,0 0-21,0 0-18,20-7-139,-20 7-393,13-5 175</inkml:trace>
  <inkml:trace contextRef="#ctx0" brushRef="#br0" timeOffset="5517.8965">12870 3677 59,'0'0'152,"0"0"-6,0 0 3,0 0-5,0 0-2,-3 0-1,3 0-3,0 0-4,0 0-6,0 0 0,0 0-8,0 0-5,0 0-7,0 0-3,0 0-6,0 0-7,0 0-3,0 0-10,0 0-6,0 0 1,18 2 2,-13 0-2,8-2-2,0 0-1,-3 1-1,12-1-2,-2-2-6,-1 3 1,4-1-12,5 0-2,-1 0-4,-5-1-5,-3 3-7,4 0 0,-1 1-3,-3-3-3,3 0-3,-2 0 3,-3 0-7,-2 0-3,3 0-2,-8 0 1,3 0-3,-4 0-1,0 1 0,-9-1-1,9 3 1,-9-3 5,10 0 1,-10 0-5,0 0 0,10 0 1,-10 0-6,0 0 0,0 0-1,0 0-10,9-3-16,-9 3-21,0 0-18,0 0-32,0 0-36,0 0-44,0 0-51,0 0-41,0 0-167,0 0-463,0 0 206</inkml:trace>
  <inkml:trace contextRef="#ctx0" brushRef="#br0" timeOffset="6652.0696">14655 3546 59,'0'0'239,"0"0"-9,1-3-7,-1 3-8,0 0-10,0 0-12,0 0-10,0-6-10,0 6-4,0 0-16,0 0-8,0 0-15,0 0-10,0 0-11,0 0-2,0 0 2,0 0-5,0 0 7,1 14 0,-1-7-1,-1 1 10,1 3-13,0-3 7,-2 3-7,2 2-14,-3 1 6,3-3-9,-4 7 5,3-3-5,-2 2-6,2 2-14,-7 5-5,7-6-3,-1-1 3,-5-2-7,7-3-8,-1-1 1,1 1-2,0-4-11,-3 0-5,3-2 2,0 1-6,0-2-2,0 0-4,-1-2-1,1-3 0,0 8-4,0-7-3,0-1-2,0 0-10,0 5-11,0-5-4,0 0-34,0 0-12,0 0-16,0 0-17,0 0-24,0 0-23,0 0-31,0 0-30,0 0-23,4-14-37,-3 6-37,2-1-247,-3 0-589,4-3 260</inkml:trace>
  <inkml:trace contextRef="#ctx0" brushRef="#br0" timeOffset="7480.092">14522 3513 11,'8'-3'169,"-3"0"-8,4 1-11,2-3-14,-2 1-12,5 2-3,0-1-8,4 0-10,-1-2-5,3 2-11,1-1-7,-3 1-10,1-2-6,1 4-6,-2-1-3,1 1-5,-1-1-3,0-1-8,2 3-2,-3 0-4,2-3-3,-2 3-2,-3 0 0,-1 0-6,-2 0-1,2 3-2,-1-3-3,-1 1 4,-2 2-4,-3-2-4,2 0 1,-2 0-4,-3 0 2,3 3 6,-4-2 1,1 0 6,1 0-2,-4 2 2,0 0-1,2 2 0,-2-3 1,0 2-3,0-1 2,-2 4-2,2-3-4,-4 0 2,3 5 4,-3 0-3,-1-2 3,-1 2 1,-1-3 0,1 4-1,0-3-2,-2 2 0,-2-1-1,-1 0 1,1 2 2,-1-3-3,2-1 3,-3 2-6,1-4-1,2 3 0,-4 1 3,4-2 3,0 0 0,1 0-2,-2-2-3,5-2 3,-5 2-3,6-1-3,-4 0-2,7-3-1,-6 2-1,5-1-2,-2 2 3,4-4-3,-5 1-1,1 1 3,4-2-3,0 0 6,0 0-3,0 0 3,-3 2-2,3-2 2,0 0-3,0 0 1,0 0-3,0 0 3,16-6 2,-7 2 2,1 3-6,2-2 1,-1 0-2,2-3 3,5 2-4,-5 3 0,2-3 1,3 2-3,-4 1 2,3 0 2,-2 1-7,-2 0 6,5 0-2,-5 1 0,1-1-4,-4 3 1,4-3 0,-3 4 0,-2-3 0,-1 2-2,2 0 1,-2 1 1,-2-1 0,-2 0 5,3 3 0,-1-1 2,-1 1 0,-3 0 1,1 1 3,-3 3-3,0 0 3,-3-1-1,1 1 1,-2-2-2,-2 4 3,1-4 0,-3 3-2,-1-1 3,-5 2-1,1 0 2,-1-4-1,-1 4 8,0-5-5,0 3 8,-2-4-3,-3 2 2,0-4 5,-2 1 0,-1-2-3,-5-1 2,1 0-4,3-1-3,-2-3 4,6 2 5,-1-3-12,1 3-2,3-4 2,1 0-5,3 1 2,2-1 1,0-1-11,1 3 5,-4-4-2,5 2-7,0-1-7,-1 3-13,2 0-10,3-3-19,-2 0-20,3 1-24,1 1-28,3 3-32,-5-4-41,5 4-60,1-10-235,-1 10-525,5-4 232</inkml:trace>
  <inkml:trace contextRef="#ctx0" brushRef="#br0" timeOffset="8725.9707">17028 3699 78,'-3'-3'121,"3"3"-8,-1-5-3,1 5-6,-4-7 1,4 4-2,0 3-10,-4-4-3,4 4-18,-2-7 14,-1 4-21,3 3-9,-5-3 1,0 1-7,-4 1-4,1 0-3,1 1-2,-5-3 1,3 1 0,0 2 0,-2-3-2,-1 3-6,2 0 0,0 0 4,2 0-11,-1 0 0,0 1 1,2 1-4,-2-2 0,-2 2 2,3-2-9,-3 3 6,1-2 5,1 1 1,0 2-3,0-1 4,-2 1-3,0 1-3,1-2 4,0 2 1,-1 1-4,1-3-2,0 2-3,1 3 4,0-4-5,0 4 8,2-2-3,-1 1 2,0 1-2,1 1-4,1-1-6,-1 1 4,1 1 1,0 0 19,-1 0 2,1 1-4,2 0-4,-1-1 8,-2 5-2,5-2-5,-2-3-1,0 2-4,3 0-1,-2-3 0,3 3-2,-2-1 6,4 0-3,-2 0 1,0 2 7,3-2-6,-3 0 2,1 0-2,2 1 4,-2 0-1,3 0 0,-2-1 4,2 1 4,1 0-1,-1 0-2,1-2-2,-1 1-2,3 0-6,1-1 1,-1 1-1,0-2-2,2-3-3,-1 4 1,2 0 0,4-2-2,0 3 2,-2-5-8,3 3-4,4-1 3,-6 0 0,2-3-3,0 3 3,-4-3-1,8 2-1,-1-2 1,-6-2-1,3 1-3,3-4-2,2 2 2,2-1 0,-3-2 2,0-1-2,3 0-4,-3-2 0,3 1 1,-1 0 6,-1-2 13,-2-1-16,-3 2 1,-2-1 3,0 3-1,-1-3 6,-2-1-3,-2 3 1,1 1-1,-3-1-1,0 1-1,1-1-2,-3-2 0,1 1-3,0 3 2,-1-1-6,1 0 1,-2-1 3,-3 3-8,2-4-13,-2 4-8,4-4-16,-4 4-27,4-1-27,-4 1-29,0 0-31,0 0-43,0 0-49,0-3-64,0 3-163,3-6-506,-2 3 224</inkml:trace>
  <inkml:trace contextRef="#ctx0" brushRef="#br0" timeOffset="9653.7446">18649 3730 44,'0'0'197,"0"0"-13,0 0-10,0 0-13,0 0-11,0 0-5,0 0-6,0 0-5,0 0-4,0 0-8,0 0-4,0 0-2,0 0-5,-6 0-1,6 0 0,0 0-1,0 0-7,0 0-4,0 0-7,2 7-1,-2-7-9,0 5 1,0-1-2,0 1 3,2 0 8,-2 3-1,1 1-2,-1 0 3,-1 2 8,1-2-8,-2 3 4,-1 1-1,-1 0-3,1-2 0,1 4 1,-1 2-5,1 1-4,0-1-4,-2 0 3,1 3-12,0-3 12,-1 1-1,2 0-7,-2 2-10,1-3 7,0-3-4,-1 2-7,1-6 0,2 4 0,0-3-12,1-1-2,-3-1-7,2 0-3,1-2-2,-4-1-5,4 1-4,0-2-2,0 2 3,-2 1-4,1-4 0,1-2-5,-2 3 2,1 1-5,-1-4-5,2-2 5,-1 4-17,1-4 2,-1 6-3,1-6-19,0 0-11,1 4-24,-1-4-11,0 0-17,0 0-19,0 0-19,0 0-31,0 0-29,0 0-31,0 0-28,0 0-30,-1-15-30,2 7-26,0 3-206,4-6-579,-5 2 255</inkml:trace>
  <inkml:trace contextRef="#ctx0" brushRef="#br0" timeOffset="10334.0618">18409 3737 112,'0'0'169,"5"-4"-15,0 3-12,5-4-7,1 3-6,0 0-8,3 0-5,-1-2-13,6 3-5,-2 1-5,2-3-5,-1 3 1,1 0-5,0 0-5,-1 0-4,3 0-5,0 0-8,-3 0-3,3 0-5,-1 3-3,-6-2-6,4 3-3,-5-2-3,1 2-2,-1-4 0,-1 6 0,0-5-3,1 4 2,-2-1 0,1 3 1,-1-3-9,-2 1-1,-1 0 2,0-1 1,0 2 0,1-2-5,-1 3-1,-3-1 9,3-1-12,-1 1-6,2 1 4,-2-3 2,-2 3-6,5 1 3,-2-2-2,-4 0-1,1 0-1,0-1 3,0 4 1,-4-3-2,3-1 1,-4 4 0,0-5-2,0 4 0,3 0 0,-2-2 0,-1 1 0,1 3-4,-1-5 4,0 2-2,0 1-2,-1-2 3,1 2-1,0-3-2,-1 3-2,-2-3 4,2 2-3,-2 1-2,2-2 0,-3 1 3,3 3-1,-7-2 0,6 1 6,-5-1-3,6 3 0,-3-1 2,-4-2 1,2 0-2,1 1-1,1-1-1,-5-1 0,0 0 0,4 0-1,-4 1-2,4-4 1,-1 3-1,-2-2 0,2-1 1,-5 1-1,1 0 0,1 1 4,3-1-1,-3-1 5,-1-2-3,-3 2 2,3 2-4,-2-2 3,-2-1-5,-1 0 4,7 4 0,-3-5 3,-9 2-1,4 0-4,1 0 1,-3 1 0,2-1-2,-1-1 1,0 0-3,0-1-2,2 0 1,3 1-2,0-1 1,-1 0 0,0-2-10,0 3-7,1-3-11,1 0-12,1 0-18,-1 0-16,4 0-18,-2-3-16,9 3-30,-11 0-29,11 0-43,-5-2-45,1 0-176,4 2-460,-2-5 204</inkml:trace>
  <inkml:trace contextRef="#ctx0" brushRef="#br0" timeOffset="11341.6649">20374 3752 98,'0'0'167,"0"0"-5,0 0-15,0 0-15,0 0-6,0 0-4,0 0-2,24-3-2,-13-1-12,-1 4 6,4-2-14,0 1 1,4 1 0,0 0-9,1-3-6,-2 2-8,3-3-2,1 3-11,-1 0-5,1-1-5,-2-1-4,1 3-10,3-2-3,-5 0-1,0 2 0,1-2 5,0-2-1,1 3-8,-5-2-10,-1 3-14,-3 0-7,0-3-8,-2 1-3,-2 3-14,-7-1-6,8-1-9,-8 1-13,6 0-18,-6 0-19,0 0-17,0 0-14,0 0-13,0 0-17,-27 1-1,16 0-105,-8 1-279,-2-2 123</inkml:trace>
  <inkml:trace contextRef="#ctx0" brushRef="#br0" timeOffset="11892.1142">20376 3747 167,'0'0'165,"0"0"-20,0 0-9,0 0-9,0 0-4,0 0-14,-8 2-3,8-2-1,0 6-6,0-6-2,0 4-9,0-4-4,1 5 1,-1-1 2,0 4 4,3-3 6,-3 2-8,2-1-4,-2 2-2,0 1-7,2 0 4,0 1-3,-2 0-5,2-1-3,-2 2 6,3-1 1,-1 0 0,3-1 4,-5 3-3,0-1-3,4 0-3,-3 4 10,-1-3 5,1 0-8,2 0-8,-3 1-7,7 0 1,-9 4 5,4-1 1,0 0-7,-1-5 4,3 2 2,-2-1-1,3 5-6,-1-3-1,0 2-6,1-3 3,-2-2-2,3 4 0,-1-3-18,-2 0 13,6-3-4,-3 1-5,-1 0 6,0 0-19,2-2 12,-1 0 7,-1-1 0,3 0 3,-2-1 1,2-1 1,-3-1-4,3-1 0,2-1 1,0 2 7,2-3-15,1 0 0,0-1-1,0-1-6,6 0 2,-1 1 1,0-2-11,-1 0 0,3 0-6,-2-1-1,0 2 0,0-3-3,-2 2 2,-1 1-5,-2-2-1,0 1-3,-1 0 0,1 1-2,-2 0 1,-2 0 0,3-2-4,-5 2-2,1 1-3,-1 0-4,1-1-6,-8 1-7,13 0-12,-8 0 2,-5 0-10,8-1-19,-8 1-9,6 0-5,-6 0-17,4-2-29,-4 2-10,0 0-15,0 0-10,0 0-10,5-3-12,-5 3-20,0 0-19,0 0-29,0 0-28,0 0-21,0 0-212,-9-7-545,5 3 241</inkml:trace>
  <inkml:trace contextRef="#ctx0" brushRef="#br0" timeOffset="12256.3554">20460 4025 216,'0'0'223,"0"0"-4,0 0 7,0 0-21,0 0-11,27-3-14,-13 3-14,-5 0-13,12-1-8,-2 2-6,1-1-13,1 3-5,3-3-13,1 0-14,-2 0-8,-5 0-7,1 3-7,2-3-7,-7 0-9,-1 2-1,-3-2-7,1 0-10,-3 0-19,0 0-10,-2 2-19,-6-2-18,8-2-19,-8 2-20,7 0-25,-7 0-22,0 0-34,0 0-19,8 0-38,-8 0-156,0 0-391,3-2 173</inkml:trace>
  <inkml:trace contextRef="#ctx0" brushRef="#br0" timeOffset="13337.8097">11062 4741 84,'0'0'238,"-2"-4"-11,2 4-11,0 0-14,-4-3-12,4 3-15,0 0-8,0 0-14,0 0-8,0 0-2,0 0 4,0 0-1,0 0-3,-2 12 5,4-6-6,0 1-1,-2 2-3,0 1-3,-2 3-14,2 3-3,-2-2 22,-3 4-15,2 0-13,0 0-12,1-1 5,-2 0-11,0-1-8,2 1-16,-1 0 5,1-1-4,-1 0-13,2-3 7,0-2-8,-2-1-10,1 1 2,-1-1-2,3-3-8,-1 1-4,1-1 1,-1-1-5,1-1-4,-2 2-7,1-3 1,1-2-10,1 2 5,-1-4-4,0 8-15,0-5-15,0-3-20,0 5-9,0-5-13,0 4-16,0-4-17,0 0-14,0 5-13,0-5-22,0 0-21,0 0-26,0 0-36,0 0-28,0 0-25,-4-17-232,2 13-552,2-4 245</inkml:trace>
  <inkml:trace contextRef="#ctx0" brushRef="#br0" timeOffset="14121.6855">10826 4752 186,'-1'-3'216,"0"-1"-19,1-1-19,0 1-22,2 0-14,4-1-13,2-2-13,1 0-13,8-1-5,0 1-8,3-2-5,8 3-8,-2-3-6,0 3-9,3 1-4,0-1-7,-2 0-3,1 4-6,0-2 0,0 4-6,-7-3-5,-3 3-5,2 3 0,-4-3-3,3 2-1,-8 1-2,2-1-6,-2 3 0,-2-1-2,0-1 1,0 4-6,-5-4 1,1 4 2,-1 0-4,-4 0-2,0 3 4,0 0 0,-4-1-2,-4 3 1,1 3-1,-1-3 2,-2 3-4,0-3 0,-3 0-2,0 3-2,2-4 5,-2 0-2,-1 3 3,-2-2-4,4-2 1,-2 0 3,0 1-2,1-1-1,0-3 0,1 0 1,2-2-1,0 3-3,0-1 3,0-2-4,-1 1 2,2 0 0,1-2 0,0-2 2,1 3 2,2-2-1,-1 0-1,0-2 2,2 0 1,0 2-2,-1-1 3,5-2-1,0 0 5,-3 3 3,3-3-6,0 0-2,0 0 0,0 0 2,0 0-5,11-10 4,-5 7-3,4-1 4,2-2 0,2 2-4,-3-2 3,8 0-3,-1-1 3,1 1 3,4 2 1,-2-1 4,1 1-7,-1 1 1,6-2 1,-8 3-4,2 4 3,-1-2 0,-1 0-4,0 2 0,-2 1-2,-3 0 0,-1 1 2,0-2-1,-2 3-2,-2 1 6,1 0 3,-5-2 4,2 3 5,-3-1 1,0 2-1,-2-4 4,-1 4-3,-1 1 6,-1 0 4,0-1-1,-4 2-2,1-2-2,-2 0-3,0 0 5,-4 2-1,1-2-2,-2 3 6,-6-1-6,4 0-1,2-3 3,-6 2-6,-2 0 2,1-1 2,-2 0-1,-2 1 6,2-5-5,2 4 6,-3-3-3,1-1 2,-1 1-5,-2-4 2,4 1 0,1-2-3,-6 0 4,4 0-6,3-3 0,2 1-6,-2-1 5,1 2-4,4-3-3,-3 2 0,2 0-10,1-3-9,-2 3-8,4 0-18,1 2-17,-2-3-17,4 3-24,3-2-29,-5 1-29,3 0-45,2-3-42,2 2-238,-4-1-511,6 3 226</inkml:trace>
  <inkml:trace contextRef="#ctx0" brushRef="#br0" timeOffset="14999.8677">11499 5864 50,'2'-5'184,"-4"-2"-6,0 0-13,0 0 1,1 1-8,-2 1-14,-1-2-15,0 1-14,-1 2-11,-2 0-1,-1-1-2,-1 0-12,-1 5-4,1-3-7,-3 1-8,0 0-7,-4 1-11,-2 2 2,0 2-5,0 1-3,2-1-3,-3 6-2,-3-4 2,3 2-1,0 1-2,-3 0-6,-4 4 6,7-3 4,-4 3-9,-1 2 3,1-1 0,6-1-1,-6 1-2,8-2 4,-7 6 0,2 0-4,6-3 0,-2-1 4,5 1-6,-2 0 2,4-1-2,0 3-2,2-2-2,0-2 1,2-1-3,5 1-3,0 0 9,0 2-12,0-6 1,5 4-2,2 0-1,3 0-2,5-2 3,-1-1 3,5 2-2,6-1 1,2-2 2,3-3 1,0 0-1,4-3-2,-2 1-3,5-4 7,-3-1-12,-2 2 2,0 0-2,-1-2-8,-11-1 4,1 1 2,-2 0-4,-1-1 0,-4 3 0,-2-1 0,-2-2-7,-4 2-2,1-1-7,-1 1-16,-2 0-15,-4 1-17,6-1-26,-6 1-26,0 0-34,0 0-35,0 0-36,0 0-42,0 0-159,0 0-448,0 0 199</inkml:trace>
  <inkml:trace contextRef="#ctx0" brushRef="#br0" timeOffset="15772.5808">11137 6917 49,'0'-3'218,"0"3"-9,0-10-6,0 8-4,-1-3-2,-2 0-2,3 5-4,0-7-7,0 7-2,0-2-5,0 2-2,0-8-1,0 8-8,0 0-13,-1-3-2,1 3-14,0 0-3,0 0 4,0 0-24,0 0-7,0 0 4,0 0-1,0 0 3,-4 13-12,4-8-8,-4 6-2,4-1 7,0 0-8,0 3-6,-1-1-2,-2 2-11,2-2-7,1 5-5,-5 0-5,5-5-1,0 4-6,0 1-4,-1-2-2,1-3-3,-3 1-6,3-1-1,0-2-4,0 1-4,-1-3-4,2-2 1,-1 2-6,-1-2-8,1-2-15,-3 1-10,3 0-24,3-1-17,-3-4-23,-3 4-13,3-4-11,3 4-20,-3-4-16,0 0-15,0 0-23,4 3-32,-4-3-29,0 0-31,0 0-33,1-13-196,-2 6-543,-2 1 241</inkml:trace>
  <inkml:trace contextRef="#ctx0" brushRef="#br0" timeOffset="16186.0047">10903 6903 163,'0'0'203,"0"-4"-15,0 0-22,0-2-15,5 2-10,-1 2-5,1-1-4,8-3-7,-3 0-11,3 3-3,2-1-4,2-3-5,5 3-4,-1 0-5,7 0-6,0 0 2,2 3-10,3 0-5,-2-1-6,-2 2-4,3 2-5,0 3-3,0 0-7,-4-1-3,4 2-3,-5 3 1,-8-3-8,-1 6 1,-1-5 2,-1 5-4,-3 0-2,1 1-1,-4-1 0,-3-1 0,0 0 3,0 3-1,-5-2 6,2 1 1,-4 0-6,0-3-10,-2 2 5,-1 0-2,-1-2 1,-6 4-1,2 1-2,-4-1 2,0-1-2,-2-1-3,-3-1 9,2 2-12,-5-3-3,3 1 3,-10 3-1,-1-5-4,1 2-1,-3-4-2,1 1 4,-3-3-5,-1 2-4,1-3-2,4-3 0,-4 2-8,-2-2-13,3-1-10,0 0-13,5 4-8,4-4-19,4 0-21,0 1-15,2-1-21,5 0-18,2 0-45,0 0-33,4-1-220,0-3-475,3 2 211</inkml:trace>
  <inkml:trace contextRef="#ctx0" brushRef="#br0" timeOffset="16941.9631">10958 7782 37,'0'0'215,"0"0"-14,0 0-15,0 0-10,0 0-13,0 0-8,0 0-5,0 0-12,0 0-8,21-1-6,-15 1 0,9-2-5,-2 1-7,6-2-8,-2 2-1,3 0-7,3-3-12,4 2-2,1-1-11,-1 2-6,0-1-3,-7 2-11,1-4-1,-2 3-5,0-1-8,0 2-3,-5-1-9,-2 1-17,-2 0-8,-1-1-22,-3 1-17,3-2-12,-9 2-19,9 0-8,-9 0-11,4 3-6,-4-3-13,0 0-4,0 0-17,0 0-17,-9 8-4,1-8-22,-3 3-109,2-2-305,-5 1 134</inkml:trace>
  <inkml:trace contextRef="#ctx0" brushRef="#br0" timeOffset="17521.9449">10917 7836 30,'0'0'225,"0"0"-16,0 0-15,0 0-11,0 0-16,0 0-10,0 0-9,0 0-9,0 0-10,0 0-8,0 0-6,0 0-12,0 0-10,0 0-6,0 0-2,0 0-1,0 0-2,4 5 5,-4-1 3,0 3-4,0-2-1,0 1 0,0 3 0,0 1-6,0-2-3,0 2-3,0 3-2,0 2 5,-1 0-3,-2 0 0,3-1-9,-1 0 3,1-1-7,1-1 3,-1 2 5,4-2-1,-4 0-6,0 2-13,0-2 3,0-1 0,1 1-3,2 0-9,-2-2 3,-1 1 8,5-2-18,-5 2 7,0-2 0,2 1-10,-2-2-2,0 0-2,2 0 4,3 0-6,-5-2-4,3 0 3,-3 0-1,0-2-1,2 0-4,1 1-7,1 0 13,-3-1-10,3-1-8,-3 0 2,4 0-2,-2-1 11,-3-2-5,2 5-2,2-3 7,0-1 3,-4-1 0,9 2-4,-3-1 3,-1 0-1,-5-1-5,13 0 14,-4 0-14,3-1 2,-1 0-2,2-1-3,6 1 0,-2-2-2,2-1 5,0 2-4,0-3-2,-2 2-5,6 0 2,-4-2 1,-1 3 4,1-2-4,-2 1 0,-5 2-14,-1 0 1,0 0-26,-2-2-6,-3 3-21,-1 0-12,2-1-8,-7 1-9,10 0-7,-10 0-7,8-1-4,-8 1-14,5 0-6,-5 0-8,0 0-8,11 0-9,-11 0-8,7-2-16,-7 2-11,5-2-20,-5 2-28,1-3-168,-1 3-439,-1-5 195</inkml:trace>
  <inkml:trace contextRef="#ctx0" brushRef="#br0" timeOffset="17885.9735">10926 8090 169,'-9'0'268,"9"0"-20,0 0-15,-9 0-17,9 0-23,0 0-13,0 0-8,0 0 1,0 0-7,0 0-14,25-2-5,-10 0-11,5 2-14,1-1-8,1-1-6,7 0-11,0-1-5,3 3-12,0-3 0,-1 1-13,-1-2-22,0-1-2,-1 2-3,-1 0-3,-9 3 0,0-1-12,-3-2-1,-2 2-2,-5 0 0,-4 0-13,3 1-9,-8 0-6,10 0-11,-10 0-9,8-2-17,-8 2-16,0 0-26,0 0-31,0 0-39,0 0-57,0 0-255,0 0-505,0 0 223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30:20.33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12758 7887 27,'-1'-2'188,"1"2"-13,-2-6-17,2 6-18,0 0-11,0 0-13,0 0-10,0 0-9,0 0-3,0 0 5,0 0 5,0 0-10,-2 13-5,2-13-5,5 7-16,-3-3-3,3-1-6,-1 2-6,-3-1-3,4 2 7,0 1-6,3 1-2,-2 2-4,0 0 2,1-1 5,1 0-9,3 6-2,-3-2-3,2 0 3,-1 0 2,0 3-5,-1-4-2,2 2-2,-5-2-7,0-1 3,-1 0-4,1-1-2,0 0-2,0-2 1,-1-1-3,0-2-3,-1 0 0,2 2 2,-4-6-2,3 0-3,1 1 2,-5-2 13,13-2-1,-3 0 1,1-7-2,3-2-1,4-1 7,4-8-8,-1 0 0,0-1-7,2-2-1,0-3 3,4-2-5,5-7-2,-6 7 0,7-6-1,-8 5-3,11-7 7,-12 12-7,3 2-1,0-3-2,-3 4 1,-1-4 0,-1 4-1,-2 3 0,-4 4-1,3 0-2,-5 5 0,0-1 1,-5 3-2,-1 1 0,-2 1-3,-1 4 2,2-2 4,-5 0-2,1-1 0,0 3-2,-3 1 10,5-4-11,-5 4 1,3-2 1,-3 2 1,0 0-2,0 0-2,3-3 0,-3 3-10,0 0-20,0 0-18,0 0-25,0 0-33,0 0-30,0 0-24,0 0-39,0 0-228,5 8-463,-5-8 206</inkml:trace>
  <inkml:trace contextRef="#ctx0" brushRef="#br0" timeOffset="7861.0442">14919 7911 77,'-2'0'120,"2"0"-13,0 0 0,0 0-12,-5 2-4,5-2-9,0 0 2,0 0-11,0 0-2,0 0-6,0 0 3,0 0-8,0 0 0,0 0-12,0 0 16,0 0-9,0 0-6,0 0-4,0 0 1,0 0 0,0 0-7,0 0-4,0 0-3,-4 2 3,4-2-3,0 0-7,0 0 6,0 0-5,0 0 8,1 4-1,-1-4-10,0 6-2,0-6 6,0 6-3,0-2-8,3 1 3,-3 1-3,0 2 6,2 2 10,-2 0 0,1-3-1,2 3-5,-2 5-2,1-6 1,1 4 6,1-1-9,-1-1 0,1 4-2,2-3-1,-2-4-2,0 3 1,0-1-6,-1 1 2,1-1-2,1-2 7,2 2-6,-3-5 3,-1 2-6,3-2 3,-2 0 2,1 0-1,0-1-5,2-3 3,0 0-2,-1 1 2,4-4-1,-1 1-2,4-4 5,2-4 2,5-2-3,3-3 1,3-5 4,1 0 0,1-1-1,2-3-2,9-8 0,3-2-3,-3 1-2,-10 10 1,11-10-2,-11 9-4,1 1 3,-1-1 0,-1 4 0,0 0 0,-4 3-4,-3 1 1,-5 8-6,1-3 5,-3 2-3,-5 2 0,0-1-1,-1 3 2,-2 0 1,-1 1-3,-1-1 5,1 1-6,-2 0 0,0 1 6,-3 2 3,4-2-6,-4 2-1,4-2 1,-4 2-3,0 0 4,4-3 4,-4 3-8,0 0 6,0 0-4,1-3-1,-1 3 1,0 0 3,0 0-9,0 0-13,0 0-11,2-4-16,-2 4-22,0 0-23,0 0-11,0 0-20,0 0-1,0 0-13,0 0-12,9 7-17,-7-4-130,-2-3-317,0 0 142</inkml:trace>
  <inkml:trace contextRef="#ctx0" brushRef="#br0" timeOffset="8995.4045">16446 7999 119,'0'0'111,"0"0"-5,-7 0-15,7 0 14,0 0-18,0 0-12,0 0-5,0 0-2,0 0-6,0 0-5,0 0-11,0 0-2,0 0 1,0 0 3,4 9 18,-3-5-11,1-1-4,0 4-3,0-4-7,3 1 3,-1 3-1,-1-1 2,0 1-8,1-2-10,-1 2 2,1-3 3,1 2 0,1 1-2,-1-2-4,0-2-2,-1 4-3,0-3 1,1 2-7,-1-2 4,1 1 3,0 0 4,-1-2-1,1 1-2,-1 0-2,1-3-4,0 1 4,3-2 6,-3 0-3,4-2 3,1-2-1,2 1-3,-2-5 1,7 1-4,-2-5 0,2 0 0,-2-2 0,4-4 1,3-1-8,-4-2 2,2 0 1,-1 0-8,-2 1 1,1-1-5,1 0 8,4 0-6,-10 5 2,7-5 2,1 2 0,-1-4-4,-1 4-1,4 0 3,0-1 2,-1-1-3,-4 3 2,-3 4-3,1 4-1,-3-5 6,-2 7-7,-1 1-3,-1 0 6,-3-2 0,-1 5-4,-2 0-2,2 0 0,-2 1 1,1-1 3,-2 1-1,-2 3-2,5-3-2,-5 3 2,0 0 1,0 0-1,4-2 0,-4 2-3,0 0 2,0 0-7,0 0 5,4-2-9,-4 2-12,0 0-13,0 0-6,0 0-16,0 0 1,0 0-20,0 0-16,0 0-1,3 6-9,-3-6-12,3 6-9,-1-1-12,0-4-117,-2-1-272,3 5 120</inkml:trace>
  <inkml:trace contextRef="#ctx0" brushRef="#br0" timeOffset="9961.047">18301 8027 57,'0'0'141,"0"2"-6,0-2-3,0 0 0,0 0-8,0 0-6,0 0-10,0 0-6,0 0-7,0 0-6,0 0-4,0 0-10,0 0-6,0 0-6,0 0-5,0 0-10,0 0 0,0 0-7,0 0-6,0 0-1,0 0-8,0 0-3,0 0-2,0 0 0,-6 3-6,6-3 1,4 7 7,-2-5 0,0 4 0,-1-1-2,3 1-1,-3 1 3,2 1-8,2-2 5,0 1 2,-1 0-3,0 1 0,-3-2-4,3 1-1,2-1-1,-2 0 1,1 0-2,0 1 5,1-5-2,0 4-2,-1-2 4,-1 1-5,1-4 1,-2 0-4,2 2 6,1-3 0,0 0 2,3-3 1,2 2-4,5-5 2,-2-4-2,4 2-1,0-1 2,1-3-6,3-4 0,-3 1 0,7-2-4,-2 0 0,1-2 0,2-3 0,1-1-2,-1 3 1,3-3 1,-1 1 2,2 0-2,-6 4 3,5-4-2,-2 1 0,1 1-1,-1 4 6,-2-2-2,-2 3 2,0 1-2,-8 4 0,2 0 5,-4 1 0,-2 1 5,-1 1 3,0 2-2,-7-2-3,4 4 1,-2 0 2,-1-1 1,0 0-2,-1 3-3,1-3-1,-5 4-1,5-3 1,-5 3-6,0 0 0,3-3 1,-3 3-4,0 0 0,5-1-4,-5 1-1,0 0-7,1-3-14,-1 3-9,0 0-17,0 0-12,0 0-23,0 0-14,0 0-18,0 0-24,0 0-19,4-3-23,-4 3-147,0 0-352,0 0 156</inkml:trace>
  <inkml:trace contextRef="#ctx0" brushRef="#br0" timeOffset="17025.8837">667 10955 79,'0'0'104,"0"0"-26,-3-3 18,3 3-3,0 0-1,0 0 1,0 0-9,0 0 6,0 0-3,0 0 2,0 0-2,0 0-1,6-6-6,-6 6-2,1-6-2,1 4-7,2-2-2,-2-2 1,-1 0 5,2-2-9,2-1-7,0 0-3,-1-5-7,2-1 4,2 1-5,0-4-4,-2-2 0,3 2-3,3-7-4,1 0-3,-2 5-1,2-6 0,2 6-5,-3-4-5,1 3 1,-2 7-3,3-8 1,-3 4-6,2 4-2,1 2 1,-4-2-1,-1-4-4,4 8 1,-3-2-2,-2 3 2,2 1-1,-2-1-2,1 2-2,-1 0 2,-1 2-3,-3 0 4,4 0-1,-4 2-6,1-2 5,0 1 1,-4-1-3,4 4 0,-1-1-1,-1-3-2,-3 5 1,5-4 1,-4 0 0,-1 4-3,4-4 7,-2 4-5,-2 0-1,3-6 2,-1 3-5,-2 3 3,3-3-3,-3 3 0,1-3 3,-1 3-3,0 0-3,0 0 1,0 0-1,0 0-7,0 0 5,1-4-3,-1 4 3,0 0 0,0 0-6,0 0 2,0 0 4,0 0 0,0 0-5,-15 8 3,11-7 1,1 2 1,-1-1 0,-1 1 3,-2 0-2,0-1-1,4 3 2,-4 4 1,1-4-1,-4 1-2,4 2 2,-2 0 2,0-1-1,2 3 0,-3-3 2,4 4 0,-2-2 0,1 3 1,-3-3 2,4 5-3,-3-2 1,3 4 1,-2-3-4,0 1 6,1 3-6,2-1 4,-4 2 2,6 0 0,-5-1-4,5 2 3,-2 0 0,1-1 0,1-1 1,2 3 0,0-3 3,0 0 2,0-3-4,0-2-3,4 0 0,-3-2-2,2 1 6,-2-3 2,1 3-1,1-1-3,1-5 1,-2-2 1,3 5-5,-1-3 3,0-1 1,-1-1 0,3 1 1,0-2 1,1 1 0,3-3-3,0 0 0,3-4 2,-1 0 4,4-4-4,-7 3 3,10-3-4,-3 0 1,1-3 3,-1-2 0,-1 1-1,-1 1 0,3-4-5,-2 3 0,-1 0 4,2-1-2,0 1-1,-3-2 0,-2 2 2,1 1-3,-2-1 5,-1 5-4,0-3 1,0-1-1,1 3-1,-6 1 3,4-2-2,-3 1-2,1-1 0,-1 1 2,0 1-4,-1 2 1,1-1 3,-2 0 0,-1 1-2,1 0 0,0-1 1,-2 3 3,0-4-1,-1 2-5,2 4 3,-2 1 3,0-7 3,0 7-9,0 0 0,1-4 3,-1 4-3,0-3 0,0 3-4,0 0-3,0 0-1,0 0 0,0 0-3,0 0 2,0 0 7,0 0-1,-11 12-5,8-9 6,-1 2-2,-1-1-3,-2 1 6,4 3-2,-4 2-4,5 0 2,-4-2 5,0 2-4,1 2-3,-1-2 4,0 3 6,3-4-5,-1 3 3,0 4 0,0-3 0,3 0-1,-3 3-2,3-6 6,-3 3 0,4-2-3,0 3-1,0-2 5,0-1 1,1-2-5,2 1 6,-2 0-5,4-2 0,-2-4 4,-1 5-1,2-4 2,0-2-1,-1 2 0,3-1 2,1 1 2,0-5 1,2 3 2,0-3 2,2 0-5,-1 0 5,1-7 0,3 3 3,-3-1 1,2 1-6,1-8 3,4 6-1,-4-6 3,1 0-3,2 1 5,-3-2-5,3-7 4,2-1 0,-6 7-4,1-1-1,-3-2 3,1 2-3,-1-3-8,1-4 7,-1 7 0,-2-2-4,0 0-1,-4 3 1,4-2 0,0 2-2,-5-2 1,1 4-2,0-1-1,-1 1-2,-3 1 1,0 1-3,-1-2 3,3 3 0,1-2-2,-3 2 1,-1 0 1,2 3-8,0-4-1,-2 5 2,0-2 0,1 1-2,2 0 5,-6 2-3,6-1 1,-6 0-5,3 0 3,0 5 4,0-6-4,0 6 0,-1-4-2,1 4 0,0-4 0,0 4-6,0 0 1,-5-3 0,5 3-3,0 0 0,0 0 2,0 0 3,0 0-1,-13 5 2,8-2 0,2 1 4,1-1-1,-2 0 1,0 4-3,-1 0 1,2 0-1,0 2 1,-2-1 1,2 2 3,-4 6-2,5-6 2,-2 2 3,-1 2-4,1 1 6,-1 1-3,3-1 3,-2 4 0,0-2 2,1-2 1,1 3 0,3 1 1,-2 0 4,1-1 3,1-2 1,2 1-1,-3 2 1,1-9-2,3 10-1,-2-2-7,-2-5 4,4-1 0,1 0 1,-2-2 2,-1-2-2,0 3-1,2-4 1,-2-2-5,2 0 5,1 2-2,0-3 4,0-3-4,-1 1-1,2-1 6,1 1 0,-2-2-1,-5 0 3,15-3-7,-3 0 1,-1-2 2,2-1-2,-1-1 0,2-1-3,-1-3 1,2-3 1,-1 3-3,-1-4 6,-1-2-4,4 3 1,0-10 0,-2 9 6,0-6-1,3 2-2,-4 3 1,-3 0-1,3-1-6,-3 0 1,-1 1 1,2 0 1,-3 1 0,-1 0-1,3 1 0,-5 4-5,0-2 3,-2 3-1,0 0 4,0 2-1,-2-3-1,1 2-4,0 1 2,-2 1-3,1 0 2,-1 0-4,0 0 0,-1 1 0,0 0 1,1 1-1,0 4 1,-1-8 0,-1 5-2,2 3-1,-1-7 1,1 3 1,0 4 1,-3-5-2,3 5 0,-2-3 2,2 3-3,0 0-1,-3-3 2,3 3-4,-5-2 3,5 2 1,0 0 0,0 0 1,-16 5-1,14-4-2,-2 1 2,4-2 1,-9 5-2,3 0 0,1 1 1,-1 0 3,-2 1 4,-1 0-8,5 1 3,-6 3 1,5-1 3,-2 1-1,1 5 0,-3-2 9,4 1-1,-3 1 2,3 1 1,0 1 0,0 1-2,3-1 8,-1-1 3,0 1-2,3-1 1,-1 2 3,1-1-4,0 1 0,1-2-5,1 3 8,-1-3-5,2-1 0,0-5 3,4 6-5,-1-2 1,3 0 4,-4-5 0,1 1-4,2 0-2,0-4 2,0 1 3,3-2-1,-2-3-1,3 1-3,0 0 1,1 0-2,1-4 6,4 0-4,-3 0-2,2-4-3,2-1 2,-3-1 1,1-1-1,1 0-3,-8 3 0,8-4 1,-6 3-4,-2 2 0,0-6-6,-1 6-5,-5-1-8,3 1-11,-1 1-8,-1-1-14,-1 1-14,-4 2-13,6-1-19,-6 1-13,0 0-15,0 0-23,8-1-22,-8 1-25,0 0-126,0 0-341,0 0 152</inkml:trace>
  <inkml:trace contextRef="#ctx0" brushRef="#br0" timeOffset="17594.5586">2621 10383 98,'-3'2'127,"-1"2"-20,0-2 6,-1 0-7,0 3 1,1-2-1,-1 4-7,-2-2-8,-3 3-6,1 0-7,2 3-4,-2-1 0,-4 6-1,0-1-6,-1 6-8,0 1 8,-4-2-2,4 4-4,-3 0-3,6-2 6,-3 0-4,1 3-6,0 0 4,4 1-3,3-8-3,0 11 0,-2-3-1,4-1-2,0 1 0,4 0-5,0-6 2,3-2 0,-3 3-3,1-4-4,3 0 2,0 0-2,3 0 0,-4-3-2,3-2-6,2 1 8,-2-6 0,2 5-4,-1-3 3,4-4 3,3 1-3,-1 2 2,6-7-2,-2 3-7,1 0 3,2-3-2,-2-1-4,0 0 0,-2 1-3,2-1-4,-5 0 1,1 0-4,-1 0 1,-3 2-9,-1-1-9,-4-1-15,3 0-12,-3 1-25,-5-1-20,9 3-19,-8 0-23,3 1-29,-3 1-36,1 0-53,-5-1-157,3 1-420,-1-2 186</inkml:trace>
  <inkml:trace contextRef="#ctx0" brushRef="#br0" timeOffset="19092.699">2940 10558 149,'0'0'170,"1"-7"-24,-1 7-12,0 0-13,0 0-12,0 0-12,0 0-3,0 0 12,-5 16-1,1-6 2,4-5-1,-4 9-5,2 1-7,-2-3 1,0 5-2,-1 3-3,0-1-7,-3 5-4,3 2-5,0-1-7,-4-8-2,5 1-9,-2-2-5,3 1-6,-5-3 1,7-2-7,-3 1-4,-1-2-2,1-3-1,3 3-6,-3-5-5,3 1 1,-3-2-3,4 0-2,-2-2 2,0 1 0,2-4-5,-1 5 2,0-2-1,1-3-1,0 0-3,0 0 2,0 0-3,0 0-6,0 0 0,-12-7-9,10 2 0,-3-4-1,3 0 1,-2 1-7,2-4 0,-1 1 0,-1-2-4,1 1 6,1-4-4,1-1 5,1-3 0,0 6-4,0-2 2,1-2 2,3 5-2,-1-5 4,2 1 2,0 1-4,3 0 0,3-1 1,-2 3 0,0 0 4,1-2-1,3 3-1,0 0 2,1 0 3,-1 1-4,1 2 0,-4 1 1,2 2-3,3-2 5,-4 4-3,1 0 2,-2 0-2,2 2 6,0 0-4,-4 2 0,0 1-1,4 0 3,-4 1-1,1 0-1,-4 1-1,5 3 2,-2-2-2,-4 2 1,0-1 3,3 1-1,-3 0 0,0 3 1,-3-1 1,2-2-1,-2 2-1,-1 3-1,0 0 5,-4-1-2,-1 3 0,0-2-6,-5 5 5,1-2 3,-4-3 0,-1 5-5,0-1 4,-3 0 1,-2 3 2,1-7-8,3 2 9,1-4-6,-3 3 3,1-5-1,5 1-2,3-2-1,-3-2 4,6 2-2,-4-3 2,4 2-4,1-3 5,1 1-3,3-2 4,-6 2-4,6-2 2,-3 3-5,3-3-3,0 0 8,-2 3-5,2-3 4,0 0-4,0 0 0,0 0-1,18-8 0,-10 8 3,1-2-4,1 4 5,1-2-3,4 0 2,-4 0-1,3 0 3,3 3-2,1 2-3,-3 0 3,4-1 3,-7 1-5,4 2 1,-7-2 0,3 4-1,-5-2 3,1 2-3,-3-2 0,-2 2 2,3 0 3,-6 2-4,0-3 4,-6 4-2,2-4 2,-2 3-2,-4-2 3,-1 2-3,-3-1 1,-1 0 6,2 0 5,-2-3 0,-2-2 1,0 0 0,5-1-4,-6 0 5,5-3-3,-1-1 1,1 0-2,3-1-2,-3 1 2,0-1-1,2-1-2,3 2-3,3-3-5,-4 2-11,3 1-13,-1-1-17,7 1-18,-10-1-6,10 1-20,-6-1-21,6 1-21,-4-3-13,4 3-6,0 0-7,0 0-27,0 0-93,0 0-294,0 0 130</inkml:trace>
  <inkml:trace contextRef="#ctx0" brushRef="#br0" timeOffset="19571.0432">3526 11076 163,'0'0'168,"0"0"-8,0 3-18,0-3-5,0 0-13,0 0-5,-6 7-9,3-4-11,-1-2-3,4-1-7,-6 3-6,0 0 1,-1-3-3,2 1-5,5-1 0,-7 0-4,7 0-5,-11 0-9,6-1-6,5 1-1,-9-6-9,5 5-4,1-3-4,-1 0-3,0 1-2,3 0-1,-2-1-6,3 4 1,-1-7-4,1 7-2,0-5-3,0 2 2,2-3-4,1 3 0,-1-1-3,2 2 2,1-4-6,1 4-2,1-1 2,-2 1-1,-2 1-1,3-1 2,-2 0-1,-4 2-2,10 2 0,-5 1 2,-1-2-1,-3 3 1,2 2-1,-2 2 4,-1-3 3,-1 5 1,-2 1 1,0 0 1,-4-2 2,2 3-1,0-2-2,-5 1-1,0 2 0,-1 1-1,2-4-2,2 0 2,-2-1-2,-1 5 0,1-8-7,0 2-11,-1-1-14,3-1-12,-2 0-11,3-1-16,1-1-9,1 0-16,0-3-9,4-1-16,0 0-15,0 0-24,0 0-28,0 0-97,0-10-301,4 3 133</inkml:trace>
  <inkml:trace contextRef="#ctx0" brushRef="#br0" timeOffset="20178.2252">3990 10718 203,'4'-1'214,"-4"1"-22,0 0-17,0 0-14,0 0-3,0 0-6,-4 12-8,3-6-6,-2 5-6,-1-1-2,2 1-12,-3 1-11,-2 3-8,1 1-5,2 1-7,-4 1-10,0 0-4,2 1-7,-1 7-9,0-8-3,-3 6-2,2 1-6,0-7-3,2 1-5,-1-2-5,-1-3-2,3-5-2,1 3-5,0-1-1,0-6 0,1 3-2,0-6-2,1 4 9,0-2 5,1-1 5,1-3 8,-2 4-2,2-4-5,0 0-6,0 0-1,0 0-4,2-21-1,1 11-5,2-7 0,0 0-4,1-2-2,2-5-2,0-1-5,3-1 0,-1-1 0,1-2-1,1 0-4,4 2-2,-2 2 2,1 3 0,-5 4 0,4-6-1,0 6-4,-5 2 3,3 2 0,-2 1 0,0 1-2,-1 3-1,-2 1 2,-1-1 1,-2 4-2,1 1 0,-3 0 0,1 2-2,1-1 1,-3 1-2,-1 2-2,0 0 2,4-2 0,-4 2 1,6 5-3,-2 2 4,0 0-1,0 1 1,-2 1 1,2 3 0,-1 0 4,1 5-1,0 4 5,-1-2 8,1 5-6,2-1-2,-3-2 0,2-1-3,-4-2 2,2 1 0,0 9-1,0-10 3,1-1-1,0 2-4,-3-4 1,-1-4-2,4 2-1,-3-3 3,2 1-5,-3-4 5,4 4-3,-3-6 1,-1 3-7,0-2 10,0-2-10,1 2-6,-1-2-16,2-1-7,-2 0-14,0-3-8,0 6-12,0-6-12,0 0-17,0 3-22,0-3-29,0 0-26,0 0-14,0 0-35,0 0-171,-3-16-425,-2 8 188</inkml:trace>
  <inkml:trace contextRef="#ctx0" brushRef="#br0" timeOffset="20395.7372">3835 10975 27,'0'0'201,"0"0"-10,0 0-13,0 0-4,10-10-8,-2 6-12,5-2-11,4-2-12,3 0-13,1-1-11,4-2-11,1-2-9,-2 1-8,2-2-20,0 5-19,1-2-20,-3-3-21,2 4-27,-2-4-20,-1 2-31,-2 3-5,-3-2-30,-3-1-22,0 1-112,-2 0-266,-3 2 117</inkml:trace>
  <inkml:trace contextRef="#ctx0" brushRef="#br0" timeOffset="20729.0506">4241 10533 33,'0'0'122,"5"-5"15,-5 5 3,6-2-15,-2 0 5,-4 2-1,11-2-5,-5 2 0,1 2-3,3 0 0,1 0-8,0 1-4,2 1-4,-3 3-10,5 1 4,0 0-8,-2 2 0,-1 2-3,2 4-9,-4-1-6,2 0-4,-3 2 4,0 8 0,-3-1-4,1-1-2,0 5-7,-7-4-6,0 2 3,-2-2-2,-3 1-1,1 0-1,-4 0-7,0 0-3,1-7-5,-1-1-2,-1 3-7,0 1 0,-4-4-2,4 0-1,-2-1-4,-1 0-2,-1-2-4,1-1-13,-1-1-9,-1 0-13,0 0-13,-3-2-11,6-3-15,0 0-25,0 0-15,2-2-20,0 1-22,2-2-17,3-1-18,-3-2-39,5 0-141,2-1-383,0 0 170</inkml:trace>
  <inkml:trace contextRef="#ctx0" brushRef="#br0" timeOffset="21671.0766">4927 10850 116,'0'0'229,"-7"3"-25,7-3-17,0 0-24,0 0-11,0 0-8,19 5-9,-6-7-8,5 6-9,10-3-7,3 1-12,0-1-5,3 0-11,2-2-9,3-1-8,1 3-6,-3-2-5,4 0-9,-4-4 0,0 0-10,-2 3-3,-3-1-7,-2-3-6,-3 2-3,-4 3-6,-4-3 0,-4 1-2,-5 1 2,4 0 0,-8 0 1,3-1-5,-1 2 0,-2-2 1,-1 2 7,-5 1-2,8-4 2,-6 1 2,-2 3-5,4-2-2,0-1 1,-4 3-3,1-6-1,-1 3 1,0 3-4,0 0 1,-3-8 3,1 3-3,2 5-4,-4-6-4,2 4 5,-2-3 0,0 2 0,2 0-6,-2-2 0,1 1 0,-3-1-4,2 5 4,-1-3 1,0-2-2,1 1 2,-1 1 0,2 1 0,-4 1-2,7 1 1,-4-1 4,4 1-1,-8-3-1,8 3 3,-1-2 4,1 2 4,0 0 3,-8 6 18,8-5 7,-4 7-3,4-2 7,-3-1-3,0 6 3,2-3-3,-2 3 1,3 0-2,-1 0 3,2 0-5,-2 1 2,1 0-6,-4 1-2,4-2 0,0 0-2,0 0-2,-1 1 0,1-1-2,0-4-5,0 0 0,0 3 3,-3-3-6,3-3-3,0 3 2,0-3 3,0 0-5,0-4 2,0 5 5,0-5 8,0 4 6,0-4-3,0 0 3,0 0 1,0 0-8,0 0-2,4-12-4,-5 6-2,1-5 3,0 0-3,1-2-7,-1-1-2,0-1 0,0-2 2,0 2-5,4 4-1,-3-1 1,-1 0 2,4 2-2,-4-2-5,4 0 4,-4 3-5,2 1 3,-2-1 2,3 1 2,-3 5-8,1-3 2,-1 0 1,3 3-2,-2-1-1,-1 4 1,1-3-3,0-1 1,-1 4 1,0 0-2,3-4-1,-3 4-1,0 0 1,0 0 1,0 0 0,9 9 7,-6-4-8,3-1 4,-2 5-1,3-3 0,-1 3 0,-1 2 2,2-2-2,-2-1 2,2 1 1,-1 0-3,1-1-1,-1 1 0,2-2 2,-3-1-1,0-2 0,-1 2 0,1-3 4,1 1-1,-4 0-2,1-2-2,1 1 5,-3 0-1,2-1-3,-3-2 4,0 0-4,1 5 3,-1-5 3,-1 7-1,-2-3-3,2-3 5,-6 4-3,3 3 1,-6-4-3,1 4-2,-2-1-11,-4 2-16,-2 0-29,-2 0-24,0 0-30,1 0-29,3-1-62,1-4-34,-3 5-256,3-1-532,0-4 236</inkml:trace>
  <inkml:trace contextRef="#ctx0" brushRef="#br0" timeOffset="22567.9567">6441 10355 19,'5'-10'145,"-1"3"0,1-3-12,-1 1-4,-2 4-13,0-2-2,-1 2-2,0 0-7,-3 0-10,0-2-15,0 3-5,-3 1-6,-3-2-6,2 3-6,-3-1 0,0 3-6,-2-1-2,-1 1-2,-2 0-2,1 1-5,0 1 0,3-1-4,-4 1-3,2 3-3,-2-2 2,4 1-12,-5 0 3,6 3 3,1-2-8,0 3 0,1-1-5,2 0 1,1 0 0,3 1 6,-1-1 5,4 3-8,-1 1 7,3 0-5,1 1 6,4 0-3,0 2 1,2 1 0,3-1-1,-1 1-1,1-1-3,-1-1 2,-2 4-5,2-1 1,0 0-1,-3 0 0,-1-2-5,-2 1 1,-2 1 0,-4-5-2,3 1 2,-8-1-3,4 4 0,-4-3-2,-1-1 3,-5-2-1,3 0 2,-3-1-3,1-3 2,0 4 5,-3-5 4,1-1 0,-3 4-1,3-6 1,-1 0-4,1-1 2,-1-1 1,2-4 0,0 1-3,-2 0 2,2-3 5,4 2-5,-2-4-6,0 2 0,3 1 6,2-1 0,0-2-3,-1 1 0,4 0 0,0 2-2,4-3 0,-3 2-3,4-1 0,2-2-2,2 2-4,0-3 5,1 6-4,0-1 0,0-1-3,2 1-12,-2 2-10,2-2-15,-2 4-27,1-1-19,-1 1-18,-3 1-24,3 2-17,-1-1-10,1 0-24,-1-1-153,-1 1-357,-1 0 159</inkml:trace>
  <inkml:trace contextRef="#ctx0" brushRef="#br0" timeOffset="22966.0157">7088 10178 128,'-4'0'165,"0"-4"-11,-5 6-7,0-2-13,-5 2-9,4 2-7,-3 3 0,-1-2-8,-1 4-6,-2 2-3,-1 1-10,-2 6-4,-2 1 0,3 1 3,-2 2-7,4 1 2,-3 1 0,4 1-7,0 3-2,1 0-1,2 0-4,0-1-1,4-3-7,3 6-3,2-4-3,-1 2-4,2-3-4,3-1-5,2-4-2,0 1 3,2-1-9,0-2-5,5 0-2,-3-3-3,2-5-2,5 4-3,-3-1-2,0 0-3,-1-3-9,4-3-11,-3 0-14,0 1-14,2-2-25,-2 0-7,0-1-12,2 0-22,-1-1-12,-1-2-34,1-1-4,-2 2-22,0-2-23,0-1-122,-3-1-342,-6 1 151</inkml:trace>
  <inkml:trace contextRef="#ctx0" brushRef="#br0" timeOffset="23782.5609">7277 10395 115,'0'0'211,"0"-5"-14,0 5-22,0-6-21,0 6-16,0 0-16,0 0-10,0 0-13,0 0-6,0 0 10,-3 15-8,3-7-7,0 0-5,0 5 5,0-2-2,0 6-10,0-1-5,0 0-5,-1-3-8,0-2-4,-2 5-4,-1-2-7,3 1-1,-4-1-4,1-5-5,0 5 0,3-7-5,-3 1-3,4-3-2,-1 0-1,-2-1-3,3-1 2,0-3 2,-4 4 7,4-4 8,-1 4-5,1-4-6,0 0 2,0 0-7,0-13-1,-3 6-5,2-5 3,1 0-4,0-3-4,0-2 2,1-2 0,2-1-5,5-6-5,-2 1-6,2 3 0,1-4-3,1 1 1,0-1 6,1 9-3,-1 0 2,4 0-2,1-4-1,-4 7-1,4-1 2,0 3-1,0 2 3,-2-1-3,-2 2-2,6 5 6,-7-2-2,2 1-3,-3 4-1,2 1 1,1 0 2,-4 2 0,-1 5 1,1-2 1,-7 2-3,5 3 1,-3 0 2,-4 1-2,-2 6 4,-2 0-2,0-2 0,-6 2 2,-1-2-3,2-1 3,-3 3-2,-4 3 0,6-4-1,-5-3 2,5 2 2,-2-3-2,2-1-1,-3 1 0,4-5-3,2 2 5,-4-3-2,2 0 1,2-2-2,2 1 0,0-4 1,1 3-2,0-1 7,3-2-5,2-1 1,-5 3-1,5-3-4,0 0 3,0 0-3,0 0 2,0 0-1,0 0 1,17-6-2,-11 6 4,5-4-2,0 3 2,0 0-1,0 1-1,1 0 2,2 0-3,-1 0 0,-2 1 3,2 3-2,0-1 1,-3 1-2,2 0 3,-2 1-3,0-1 2,-1 3 3,-6-4 0,2 3-3,-1 3-1,-4-4 2,-4 7 2,-1-4-4,1 1 4,-5 1-5,-5 0 7,5-1-2,-7 3-2,1-2 2,0 0-1,-3 0-1,0-1-2,2 0-1,-2-3-11,0-1-12,0 1-13,1-3-11,1 2-21,2-2-19,2 0-15,3-2-21,4 1-29,-1-1-34,-1-1-149,7 0-366,0 0 162</inkml:trace>
  <inkml:trace contextRef="#ctx0" brushRef="#br0" timeOffset="24211.7368">7646 10835 50,'0'0'183,"0"0"-8,-8-6-20,8 6-12,-4-2-17,4 2-12,-1-5-10,-3 2-3,4 3-5,-5-2-3,5 2-8,-2-5-2,2 5-9,0-2-4,0 2-8,0 0-5,2-8-8,-2 6-5,4-2-6,-4 4-3,5-6-7,-1 4 3,-1 0-4,-1 0-4,2-1 0,-4 3-5,7-1-4,0 0 8,-2-2-8,-5 3 3,9 3-2,-5-1-5,2 2 4,-2 0-1,-4 0-2,4 1-1,-3 2 6,-1-2-2,-1 2 4,-3 3-2,0-1 0,-6 1 5,1 4 2,-3 0-4,1-3 1,-2 1-4,-2 0-1,1-2-4,-1 1 1,-2-1-10,-1 0-10,3 0-20,-3-1-21,4 1-16,0-3-21,5-3-29,1 0-12,3-3-16,-1 1-162,-1 0-329,7-2 146</inkml:trace>
  <inkml:trace contextRef="#ctx0" brushRef="#br0" timeOffset="24652.6021">8292 10442 91,'-3'-3'252,"-4"-1"-19,4 2-24,-4-1-16,-2 3-17,0-1-16,-1 2-16,-2 1-15,2-1-9,0 1-12,1 2-11,-2 3-11,0-1-6,1 3-9,-1 3-10,-1 0-2,-2 1-6,5 1-4,0 2-9,3-1 1,-2 2-4,3-2-6,0 2-1,5-5-2,0 1-5,0-4 0,6 1-3,1-1-2,3 1 0,-1-4-1,1 1-2,3-3-1,0-2-1,6 0-2,-2-2-3,-1-2 4,0 0-6,1-3 3,0-5-1,2 4 0,-1-5-5,-5-1 7,6-2-5,-5 2 0,0-1 1,-4-5-2,-2 4-3,-2-3-1,-2-1 3,-4 1 0,-1 0 0,-8 0 1,3 0-5,-3 1 3,-3 3 0,-2-2-7,0 1-12,-5 7-16,2-5-12,-1 4-10,-1 1-17,1 0-13,-2 3-23,1 0-6,8 1-25,0-1-22,-1 0-14,5 3-132,-2-3-334,5 3 148</inkml:trace>
  <inkml:trace contextRef="#ctx0" brushRef="#br0" timeOffset="24937.9706">8437 10164 16,'14'4'210,"3"2"-7,0 2-17,5 3-7,-3 3-11,6 6-8,-2-2-13,-3 2-6,2 0-8,-4 4-15,1-2-8,-4 0-6,-1 2-8,-2-2-10,-2-3-6,-4 3-4,-1-1-12,-1-2 0,-2 1-10,-4 4-6,-3-4-5,-5 4-2,0 0-4,-7 1-13,0-2-14,-3 4-23,-4-1-27,-3-1-33,-2-2-36,-2 0-41,-1-2-70,0-1-113,0-1-359,4-4 159</inkml:trace>
  <inkml:trace contextRef="#ctx0" brushRef="#br0" timeOffset="25814.5534">6261 11211 73,'6'-5'130,"-2"0"-12,0 1-5,1 1 2,-1 1-5,-1-3-6,0 1-3,-3 4-11,1-4-8,-2 0-6,1 4-10,-6-4-6,3 1-2,3 3-3,-11 0 4,4 0-8,-3 0-6,0 0-6,-2 1 2,1 2-8,1-1 0,-2 3 2,-2-4-5,5 4-2,-5 2-2,5-3-4,0 0-2,0 2 0,3 0-1,2-1 0,0 3-3,3 0 7,1 2-2,1-1 4,3 2 0,6 2 4,-1 0-2,5 2 3,8 2-4,-3 1-3,6-3 0,-4 2-4,3-2-1,-1 4-6,-2-2 1,-2 3 0,0-4-4,-6-1 0,5 5 0,-9-6-1,0 0 4,-4 0-2,-1-2-1,-2-1-2,-4 0 3,-2-1 1,0-3-1,-1 5-2,-5-4-2,3 1 1,-7-1 1,4-2 4,-9 2 0,3-4-3,-1-2 1,-4 1 4,2-2 0,-1-1 0,-2-3 3,4 0-3,-1-2 1,1 1 1,7-3 0,-1 3-2,-1-3-1,3-2 1,2 2-1,3-2-2,0 2 4,0-2-1,1 3-1,4-1-3,1-3 2,2-2-5,2 3 0,5-2-2,-2 2 0,7-3 1,-2 4-3,5-1 2,-4 2-2,4-1-17,-4 3-9,5 1-7,-1 1-21,-1-2-10,-3 4-20,4 1-16,-4 0-16,2 1-14,1-1-21,-2 3-9,-2-3-140,0 2-321,2-1 142</inkml:trace>
  <inkml:trace contextRef="#ctx0" brushRef="#br0" timeOffset="26227.6734">7202 11153 166,'0'0'165,"-15"2"-1,6 1-12,0 1-8,-5 2-7,3-2-6,-8 4-8,1 2-9,-8 1 3,2 2-14,-2 3 2,2 0 1,2 5-4,-3-2-3,2 1-10,-4 0-4,4 1-3,5 4-5,-2-1-3,4-2-7,0 2-3,4-1-6,2 2-1,2-1-6,3 1-2,3-4-2,4-2-6,-1 0-4,7-2-2,-3 1-4,5-1 4,3-3-8,0 1-2,0-4-3,4 2 0,2-2-4,0-3 0,-2 2-11,3-3-1,9 2-4,-9-3-6,1-2-7,0 1-13,-1 0-17,-1-2-11,-5-2-13,-1 1-11,0-1-14,-2 2-21,-1-1-9,-2-2-14,0 2-16,-1-4-13,0 2-34,-7 0-106,11-2-328,-6 0 145</inkml:trace>
  <inkml:trace contextRef="#ctx0" brushRef="#br0" timeOffset="27531.3354">7503 11311 67,'-5'-3'197,"5"3"-11,0 0-9,-9 6-7,4-2-8,-2 4-6,-3 1-6,1 0-9,-4 4-9,-1-1 2,1 4-14,-3 4-9,0 0-7,-1 2-10,7-7-6,0 1-8,-4 3-3,5-2-10,-1-2-5,3-1 2,0-5-16,2 1 0,1-4-8,-1-1-1,4 2-5,-3-3-2,3-2 2,0 2-2,-2 0 3,3-4 1,0 0 6,-4 4-3,4-4-3,0 0 3,0 0-12,0 0-1,0 0-4,7-14 0,-4 3 3,5-4-11,-3 0 1,2-2-3,0 0 0,3-2-2,-2 2-2,5-5-5,1-2 0,-1 2-2,3 2 2,-7 2-5,0 1 3,1 2 4,4-1-4,-1 1-1,0 0 9,-4 2-11,6 1 3,-3 0-1,-1 3-2,-2 1 0,-2 2 0,-2 2 3,0-3-2,-1 6-2,2-4 2,-2 3-2,-4 2-4,8 0 3,-8 0 3,6 7 12,-2-2-1,-3 2 5,7 2-1,-3 0 3,0 4 6,3-1 1,-1 5 4,1-2 1,-2 2 3,2-1-1,-3 1-3,5 8 0,-5-8-4,1-1-1,0 2 1,-2 0-5,2-1-5,-2-2 1,1-2-3,-4-2 5,3-1-5,0 2-1,-4-5 2,4-2-4,-3 3 0,4-3-9,-5-1 8,0-1-2,3 2-1,-2-1 6,2-2-20,-3-2-10,0 6-9,0-6-12,1 5-7,-1-5-15,1 4-7,-1-4-14,0 5-10,0-5-9,0 3-12,0-3-13,0 0-7,0 0-9,0 0-3,0 0-23,-6 2-38,6-2-159,-13-2-396,8-1 175</inkml:trace>
  <inkml:trace contextRef="#ctx0" brushRef="#br0" timeOffset="27767.515">7365 11423 106,'-4'-4'206,"2"3"-17,2 1-18,0-5-10,0 5-12,7-5-6,0 4-11,5-1-3,-1-2-8,2 3-12,7-3-10,1 1-6,1 3-10,0-1-9,7 1-7,-2 0-4,-5 1-9,6-1-8,-9 0-11,4 3-13,-5-3-15,5 0-13,-6 0-20,6 2-22,-6 0-14,4-2-17,-2 2-21,0 1-17,-1-3-17,1 5-10,-5-2-114,0-2-278,-1 3 123</inkml:trace>
  <inkml:trace contextRef="#ctx0" brushRef="#br0" timeOffset="28132.3362">8000 11503 25,'2'5'138,"1"1"-3,-2 0-4,1 0-11,0-1-11,1-1 3,-3 4-8,1-4-6,1 2-1,-2-1-4,-2 2 1,1 0 2,-3 0 3,0-1-5,-1-2 0,0 1-8,-2-1 7,0 3-5,-1-5-2,2 0-7,-1 2-3,0-4-5,-1 1-3,8-1-6,-9-1-4,9 1-2,-10-4-6,2 1 0,6 0-6,-3-2-5,2 1-2,-1-1-6,4 1-3,-1 0-5,-2 0-3,7-1 1,-4 1-2,5-1 3,-3 2-5,4-2-5,-2 2-1,3-1-3,-3 3-1,5-3 1,-1 4-2,1 0-2,-2 0-1,2 0 0,0 3 3,0-2-3,-1 3-1,1 3 0,-2-1-1,-1-1 5,-1 3-3,-3 0-1,1 0 3,-3 3-1,0 0 2,-3-1 5,-2 1-4,-3 4 3,-4-2-2,-1 2 0,-2-1 0,-1 1-1,0-1-4,-1-2-7,-1 0-18,-1-3-12,0 1-21,2-1-18,1 0-35,4-3-20,-1-1-27,3-2-28,-2 1-195,6-3-409,2-1 182</inkml:trace>
  <inkml:trace contextRef="#ctx0" brushRef="#br0" timeOffset="28566.9967">8355 11390 56,'0'0'193,"-5"-5"-12,5 5-9,0 0-11,0 0-12,-15 7-6,8-6-10,1 4-6,-4 0-6,6 0-6,-4 4-7,0-1-3,2 2-8,1 2-8,1 3-9,-1-1-9,5 2-7,0-3-1,0-1-11,1 5-4,3-5-4,0 0-3,1-2-2,4 1-6,-3-4-4,5 1 0,0 1-7,2-5 0,1 2 1,-2-5-6,-1 0-1,6-1 1,-5 0 0,2 0-2,-1-2-4,4-6 0,-7 4 7,0-1 1,0-2 3,3-5 3,-5 4 3,3-6 2,-7 5-2,4-7 2,-7 0-2,1-1 0,-2 0-8,-3 2 0,-1-2 0,-1 1-3,-4 1-4,-5 0-5,2-1-8,-3 6-12,0 1-5,-4-3-24,1 4-9,0 1-3,-1 2-14,2-1-22,3 2-9,1 1-22,2 0-14,2 2-6,1 1-13,3-3-20,-4 1-148,4 0-346,1 1 153</inkml:trace>
  <inkml:trace contextRef="#ctx0" brushRef="#br0" timeOffset="28864.9688">8530 11183 166,'14'4'208,"-1"5"-9,4-3-9,-2 6-10,3 0-5,-2 0-8,0 1-9,0 0-7,3 4-13,-2-1-9,-7-1 0,7 8-16,-11-7-4,3 9-6,-1 1-4,-2-1-4,-3-5-12,-6 1-4,1 2-5,-2 3-10,-5 0-6,0-1-2,-4-1-6,3-1 3,-5 1-13,-2-3-11,3 2-12,0-6-24,1-2-35,-1 1-32,3-3-28,-3 0-37,6-5-36,-1 1-35,0 0-185,4-5-425,-1 0 188</inkml:trace>
  <inkml:trace contextRef="#ctx0" brushRef="#br0" timeOffset="30172.0176">9029 10568 183,'-7'-1'178,"7"1"-12,-7-2-18,7 2-8,0 0-15,0 0-5,0 0-10,0 0-1,0 0-9,11-4-10,-2 3 5,4 1-9,1 0-6,4 0-6,0-2-10,3 0-6,0 1-1,13-3 2,-3 2-9,1-4-3,1 3-7,-1-2-4,1 2-3,-1-3-3,0 2-1,0 1-5,-4 0-4,-6 1 1,-3-2-4,0 4-1,-6-3-4,1 1-1,-5 2 1,2-2-5,-3 1 6,-4 1-2,1-2-4,-1-1 2,1 1-2,-5 2-1,5-5-3,-1 1 0,-4 1-2,1-2 0,-1 0 2,0 0 2,-1-1-7,-2 1 0,2-1-2,-2 1 2,1-1-4,1 1 2,-3-1 0,1 4 2,2-3-1,1 5 0,0-7 2,-5 5-2,5 2 0,-3-2 2,3 2 0,-3-3-2,3 3 0,0 0 2,0 0 3,0 0-1,0 0 8,-12 6 5,8 0 6,3 1 7,0-4-1,-2 5 3,-1 1-1,2 0 0,-1 1-1,1 0-2,-1 2 5,2 0 0,-3-2-2,2 2-3,-1-1 1,2-1-2,-2 3-2,3-4-4,-1 0 0,0-3-1,-1 2-5,2-2 1,0-3 0,0 2-2,-1-1 2,1 0-2,0-4 0,0 0 2,0 4 5,0-4-4,0 0 3,0 0-4,0 0-3,0 0-2,5-10 1,-4 3 1,2 0-3,-3-1 0,3 0-2,-1-5 0,0 2-5,0-3 0,0 2-3,0 0 1,-1-3-8,0 3 2,0 1 0,2 1 1,-2 1-3,-1 1 1,1 0 4,-1 2-4,3 2 2,-3-3 3,0 3-5,0 0 2,0 4 2,2-6-2,-2 6-4,0-5 5,0 5-1,3-3-2,-3 3 0,0 0 0,0 0 3,16 4 2,-10-3-2,0 1 0,2 1 4,4 0-3,-1 2 3,2-1-1,1 2 0,0-1 1,0 1 2,5 2-2,-3 0 4,0-2-3,-3-1 2,2 1-1,-5-2 0,1-2 1,-2 3-2,-2-3 0,-2 1 7,1-1-8,-3 1 1,4-3-1,-5 2 3,-2 3-2,0-5 4,0 5 5,-5 0 6,-1-3 0,-3 4 0,1-2-3,-8 3 0,-1-1-1,0 1 0,-2-3-3,1 1 3,-1 4-4,1-6-2,-1 2-8,1 1-17,4-1-14,0-4-11,3 4-15,-2-2-15,5-1-17,1 0-20,1 0-25,1-2-20,5 0-11,0 0-11,0 0-152,0 0-360,0 0 160</inkml:trace>
  <inkml:trace contextRef="#ctx0" brushRef="#br0" timeOffset="30791.2627">10654 10378 187,'0'0'202,"0"0"-13,0 0-13,-3-4-15,3 4-15,0 0-16,0 0-12,0 0-10,0 0-10,0 0-4,0 0 12,0 0 0,-7 15-10,7-9-8,-2 0 4,1 5-4,1 0-8,-2-1-5,-1 3-5,2-2-8,-2 1-6,-1 7-6,-1-4-4,3 1-5,-1-1-4,1-4-3,0 2-2,-1 3-5,-1-5-3,1 1-2,0-3 0,2-1-5,0-3-1,0 0-1,1 0-5,-2 0-6,0-1-10,1-2-4,1-2-2,-2 7-8,2-7-1,-1 4-7,1-4-10,0 0-21,0 0-15,0 0-21,0 0-2,-6-13-6,4 8-22,0-2 3,1-5-8,-1 3-2,2-2 0,-1-3-7,0-1 1,-2 5-3,3-9-77,0 5-235,0-3 105</inkml:trace>
  <inkml:trace contextRef="#ctx0" brushRef="#br0" timeOffset="31275.7755">10568 10446 562,'-1'-17'-9,"0"6"5,1 0 15,0-2-3,0 3 6,1 0-2,0 1 7,3 1 5,1-1 0,3-1 13,0 0-2,4 0-6,0 3 9,3-3 3,1 2 13,4-2-1,-1 5 2,-1-3 3,9 1-4,1 2 5,-6 1-2,-2 1-1,-1 3-6,0 0-2,2 0-1,-1 5 1,2-3-2,-3 0-10,-6 3-5,0 1-4,-3 2 0,2-2-7,-5 2 2,-1-1-6,-1 3 2,-4-3-3,1 2-2,-5 1 6,-3 1-3,1-1 5,-5 2-4,-4 0 3,1-2-3,-2 0 5,-2 1-2,2-1 5,0 0-8,-2-2 3,2 1 3,1-3 0,3-1-2,0-1-1,-2-1 3,3 2-8,1-1 4,0-2 1,4-2 1,0 5-1,1-4-3,4-1 3,-5 2-6,5-2-3,0 0 5,0 0-6,0 0-2,0 0-2,0 0 2,0 0 4,28-1-4,-17 1 3,1 0-2,-1 1 2,2-1 3,2 2-2,2 0-1,2 1-1,-2 1 5,2 1-5,0 0-3,-2 0 5,1 2-7,-7-4 4,1 3-4,-2 1 2,-2 0-3,-4-3 4,-2 5 0,2-3 4,-3 0-3,-3 5 14,-2-4 2,-5 2 5,0-2 9,-8 3-4,-2 0-2,-6-1-2,-5 1 0,3-5-1,-1 2 0,-1-4 1,2 2-4,-1 0-2,5-5-3,1 2-1,0-4-2,2 1-3,-2-2-1,6 2-14,-2-2-15,8 1-6,-1 2-10,4-2-16,0 0-21,1 1-27,2-2-20,-1 1-30,5 2-27,-4-5-33,4 5-142,0-4-373,0 4 166</inkml:trace>
  <inkml:trace contextRef="#ctx0" brushRef="#br0" timeOffset="32483.7118">9032 11523 59,'0'0'194,"0"0"-7,0 0-14,11-5-2,-3 4-8,1 1-10,3 0-6,1 0-21,7-3-1,1 1-5,8-1-6,2 2-6,6 0-10,-4-1-9,0 2-4,2-3-10,-3-2-5,2 5-10,-2-4-9,3 4-4,-6-1-4,3-1-1,-5 2-8,2 0-2,-11 0-2,0-1-11,-3 1-2,-3-2-5,-2 1-5,0 1 0,-6 0 0,3 0-5,-7 0 4,8-1-7,-8 1 5,7 0-4,-7 0-2,5-5-3,-4 3-9,-1 2 0,-1-6 2,0 2-10,-1-2 5,-1 2-2,-1-1 3,1-1-6,-2-1 0,1 3 0,-2-2-1,1 2 4,-3 0 4,3-1-1,-3 0 1,2 0 1,-3 1 2,4-1 2,-2 3 4,4-1 4,0 0 4,3 3 5,-9-5 2,8 4 3,1 1 0,-7-3-3,7 3-2,0 0 2,0 0-2,0 0-2,0 0 14,-6 5 7,3 2 4,2 0 7,-5 3 1,4-2 2,1 1 0,-4 4-5,5-2 0,0 2-2,-3-2 4,3 0 6,-1 0-6,1 3-1,-1-7-5,2 5-3,-2-4-5,1 0-1,0-2 2,0 0-8,0-1 1,0 0-1,0-1-1,0-1 0,0-3 0,1 5 0,-1-5 3,1 4 1,-1-4 4,0 0 0,0 0-5,0 0 1,0 0 1,0 0-6,0-19-3,0 12 1,-1-4-2,1-1 0,1-5-1,-1 6-4,3-5-7,-3 4-4,-3 1 0,3-6-2,3 5-3,-3-1-1,2 4 5,1-3-3,-2 3 2,-1 3 2,0 1 1,0 0-1,2 1-1,-4-1 1,2 5 5,2-7-7,-2 7-4,0-3 0,0 3 4,0 0-3,4-1 0,-4 1 1,0 0 2,9 7 6,-3-3-4,4 5 0,-1 0 6,0-1-5,4 2-1,2 0 2,2-1 1,-3 1 1,2 0 5,0-2-7,-1 3 2,-1-2 0,0-3 1,-4 0-2,2-1 3,-1 1 2,-2-3-3,0 0 0,0 1 0,-5 0 0,1-1-1,-4 0 2,2-3 2,2 1-3,-2 2 4,-3-3 1,1 5-6,-1-5 2,0 0-1,-9 7 2,0-5 0,-6 5-5,5-3 4,-7 1-1,2 2 1,-3-2-2,-1 0-6,2-1-2,-2 4-9,2-2-7,-2 0-10,5-1-6,0-1-11,5 1-10,-3-2-12,1 3-13,5-3-13,-1 1-12,1-2-11,3 0-5,-2 2-15,2-2-10,3-2-18,0 0-126,0 0-323,11 3 144</inkml:trace>
  <inkml:trace contextRef="#ctx0" brushRef="#br0" timeOffset="33251.9349">10755 11413 163,'0'0'181,"0"0"-10,0 0-14,0 0-10,0 0-6,0 0-2,0 0 9,0 0-2,-4 12-2,3-7-9,-4 1-6,2 2-6,1 2-1,-2 1-9,-1 2-9,-2 2-10,-3 3-5,2 0-10,3-1-8,-4 1-2,-1 4-5,0-3-10,6 0-3,-4-2-8,-2 0-3,1 0-2,0-3-1,2 2-10,2-6 0,-1 0-2,3-1-4,-3-1 1,2-2-18,2 0-17,-1-2-14,0 2-18,0-2-12,2-3-16,0 3-16,1-4-10,0 0-15,0 0-14,0 0-26,0 0-11,11-8-19,-5 1-145,0-3-355,-1 1 157</inkml:trace>
  <inkml:trace contextRef="#ctx0" brushRef="#br0" timeOffset="33820.0113">10636 11375 45,'3'-7'158,"2"3"-13,-1 1-7,3-4-10,6 0 0,-3 6-8,4-5-5,0 5-8,7-3-10,-3 1-9,-1 1-2,4 4-8,0-2-7,0 3-7,7-2-8,0 2-7,-6-1-5,0 4 3,-4-2-13,2 4 3,-3-3-8,-6 0-1,-1 2-1,-3 0-9,1 3 0,-2-2-2,-2 1-1,-6-2 1,-1 2-6,-5 1 4,2 2-2,-7 2-1,-1-1 3,-8 3-1,7-5-2,-3 1 1,1-3 3,-2 1-4,-6 3 5,7-7-2,-2 2 1,1-1 0,3-2 5,3-2-1,1 2 2,1-3 0,-2 1 3,8-2-6,-4 2 1,5-2-4,4-1-2,-10 3 1,10-3-1,-4 1-2,4-1 0,0 0-1,0 0-6,0 0 7,22-2-5,-12 2 0,3-2 0,0 1 0,1-2-1,4 2 4,1-2-7,-2 5 3,2-1 0,2 0 1,-3 2 0,1 0 0,1-2-3,0 4 1,-2-2 0,-6 1-3,1 2 1,3 2 3,-6-1-1,-2 0-3,-2 0 0,-2 0 1,-2 0 9,-1 3-10,-4-1-2,-2 1 5,-3-3 0,-6 4 4,-3-2 3,0 0 6,-9 2 2,-1-2 3,1-1-2,-1-1-2,1-4 1,-1 1 1,-1-2-4,2-2-1,2 0-1,2-2 0,-6-1-3,7 1-1,4-3-1,-2 2-1,5 1-1,-2-5-12,5 3-14,1-1 0,1 0-10,1-3-12,0 3-12,2-4-33,1 2-34,4 0-26,-2-2-20,3-1-28,0 0-127,3 0-347,0-1 153</inkml:trace>
  <inkml:trace contextRef="#ctx0" brushRef="#br0" timeOffset="34860.1665">11427 10451 87,'-2'-4'156,"2"4"-8,0-5-13,5 1-13,0 1-16,4-2-3,1 0-12,3-2-2,3 0-9,4 1-11,1 0-4,-2 1-3,8 0-9,-6-3 1,-2 4-4,1-1-7,-2 2-7,0-1 0,1 0-2,-5 3-7,-1 1-1,1 0-6,-4-3 0,0 6 1,-2-3-5,-3 1-2,0 3 0,-1-2 2,0 3 0,-4 1-3,0 1 6,0 3 1,-4 2-1,-1-1 0,-4 6 2,-4-2 1,3 2-1,-6 5 2,1 0 2,0 1 8,2 3-2,-4-1 2,4 1 6,1 1-5,-2 3 3,3-2-4,-1 3-3,-1-1-1,3 1 3,-3-1-6,4 0-2,4-1-1,0-5-3,0 4-2,3-2 0,0-9-5,2 1 0,4-1-2,-2-1 2,1-6 1,-2 3-2,3-7-2,0 4 3,1-4 1,0-2 3,3 0-2,1-2 0,-4 0-4,8-3 0,-3 1 2,3-3-7,1 0 5,-3-3-3,2 3-3,0-3 1,1-5 0,-1 5-2,0-5 1,-3 2-1,0 1-3,0 1 2,-2 0 5,-2 1-5,-2 2 0,-1-1 6,1 0-10,-2 2 3,-1-1-2,-1 1 1,0 3 2,-3-6-8,3 6 0,-7-2 11,-3 6-8,-2 0 0,1-1-1,0 2 2,-4 4-2,0 0 3,4 2-3,-1 2 4,1 1-1,4 0-5,-2 6 5,3-4 0,1 4 2,2-1-4,1 1 5,2 3 1,0 2 4,1-5-2,0 5 4,0 0 2,1 0-1,-1 0 1,3 0-3,0 1-3,-2-2 6,1 3-6,-3-9 2,1 0 1,-1 2-2,-1-3-3,-2 2 1,3-3 0,-5 2 0,4-5 3,-3-1 5,0-2-1,-2 2 3,-2-1-3,-1-2 3,0 0 1,0 0 1,-2-2 6,-1 0-3,2-1-1,-4 1 3,-1-3-6,-3 2 2,5 1-3,-4-4 1,2 0 2,0 0-4,2 0 1,-1-2-4,1 2-2,-1-3 2,1 0 7,0 0-10,2-2-4,-1 1-5,1 0-7,-1-2-5,6 2-7,0-1-2,-2 0-11,3 1-14,0-1-22,4-2-17,-1 0-15,0 1-15,4-3-14,0-1-14,4-1-15,2-2-21,2 2-172,-3-2-381,6-1 169</inkml:trace>
  <inkml:trace contextRef="#ctx0" brushRef="#br0" timeOffset="35491.6769">12168 10297 164,'0'0'181,"0"0"0,10 14-4,-2-9-6,-2 3-9,2 2-13,6 1-7,-5 1-8,5 3-5,-3-3-13,-1 3-12,4-2-8,-3 2-3,-2-3-6,3 1-9,-5-3-3,4 2-8,-4-3-4,0-2-8,-2 3-5,2-3-6,-1-2-5,-1 1-2,0 0-3,-2-3-3,-1 2-3,2-2-4,0 2-2,-3-3-2,-1-2 0,4 3-2,-4-3-2,5 3 1,-5-3-6,0 0 3,0 0-6,0 0-6,9-9-9,-7 2 0,2 1 0,-3-1-2,3-2-13,0-1 2,0-2-1,2 0 3,-2-4-2,0 3 3,1-2 2,-1 1 0,-3 1 2,3-1 0,-4 4 1,5-2 6,-4 0-5,-1 6 0,0-2 9,0 3-1,3-3 11,-3 4 5,0-1-1,0 5 1,0-7-3,0 4 4,0 3 4,0 0 18,0 0 0,-13 10 9,9-5-2,-2 4-10,-2-1 10,-2 4 1,2 0 3,-1 3 5,-1-1 7,-3 3-2,-3 3-7,-1 1 0,-1-1-7,2-1-1,2-2-2,-4 2-8,0 2 1,1 1-7,6-5 1,-2-1 6,2-2-15,0 2 1,2-3-4,0-4-7,4-1-18,0 1-17,0 2-19,2-4-20,1-1-28,-1-1-34,1 2-35,0-3-24,2 0-36,2 2-225,0-3-485,-2-3 215</inkml:trace>
  <inkml:trace contextRef="#ctx0" brushRef="#br0" timeOffset="37487.0484">13984 10249 6,'0'0'81,"0"-5"6,0 5-3,0 0-29,0-5 13,0 5-3,0-6-2,0 6 3,0-4-1,0 4 2,-4-3-3,4 3 1,0-4-11,0 4 0,0-5-7,0 5-5,-1-7 6,-3 4 4,4 3-3,0-5 1,0 1-5,-1 0-3,1 4 1,-3-4-10,-1 2-2,4 2-9,-5-4 5,5 4-5,-9-2-4,4 2-6,-6 0 4,1 2-4,-2 2 4,-2-2-2,2 2-2,0 1-7,-6 1 1,6-1 14,1-3-6,1 5 3,-1-2 2,0-1-3,1 3-7,3-1 8,1-1 2,2 2-6,-1 0 4,4 1 3,1-1 4,1 3 4,3-1 4,0 2 6,3 2-4,2 0 3,3 0-6,3 0 0,0 2 3,3-4-6,6 6 2,1-3-2,-5 2-4,-1-2-4,4-2-1,-6-1-2,1 0-3,-3 1-1,-2 0 5,-3-3-8,-2-1-2,-3 1-4,3-1 5,-5 2 1,-2-1-4,1-4 3,-2 0 0,-4 5-1,0-5-1,-3 2 2,-1 0 0,-2-4-1,-3 5 1,3-4 5,-4-2 5,-3 1-1,1-3-2,0 0 1,3 0 1,-4-5 1,4 2 1,-1-1 6,2-1 4,-1-2 0,4 2-4,0-1 2,-1-2 2,3 0-3,2 1 0,-1-1-8,4-1 0,-1 1-2,2-1-3,-1 1 0,4-1 1,-1-1-6,6 1 2,0-1-1,1 2-1,2 0-5,-1-1 3,3 4-2,-1-2-8,1 1-9,-2 2-10,0-2-16,-3 4-19,0-1-18,-3 0-17,2 1-17,2 2-13,-8 0-24,10 0 4,-3 1-17,0-1-27,-3 1-108,-4-1-317,13 3 140</inkml:trace>
  <inkml:trace contextRef="#ctx0" brushRef="#br0" timeOffset="37949.0142">14760 10101 42,'0'0'142,"-12"0"-11,6 0-16,6 0-2,-16 5-3,4-1-2,1 3-2,-5 1-12,-1 2-5,1-1 1,-5 8 2,-1 3-5,3-2-2,3 2-6,-4 2-3,3 0-4,1 2-2,0-1 2,3 3 1,4-1 1,-1 3-9,2-4 0,5 3-4,0 1-2,3-2-3,2-1 0,-1 0-4,2-1-6,2 2-2,2-1-2,1-6-2,0-2-3,2-3-1,0 3-2,1-4-2,0 1-3,3 0-3,-1-4 2,1 0-6,-5-1-1,1-1-2,3-1 1,-4-2-3,3 2-1,-2-4-2,0 1-1,-4-1-3,1 1-1,-3-1 2,-2-1-13,3 1-8,-2-1-1,1-2-11,-4 0-12,0 0-10,5 4-7,-3-1-7,-2-3-19,0 0-20,0 0-25,0 0-14,0 0-20,0 0-21,8-7-141,-7 5-343,2-2 152</inkml:trace>
  <inkml:trace contextRef="#ctx0" brushRef="#br0" timeOffset="39419.5478">15052 10345 113,'0'0'175,"0"0"-23,-1-5 2,1 5-6,0 0-6,0-2-10,0 2-15,0 0-1,0 0-10,0 0-3,0 0-3,0 0-8,-2-5-8,2 5 3,0 0-11,0 0-2,0 0-7,0 0-2,0 0 2,0 0-6,0 0-3,0 0 3,0 0-2,0 0 3,0 0-9,0 0-3,0 0 3,0 0-8,0 0-1,0 0-4,0 0-2,0 0-5,-3-3-2,3 3-2,0 0-2,0 0-7,0 0 2,0 0-2,0 0-1,0 0-2,0 0 0,0 0-2,0 0-2,0 0 6,0 0-6,0 0 3,0 0-3,0 0 10,0 0-11,0 0 1,0 0 0,0 0-2,0 0-1,0 0-3,0 0 4,0 0-5,0 0 2,0 0 2,0 0-4,0 0 0,0 0 0,0 0-2,0 0 1,0 0-5,0 0 3,0 0-1,0 0-3,0 0 3,0 0 2,0 0-3,-4 9 7,0-8-8,3 3 0,-2 4 0,-2 0 4,0-1 4,0 3 3,-3 4 0,1 0 4,-1 1 0,-1 0-1,1 2-1,-2 2 6,3-4-4,-1 2 4,1-1-2,-1 1 0,0-2-2,0 2-2,2-3 1,1-2-4,-2-2 0,4 0-2,1-2-1,-2 1 1,2-1 0,-1-3-2,1 2 1,-1-3-1,3 1-5,-2-1 4,0 0 1,2-4-2,-3 4 3,1-2-8,2-2-5,0 4-10,0-4-8,0 0-4,0 0-6,0 0-12,0 0-10,0-11-4,0 4-4,2 2-9,1-6 5,0 3-4,-2-2 3,2-2-3,1 0 3,-3 2 2,-1-3 5,2-1 7,0 4 6,0-3 1,0-1 9,-1 1-1,0 0 3,0 1 2,3-4 6,-4 3 2,6-2-4,-2-2 10,0 2-2,1 4 6,2-3 4,3-3-5,0 2 1,3 2 6,-2 0 0,2 1 9,2 2 2,2-2-1,2 3 4,-1 0 4,0 1-1,2 0 2,1 5 4,-2-4 6,0 5 2,-2-3 0,3 3-2,-2 1 5,-5 1-5,0 1-2,-3 1 0,-1 3 5,-4 0-3,0-1-4,0 3 6,-1 3 2,-3-4 2,-2 4-3,1 1-2,-4-1 1,-10 4-5,5 1 3,-5-1 4,0 1-2,-4-4-2,2 2-2,-7 2-3,0 1 2,6-5-1,-7 2-2,5-3-1,2 0 6,-1-1-6,0 0-3,2-3 2,4 1-2,0-2 0,4-1-2,1 0 1,2-3-2,-1 2 2,2 0-1,1-1-3,3-2 0,-3 2 2,3-2 0,0 0 1,0 0-1,16 0 0,-6 0 4,3 0-2,1 0 1,-1 0-2,6 0-2,-1 0-1,1 1 2,2 0 0,-3 0-2,-1 2 1,-1 0-2,-3 1 0,2-1 1,0 0 1,-6 1-4,5 2 1,-5-1 0,-5-1 1,0 3 1,1-1 0,-8 4-2,1-3 3,-2 1 1,-2 0 1,-4 1-5,-1-2 3,-3 6 3,-2-5-2,3 0-1,-4 1 0,0-1 0,0-2-1,-2 2 0,6-5 1,-5 4 0,1-3-1,3-3 5,1 1-3,1 2-4,1-5-7,1 1-5,1 0-9,3-3-9,-1 3-12,7 0-25,-7-2-12,5 0-25,2 2-34,0 0-13,4-7-28,0 1-34,1 3-118,4-2-356,5 1 159</inkml:trace>
  <inkml:trace contextRef="#ctx0" brushRef="#br0" timeOffset="39829.0109">15468 10693 28,'0'0'219,"-7"6"-15,3-5-14,-3 0-17,2 5-16,-2-3-9,0-1-13,3 0-10,-4-1-12,4 2-15,-4 2-5,2-4-9,2 0-7,4-1-1,-10 0-7,10 0-8,-7-2-7,5-3-2,-2 4-7,2-3-4,2 4-5,-3-6-2,3 6-6,-1-7-1,2 3-1,0 0-5,2-2-3,0 3-4,0 1-1,3-1 0,-3 1-6,2 0 5,2 0 2,-3-1-8,1 3 3,1-1-2,-1 0 0,-5 1 1,11 2-1,-4 1-5,-3-1 2,1 0-3,-2 3 5,3 3 1,-5-4 3,-1 4 1,0 3 1,-1 1 3,-5-3 3,-1 4 1,-2 0-1,-2 0 1,-2 0-2,1 0-1,0 0-3,-1 0-1,-2-1-2,1 0 1,0-2-2,2-3-9,3 2-12,-2-3-15,-1 4-19,3-6-20,-1 1-26,6 1-24,0-2-14,0-2-12,4-2-15,0 0-32,0 0-112,0 0-325,0 0 144</inkml:trace>
  <inkml:trace contextRef="#ctx0" brushRef="#br0" timeOffset="40139.0603">15870 10374 60,'2'-2'255,"1"-1"-25,-3 3-18,0 0-10,0 0-6,0 0-17,0 0-2,0 13-22,-4-5-5,4 1-2,-1 2-18,-3 0-14,2 0-12,-1 1-7,-1 0-11,2 0-7,-1 0-8,-1 1-6,1-4-7,0 1-7,2 2-2,-2-4-2,1 3-8,0-3 0,2 2-21,-4-4-19,3 1-7,1-2-9,-1 1-19,1-3-11,0 3-20,0-6-18,-1 6-7,1-2-17,0-4-4,2 2-24,-2-2-12,0 0-16,0 0-29,0 0-106,13-9-323,-7 4 144</inkml:trace>
  <inkml:trace contextRef="#ctx0" brushRef="#br0" timeOffset="40469.6135">16041 10126 147,'21'0'158,"-3"3"-2,3 1-17,-3 3-2,3 2-5,-2-1-11,-2 2-5,-2 4-6,-1-2 1,0 2-5,0 1-2,1 4-6,-4 0-6,-2-1-3,-1 1-1,-5-2 1,-1 2-2,-2 0-4,2 5 1,-5-4-7,-3-1-8,-4 5-2,-2-2-9,-3 1-4,-2-2-6,-1 0-8,-1-1-3,-4 2-7,3 0-18,-2-3-17,0-2-34,1 1-19,-1 0-38,2 1-30,0-1-23,7-4-31,-2 2-168,2-4-377,-2 1 167</inkml:trace>
  <inkml:trace contextRef="#ctx0" brushRef="#br0" timeOffset="41213.1003">14349 11307 47,'-1'-3'157,"-3"-3"-19,0 3-9,-1 0-16,-5 0-3,1-1-17,-2 1-6,-2 0-5,1-1-8,-2 2-7,2 1-7,-1-2 2,-6 3-5,2 0-3,4 3-2,-4-3-4,-2 4 0,4 0-6,0-2-2,2 2 5,0-1-5,-5 5-7,8-2 4,0-2-4,1 3-2,3-2-1,2 2-1,1-1 5,3 2-2,1-1 1,3 3 4,4 0 5,4 2-3,3-1 1,7 4-1,-5-2-3,5 1-5,2 1-1,-3 3-5,3-3 1,-6 2-2,-1-3-3,-6 1-6,2-2 4,-4 1-3,-1 1 0,-5-4-5,0 0 0,-4 0-2,-2 2 5,-2-4-5,-4 3-4,-4 0 5,2 0 0,-3-1 0,-3-2 0,-1-3 3,3 5-3,-6-7 0,1-2 3,7 1-1,-6-3 0,1 0 5,4-2-1,1 0-1,0-2-2,1 3 5,1-7 1,3 5 1,-1-3-5,4 0-1,-2 1-3,3-5 0,2 4 2,-2 0-6,4-5 2,4 4-2,1-2 2,1-5-2,1 5-5,0-1 1,3 3-2,1-3 1,-1 4-2,2-2-15,0 3-5,1-2-11,-1 3-11,0 0-9,0-1-18,3 4-17,-3-2-4,-1 3-20,3-4-11,0 4-14,4-2-9,-6 3-25,2-1-116,-2-1-309,3 1 137</inkml:trace>
  <inkml:trace contextRef="#ctx0" brushRef="#br0" timeOffset="41600.9546">15133 11132 64,'-4'-2'166,"4"2"2,-14 2-7,5 0-11,-1 0-6,-4 2-9,-3 2-6,-1 1-3,0 1-3,-2 0-8,0 2-6,-1 3-4,-3 4-2,1-1-2,0 2-15,-3 2 1,3 2-4,1-2-11,-1 1-2,4 3-2,1 2-5,1 1-5,1 0-2,3-1-5,4-2-3,2 4-2,3-7-4,0 3-3,1-4-6,3 0-2,0 0-4,2-4 7,0 2-13,2-6 1,1 4-6,2-1 1,-1-2-2,2 1 1,1-1-7,-2-3-5,2-2-13,1 2-14,1-3-6,0 1-1,-2-1-26,4-1-30,-2-1-32,1 1-31,1-3-30,1 0-7,-1-1-11,1 1-129,-2-4-352,4-1 156</inkml:trace>
  <inkml:trace contextRef="#ctx0" brushRef="#br0" timeOffset="42271.9518">15133 11405 170,'0'0'189,"1"-4"-22,-1 4-16,0 0-16,0 0-4,0 0 4,0 0 0,-4 12-12,3-7-7,1-1-6,0 3 0,-1 0-1,1 4-12,-2-2-7,4 0-5,-4 1-8,4 0-1,-4 1-7,4-3-1,-2 5-1,-2-4 0,2 1-5,-2 2-3,-2-2-5,4 1-5,-6 0-2,1-1-2,2 1-2,-1-3-1,-1 1-4,0-1-2,0-1-4,1-1-4,0-2-3,0 0 1,3 1-1,-4 0 6,2-2-4,3 1 3,0-4 1,-5 3 2,5-3-2,0 0-3,0 0-2,0 0-1,-9-9 1,8 2-7,2-1 0,-2 0 7,2-5-9,2-2-5,-2 2 0,4-5-2,-1 0-3,0-2 1,5-4 0,-3-1-6,3 7 1,3-6 0,-1-1 1,2 4-2,-4 5-2,6-7 1,-2 8 1,-3-3-2,7 3 1,-2 2 2,-1-2-5,-1 6 3,2-3-2,-2 4-2,1 1 2,-5 0-1,0 2 2,1 0-4,-3 2 2,-1 2 1,-2-2-3,2 3-1,-6 0 3,14 8 4,-7-3 0,-1 2 6,2 2 7,-5 3-3,4-2 1,-1 5-2,-2 1 2,0 2-1,-3 2 0,4-2 2,-5 1 11,0 0-10,0 1-1,0 4 1,0-6-5,0-2 2,-5-3-1,5 6 1,-1-2-5,1-3 2,0-2-1,-1 1 8,0-1-6,-1-3-7,1 0-1,-1 0 1,0 2 2,2-6-6,-2 2-7,0-1-15,2 0-15,-1-2-8,0 1-14,1-1-14,0-4-10,0 7-16,0-7-12,0 5-6,0-5-8,0 0-8,0 4-4,0-4-6,0 0-20,0 0-27,0 0-183,0 0-404,2-12 179</inkml:trace>
  <inkml:trace contextRef="#ctx0" brushRef="#br0" timeOffset="42707.0577">15138 11500 201,'0'-4'184,"1"-1"-19,3 3-9,1-2-13,3-1-8,2 0-7,6-2-9,4 3-14,0-3-8,8 4-19,-6-3 4,5 2-11,-6 2-4,1-1-10,1 0-13,-2 3-15,2-2-13,-3-1-18,1 2-18,0 0-11,-1-1-14,-1 0-8,1 0-7,1 1-4,-2-2-5,-1 3 8,-1-1 1,-1-2-1,-1 3 8,-3-1 10,-1 1 3,-2 0-1,0 0 12,-4 1 10,0 1 16,-1-1 18,1 0 7,-1 3 1,-3 2 10,2-3 1,-2 4 17,2-2 5,-3 2 7,1-1 5,-1 2-1,0 0 15,0 2-5,-1-2 2,-2 3 3,2-1 3,-2 0 1,-1 6-1,3-3-4,-5 4-7,2-5-7,0 2 2,-1 3-11,-1 0 7,-1-2-10,2 1-4,0 1-5,1-3-6,-1-1-3,-1 2-2,-2-4-4,4 0-4,0 0-6,1-3 2,0 2-3,-1-3-15,3 2-13,-2-4-19,2-1-20,0 2-19,-1-3-17,2-3-28,2 6-11,-2-6-12,4 1-28,-4-1-48,9-1-118,-3-1-355,1-2 157</inkml:trace>
  <inkml:trace contextRef="#ctx0" brushRef="#br0" timeOffset="43075.0606">16067 11330 10,'0'-6'258,"-2"1"-16,2 0-6,0 5-16,2-6-21,-2 6-19,-2-4-16,2 4-17,2-3-13,-2 3-5,0 0-2,0 0 5,1 11-10,0-5-7,-1 2-7,0 1-4,0 0-11,-1 1 0,-2 3-9,3-1-11,-2-1-5,1 4 0,-4 2-10,1-4-8,3-2 0,-1-1-5,0 2-7,-1-4 1,1 3-5,-1-1-2,0 1-6,2-2-2,-2-3-10,2 1-8,0-2-13,0-1-14,-2 3-13,1-3-25,0-2-13,2-2-15,-1 8-14,1-6-10,0-2-20,-1 3-20,1-3-24,0 0-23,0 0-22,0 0-140,0 0-389,0 0 173</inkml:trace>
  <inkml:trace contextRef="#ctx0" brushRef="#br0" timeOffset="43584.0615">16321 11079 188,'-2'-3'237,"2"3"-16,0-5-14,0 5-18,0 0-16,0 0-13,0 0 1,0 0 6,0 0-4,10 12-11,-4-5-11,2 4-3,-2 3-6,3 1-3,1 1-3,3 7-9,1 0-6,-5-5-5,3 6-7,2-3-7,-9-1-17,3 3-2,-2 3-12,0 1 13,-2 1-22,-3-2-6,-2 3 6,-3-1-9,-7 0-6,2 2-3,-5-3-11,-4-1 3,-1-1 3,3-1-8,1-3-7,2-5-1,-6 5-20,6-8-5,-2-1-18,1 0-20,3-4-22,-1 1-17,-1 0-31,2-4-29,0 3-27,4-5-17,2-1-39,-1 0-227,6-2-497,-6-8 220</inkml:trace>
  <inkml:trace contextRef="#ctx0" brushRef="#br0" timeOffset="44491.7693">16672 10519 25,'-7'-3'222,"2"2"-8,0-2-25,5 3-12,-5-2-16,5 2-16,0 0-10,0 0-1,0 0-6,0 0-12,0 0-4,22 1-9,-5-1-8,4 3-4,0-2-7,7 0-10,-2 5-5,5-6-8,-4 0-5,2 0-3,0 0-7,3 0-5,-5-3-2,2 3-5,-7 0-6,0 0 5,-3-3-10,0 2-2,-3-3-4,-2 3-1,-3-2-8,2-1-2,-4 2 0,-1-1-5,-3-1-13,2 0-5,-3 3 1,1-4-4,-4-1-3,1 1-2,-1 0-7,-1 1 4,0-1 3,0-2 0,-1 2 7,1 2-2,-2-3 1,1 1 5,-1 1 2,-1 0 2,3 4-4,0-7 2,-3 4 2,3 3 2,-4-4-1,4 4 2,-4-1-1,4 1 8,0 0 4,0 0 4,-10 0 3,10 0 2,-6 3 7,4 2 6,-1 0-3,0 1 7,0 0-2,0 3-3,1-1 4,-1 4-2,1-2 8,-2 0-2,2 0 2,0 1-2,-1 0-3,1 1-4,2 0-1,-2-3-2,2 2-1,-3-3-1,0 3-4,1-3-1,2-1 0,-3 0-4,3-1 1,-1 1 3,-1-4-6,1 2-1,0-1-3,1-4 4,0 3 4,0-3-4,0 0-2,-2 5 1,2-5-1,0 0 0,0 0-2,0 0-3,-3-13 0,1 6 3,-1-3-3,1 0-1,-2-4 2,3 1-2,1-4-2,-3 0 0,3 3-8,0-2-3,-2-1 0,4 0 0,-2 5 4,0-1-1,0 2-1,-2 0 2,2 1 4,0 2-3,0 2 2,-1-1 2,2 1-3,-1 2 1,0 0-2,-1-1 2,1 5 1,1-5 2,-1 5-5,0 0 2,2-2-2,-2 2 4,0 0-1,12 9 1,-7-5-1,3 2 3,2 1-1,-1 1 1,1 1 1,4 1-1,1 1 2,-2-1-1,-1 0 3,2 0-2,0-2 0,-5-1 0,1 0 5,-2 0-4,-3-2-4,0 0 2,-1 0 2,-4 2 2,3-3 1,-6 1-2,-1 2 0,-2 1 1,-6 0-4,-3 0 1,-3 2-12,-8 1-21,7-3-23,-10 1-37,9-1-29,-1-2-43,2-1-49,-8 2-181,9 0-424,0-4 187</inkml:trace>
  <inkml:trace contextRef="#ctx0" brushRef="#br0" timeOffset="45301.0635">17623 10311 178,'0'0'199,"2"-2"-19,-2 2-17,0 0-5,0 0-6,0 0 0,0 0 6,2 15-5,-2-5-2,0 0-6,-2 1-9,0 3-16,1 1-6,-3-3-9,2 4-11,0 1-4,-2-4-8,3-1-11,-3-2-5,3 2-8,1-3-3,0 1-5,-2 0-6,2 0-7,-3-1-2,3-4-7,0 6-18,0-6-16,-1 1-22,1 1-17,0-4-20,-2 0-16,2-3-13,2 7-7,-2-7-16,1 3-17,-1-3-10,0 0-8,10-9-20,-7 5-136,-1 0-333,2-3 148</inkml:trace>
  <inkml:trace contextRef="#ctx0" brushRef="#br0" timeOffset="45571.5432">17584 10243 54,'5'-4'172,"1"1"-10,3 0 1,5 1-2,-1 2-6,5 0-8,6 1-13,3 4-2,3 1-9,0 2-6,2 1-5,2 1-6,-2 1-8,0 1 0,0 2-11,-3-2-2,1 3-9,-11-6-7,4 3-4,-5-2-7,-6-1-7,-1 1-1,-5-1-5,-2-1-5,-1 1 2,-3-1-1,-4 3-2,-4-2-1,-6 0 4,-2 1-11,-9 1-6,-1-1-3,-4 0-26,0 2-6,-4-5-20,-2 4-24,1-3-16,4-1-18,3 2-29,0-5-24,6 1-24,-1 2-196,-1-2-389,3 2 172</inkml:trace>
  <inkml:trace contextRef="#ctx0" brushRef="#br0" timeOffset="46642.2786">16680 11483 112,'0'0'197,"-1"-3"-17,1 3-11,0 0-15,20-4-14,-9 4-3,4 0-7,8-2-16,-3 1-9,12 1-11,-2-2-5,3-1-8,3 0-16,-2 3 1,2-4-10,2 3-2,-3-2-7,-2 1-5,-1 2-7,-2-2-10,-9 0-6,2-1-9,-5 2-6,-5 0-2,-2 1-2,-2-3 4,-1 2-7,-2-1 4,1 1 0,-5-2-5,1-1-1,1 1-9,-3-1 4,-1-2-1,0 6 5,-5-7-3,5 2-6,-3-1 3,-1 1 0,-1-5 1,-1 4 4,2 2 0,-5-4 1,4 4 6,1-1 10,-2 0 7,1 1 1,2 1-3,-1 0 1,-1-1 1,3 1-5,2 3 0,-6-2-5,6 2 1,-1-5 1,1 5 4,0 0 9,0 0 0,-9 9 0,8-6 8,1 2 1,-4-2 1,4 4 2,-2-2 1,-1 0 3,3 4-1,0-2 0,0-1 5,0 2 3,0 0-3,5 2-3,-5-2-2,0 5-5,2-3-2,0 0-1,-2-1-2,3 0 3,-5 2-5,2-4-3,0 1-3,0-3 0,0 1-3,0 0-1,0-3-1,0 0-2,0-3 2,0 8-2,0-5 1,0-3-1,0 0-3,0 2 0,0-2 2,0 0-1,0 0-3,0 0 3,0 0-1,0-13-4,0 10-1,0-3 3,0-3-3,2 1-2,-2-2-4,2-1 1,-2 0-2,3 3 0,-1-2 3,-2 2-4,1 0-1,-1-1 3,4 0 2,-4 1-4,0 3 0,2-2-3,0 3 1,-2-1 5,0 0-5,1 1 0,2 0 1,-3 4 2,1-4-3,-1 4 2,5-3 0,2 3 0,-7 0 0,15 0 1,-6 3 1,5-3-2,3 4 4,3 1-3,-1 2 0,1 0 12,0-1-10,2 1-1,-4 0 6,2 1-4,-5 0 0,3 0-4,-6-2 4,-1 1-2,-2-3 0,-2 0 0,-1-1 1,-1 3 0,-1-2-1,-3 1 3,-1 0 2,0 2-1,-2-2 0,-6 2 3,-1 1-2,-1 4 2,-4-3-2,1 0 3,-5-1-4,4 0 3,-4-1-14,1-2-19,2 0-5,-3 2-14,6-2-15,0-1-11,1 1-12,0-2-22,5-2-14,1 3-17,1-3-10,4-1-16,-6 0-22,6 0-125,0 0-336,0 0 149</inkml:trace>
  <inkml:trace contextRef="#ctx0" brushRef="#br0" timeOffset="47113.8305">18299 11235 42,'-1'-1'141,"1"1"3,-4-3-12,4 3-6,-4-2-11,4 2-9,-9 0 6,9 0-5,-14 1 7,3 2-8,-2 3-1,-6 1 2,-7 2 0,-2 4-2,-1 0-5,2 0-3,0 1-5,0 1-6,4 1-4,0 0 2,3 1-11,2 3-3,5-7-5,3 4-5,5-7 0,1 5-5,0 0-5,4-2-4,0 3-5,6 0-1,2-3-3,2 0-5,3 0 1,0-1-7,3-2 2,1-1-6,0-1 3,2 0-4,1-3-1,1-2-6,-2 1-1,0-2 1,3-2-3,-5-1 0,2-1 0,-4 1-2,0-1-5,-2-1 4,-1 3-17,-1-2-14,-4 0-11,0 1-16,-1 0-26,-2-1-27,2 1-26,0-2-29,-5 2-32,-1 1-200,4-3-422,-4 3 187</inkml:trace>
  <inkml:trace contextRef="#ctx0" brushRef="#br0" timeOffset="51441.9909">18583 10282 64,'-2'-4'148,"2"4"-5,-1-5-9,1 5-10,0 0-7,0-5-16,0 5-14,3-5-6,2 2-5,-1-1-10,1 1-3,1-1-6,3-2-8,1 0-5,1 1-6,4-1 3,0 2-9,3-4 5,-6 4-5,8-1-9,-1-1 8,-6 2-9,5 2 1,-7-1-4,1 1-8,1 0-5,0 1 8,-4 1 3,1 1-5,-3-1 1,-1 2-4,1 0-12,0 1 11,-2-1-2,-1 3-2,-1 1 4,-1-2 0,0 2 0,0 4 0,0 1 5,-2 0 0,-1 1 3,0 5 9,-3-1-4,0 2 1,-1 1 7,0 0-4,-2 6 8,0-3 3,-1 2-3,-2 0-8,0 0 1,2-6-1,0 6-3,-2 0 1,2 2-6,0-4 0,2-2-2,1 0 1,-1 5-3,2 2-1,1 0-1,3-5-1,0-6-4,3 1 3,1-1 0,1 0 2,-3-4-4,2-2-3,2-3-1,-3 0 3,5-2 2,-3 1 3,2-2-3,4-4 5,-1 1-2,4-2-2,-2-3 0,8 0 1,0-3 0,-2 2-4,4-3 2,-4-1-5,1 0 1,4-3-1,-6 5 0,-5 0 2,-1 1-3,0-1 2,-3 0-2,-2 4-2,-2 0 6,1 0-6,-2 0 6,1-2-2,-4 5-5,3-2 3,-3 2-7,2-4 3,-2 4 1,0 0 2,-9-6-5,9 6 1,-13 7-2,4-3 4,0 0 4,0 4-4,1-2 0,0 3 0,0 2-1,0-2 1,2 1 0,-3 5 4,-1 3-2,3-2 0,2 2 0,1 1 1,-2 6 3,4-5-2,2 9 0,0-3-2,7 3-1,-3-1 4,1-1 0,0-2-3,4 4 0,1-3-2,-1 2 4,2 0-1,-1-2 2,-5 2-3,2-2 1,-1-1 6,-1 0-5,0 0-1,-3-5-1,1-2 2,-3-1 5,0 0-1,-3 0 2,1 0 7,-3-5-3,1-1 3,-1 0-3,-4-2 3,2-2 0,-1 2 3,0-3 0,-5 5-2,0-5 0,0-3-1,-3 2-3,-3-1-2,-2 1-3,-2-2-17,3 2-25,-2-5-19,-6 0-15,0 4-41,-3-5-25,8 1-23,0-3-31,-4 3-145,8-5-361,8 1 160</inkml:trace>
  <inkml:trace contextRef="#ctx0" brushRef="#br0" timeOffset="54399.9638">19100 10009 102,'0'-4'151,"0"4"-15,0 0-11,0 0-9,0 0 2,0 0-12,9 6 4,-5-2-13,-2 0-7,3 1-5,2 2-4,-2 0-4,4-2-2,-1 2-10,2 0-4,-2 1-1,0-1-7,-1-1-2,3 2-6,-2-3-11,0 3 4,-3-4-6,1 3-4,-1-2 2,2-2 0,-3 1-7,2 0-3,-2 0 0,1-2-1,-3 1-3,2-1 1,-4-2-2,7 1 0,-7-1-2,9-3-3,-3 1 2,0-1-3,0-2 2,0 0-4,-2 0-2,5-4 2,-2 2 0,-2-5-1,0 2 0,2 2-5,-1-4 2,-1 3 0,-1 0-3,0-2 5,-3 5 0,2-1-3,-3 2 0,0 0 13,0 1 2,0 0 2,0 4 0,3-7 1,-3 7-3,-3-3 0,3 3-1,0 0 7,0 0 5,0 0 8,-13 7-1,4-1 3,1 3 4,0-3 2,-5 7-1,0 2 4,0-1-3,-1 1-5,-2 4 4,-4 0-12,0 1 0,2 0-5,0-1 0,5-4-6,2 0-1,-3 0-3,6-1-16,-4-1-21,4-3-15,1 1-28,-1-1-27,4-1-33,1 0-32,3-2-29,5 0-207,-2-2-424,4 0 188</inkml:trace>
  <inkml:trace contextRef="#ctx0" brushRef="#br0" timeOffset="59437.064">604 13324 111,'0'0'116,"-2"-8"-17,2 8 0,5-7-6,-3 4-6,2-3-11,-2 3 5,1-5-4,2-1-7,0 1 0,2-3-2,1 0 1,1-5-6,4 2-2,-3-3 4,3-5-4,2 0 2,1-4-3,-1 2-3,1-1-7,0 1 0,3 0-4,-1-3 1,3 2-16,-2 1 4,-1 1-3,0-2 2,2 2-8,-3-1-3,1 2 2,-2 2-2,-3 5-5,2-1 0,1-4-5,-1 3 4,-4 3-7,1 2 3,1-3-1,-4 1-5,2-1 1,-1 2 2,-1 0-1,0-2-2,-2 8 1,0-5 0,-2 2-6,1 0 1,1 1 3,-3 4-2,-2-3 1,1 4 0,1-1-7,-3 0 7,2 2-5,-2 1 2,-1 2 0,0-4-5,0 4 6,0 0-6,1-5 0,-1 5 1,0 0 0,0 0 2,0 0-6,-6 12 3,2-7 2,-1 1-2,1-1-2,-3 3 3,1 1-6,-1 0 3,-5 7-4,2-2 0,0 1 4,-3 2 0,-2 2 4,2-2-6,-1 4 2,1-5-1,2-1 4,3 2-1,-2 0-8,-2 1 10,2 1-6,2-2 3,2 0 5,-2 0-4,4-5-2,2 3 4,-1-2 1,2-1-2,1 1 4,0 0 0,0-1-3,0-3 3,5-1 0,-1 2-2,-1-1-2,3 0 7,0 1-4,2-4 3,-3 1-3,0 0 0,4-2-1,-1 2-2,1-3 2,1-1 3,1-1 1,0-2 1,1 0-2,-1-1 1,0-2-5,1 0 7,-1-2-3,1 1 0,2-1 3,1-4-2,3 0 1,-4-3-3,1 0 0,1 0 4,-1-2-1,-1-1 2,1-1 2,0 3-2,0-3 2,-4 1 1,2-1-7,-1 1 3,-2 2-1,-1-2 2,0 1-6,-3 5 3,-2-2-1,0 1 3,3 1-3,-3-3 5,0 1-7,0 1 1,-3 0 1,3 1-3,-4 3 2,1-1-1,2 2 1,-3-1-4,0 3 7,0 0-5,0 3 1,0-7-3,1 3-9,-1 4 10,0 0-3,0 0-1,0 0-8,0 0-2,0 0 4,0 0 1,0 0-6,-13 6 0,8-1-1,1 2 1,-3 1 6,3 1-1,-2 2-1,-1 0-2,2 1 5,-3 0 1,1 1 1,2 4-5,-2-4 11,2-1-5,-1 4-2,2-1 4,1-2-4,-1 2 1,3-3 6,0 0-3,1 0 5,0 0 2,1-2-5,0 0-2,0 1 4,2-1 2,0 1 0,1-4-6,1 2 3,-1-2-2,-2 0 10,3-1-6,-1-2-1,0 1 3,1 0 1,1-2-2,2-3 0,-1 3 5,-1-3-3,4 1 4,-1-2-5,0 1 0,0-1-3,-3-3 6,6-1 2,-7 3-2,5-4 0,-1 1-3,0-2 2,1 0-2,0 1 5,-3-3-5,6 4-1,-7-7 0,3 5-9,0-2 16,4-1-5,-4 0-1,0-2-2,2-2 4,-1-1-2,-1-1 4,4-1 1,-4 0-4,5-4 1,-5 2 2,1-3 1,-3 3-7,8-2 5,-6 3-3,0 0 0,-1 1 2,-1-1-2,1 1 2,0 0-2,-1 2-4,-2 5 6,0-3-3,-1 1 0,0 3-2,-1 0 2,2 0 2,-3 1 2,0-1-6,1 2 5,-1 0-6,0 2-1,-2-1 3,2 1-1,-2 1 0,0 0 2,0 0-5,0 4 5,-2-6-3,1 3 4,1 3-6,-3-5 3,3 5-6,0 0 2,0 0 0,-3-4 1,3 4-2,0 0-3,0 0 7,-12 12 1,8-8-3,-1 3-2,0 1 2,0 1 1,-3 1 1,2 0 3,1 2-4,0-2-1,-1 4 3,3-1 0,-5 3-3,7 0 3,-3 0 0,0 0 1,4-3 1,-2 3 1,-1 1 1,3 0-2,-1-6 3,2 5 1,-1 1 0,0 2 5,5-5-9,-5-1 5,3 2 1,-2-3 0,3 0-1,0-2 4,1 1-6,-1-1 3,2 0 0,-2-3-2,1 1-2,1 0 3,1-3-5,-2 1 6,0-4-3,0 5 1,0-6 1,3 0-1,-1 0-1,0-1 0,1-1 2,2 0-3,0-2 8,-1-4-4,2 1 2,3-3 0,0 0 0,2-3 5,-2 0-2,-1-3 4,1 2-1,0-1 1,-1-7-3,2 5-6,-2 0 6,2-5-4,-1 1 2,-5 2-7,2 2 2,-2-1 1,1-2 2,0 1-5,-1 0 2,-3-2 0,1 3-1,0 0-3,-2 3 2,-1 2-2,0 0-1,-3 0-1,3 4 1,-3 0 2,2 1-2,-1 0-2,-2 3 1,0-4 1,0 4 3,0 1-5,0 3 0,0-5 1,0 5-4,0-7-4,0 7 3,0 0 0,0 0-1,0 0 3,-15 8-7,10-2 2,-3 1 1,-2 0-1,6 4 2,-7 1-1,1 2 1,3 1 4,-3 0-4,2 2 2,-2 2 0,0 3-5,3-3 4,1 0 2,-3 5-2,3-5 3,2-1 2,2 1 3,-1-1-1,0 3 1,2-2-3,1 0 7,1 0 1,2 1-5,-1-5 1,3 4 3,0-2-2,1-6 2,0 2-1,0-3-2,-1 1 1,3 0-1,0-7 3,-2 1 0,4-1-1,-2-3 2,2 2-2,-1-3 0,1-3 1,3 2 0,0-3-3,0 0 1,-2 0-1,-2 0 1,4 0-8,-3 1-12,-3 2 1,-1 0-14,1-2-12,-1-2-15,-2 5-12,-4 0-7,5-2-17,-1-1-14,-4 3-17,5-3-16,-5 3-22,0 0-127,0 0-310,0 0 138</inkml:trace>
  <inkml:trace contextRef="#ctx0" brushRef="#br0" timeOffset="59885.8274">2725 12513 152,'0'0'149,"-5"-3"-16,5 3-10,0 0-12,-10 1-11,10-1-10,-10 4-12,3-1-4,2 4 3,-4 0-2,0 3-6,-4 2-11,3 4 1,-8 5 0,-1 4 11,2 1-13,-2 3 2,1-5 3,-1 5 0,-1-2-3,6-2 6,-3 3-5,3-4-3,5 3-2,-1-3-5,6-7 1,0 3-3,3-2 2,-3-2-5,4-5 0,5 8-5,-1-7-3,1-2-5,-1 2-3,5-2-2,-3-3-2,5 1-2,0-1-3,2-2 1,2 2-4,2-4 1,2-1-2,-1 1-3,1-2-2,0 2-1,-1-2-5,-1 0-10,2-1-11,-5 3-14,-1-3-14,-2 0-9,-2 1-25,3 2-21,-4-3-26,-1 3-16,-1-3-9,-2 2-25,0 3-114,-1-2-312,-2-1 139</inkml:trace>
  <inkml:trace contextRef="#ctx0" brushRef="#br0" timeOffset="60321.194">3106 12688 30,'0'-4'158,"-3"0"-12,-1 0-7,3-1-16,-3 2-4,4 3-7,-6-7-13,2 7-2,-1-2-14,-2 2-12,7 0-4,-11 1-2,5 0-3,-2 1-3,2 1 3,-3 3-6,-1-1-2,0 2 1,-1 6-4,1-1 11,1 1-1,-4 2-4,3-2-1,1 3 2,-4 7 1,4-11 3,3 5-5,3-2-2,-2 0-4,4-4 1,1 1 0,-4 0-6,4-1-5,0 0-2,2-1-4,0 0-3,-1-1-3,4 0-1,2-1-2,-5 0-5,6-2 1,0 4 0,0-5-5,2 0-2,0 2-7,2-6-16,0 3-16,-1-1-16,2 2-12,-1-3-28,3 0-14,-5 3-20,5-3-15,-2-2-10,5 3-28,-5-2-154,0 1-348,0-4 154</inkml:trace>
  <inkml:trace contextRef="#ctx0" brushRef="#br0" timeOffset="60713.0416">3444 13053 166,'0'0'165,"-2"5"-4,2-5-10,-3 5-6,-2-2-7,4-1-8,-4 1 2,0-2-17,5-1-3,-9 4-1,6-4-9,3 0-8,-12 2-6,6-2-5,6 0-12,-9-3-7,4 0-2,0 1-4,5 2-9,-6-4-5,5-1-2,-3 2-6,4-1-5,0 4 1,0-6-9,0 1-5,5 0 1,-2 1-1,0 1 0,1-2-5,0 1 1,1 1-4,0-1 0,-1 1-1,4 0-6,-3 3-1,-5 0 1,12 0 5,-12 0-7,8 3 1,-3 0-2,-2 2 2,1 1-2,-2 1 1,-1 3 1,-1 0-3,-2 3 3,-2 3-4,-5-1 4,0 4 2,0-5-2,-2 4 0,-5 5-2,-5-1-5,5-2-14,1 0-23,-3 1-13,-1-4-14,-3 1-27,7-3-12,2-5-19,-2 0-33,3-2-155,-3 3-341,5-5 152</inkml:trace>
  <inkml:trace contextRef="#ctx0" brushRef="#br0" timeOffset="61792.9801">3865 12668 51,'-3'3'135,"2"2"-6,-2 2 0,-2 0-9,0 5-3,-1 1-10,-1 4-3,-4-1-4,-1 1-6,-4 7-5,2-2-6,-4 2 2,-1 0-8,2-1-7,0 3-1,-2-1-18,4-3 1,-2 1-5,2-1-4,2-6-3,3 0-3,0-2-2,4-5-2,-1-1-8,1 1 0,2-3 4,0-1 2,3-1 5,-3 1-3,4-4 2,0-1 2,0 0 1,0 0-6,0 0-5,0 0 3,5-21-7,0 10-1,3-4-5,0-2 1,1 2-3,4-9 0,0 2-5,1-4 5,2 4-4,0-2-8,-3 0 3,6 2 0,-5-1-1,3 1 2,-4 8-5,2-9-2,-6 9 4,5-1 0,-4 2-1,-3 2 0,0 1 0,2 2 1,-2 0-2,-1-1 2,-2 4 1,0 1 2,2-2-3,-2 2-2,0 1 1,-2 0-2,2 2 3,-4 1-1,0 0 5,10 5 0,-5-3 4,-1 8 6,1-4 1,-1 5 4,0 1 10,3 2 2,-6 2 0,6 0 2,-3 4 2,-1 1-1,3 2-7,-5 2-1,2-4 5,0 2-8,-1-3-4,-1 6-1,-1-2 1,4-5-3,-4-2-1,1-2-3,3 4-3,-4-6-3,0-1 4,4-2-4,-4 1 0,1-1-2,2-2 3,-3 1-4,1-4-3,2 2-7,-3-2-18,0-3-16,0 3-17,0 0-16,0-1-20,0-4-9,0 5-19,0-2-15,0-3-18,0 0-14,0 0-31,-3 5-139,3-5-362,0 0 160</inkml:trace>
  <inkml:trace contextRef="#ctx0" brushRef="#br0" timeOffset="62013.7365">3668 12985 67,'0'0'194,"0"0"-15,0 0-18,0 0-9,0 0-13,19-5-7,-10 1-4,10-1-7,-2-2-10,3 1-13,10-3-9,-2-1-8,3 3-8,-2-3-8,2 1-11,1 0-26,-2-1-21,-4-1-17,6 2-29,-4-1-29,-9 5-8,2-4-20,-2-1-22,-4 2-128,-4 2-266,-2-2 118</inkml:trace>
  <inkml:trace contextRef="#ctx0" brushRef="#br0" timeOffset="62301.7912">4124 12620 109,'0'0'133,"8"-3"2,-8 3-3,11 5-14,-2-5 13,4 4-6,-3 1-3,1 1-8,8 3 1,0 0 2,4 4-4,-6-1-10,2-2-5,2 5-8,0 2-1,-1 2-5,-4 2-7,-4-6-2,0 4-5,-6-2-3,3 9-3,-1-6-3,-6 5 0,1 0-6,-6 5-5,-2-4-5,-1 1-2,-2-10-3,-2 8-4,-4-1-7,3-3 3,0-4-7,-4 3-4,3-6 3,0 3-9,-1-3 8,0-1-16,0-1-14,-1 0-27,4-5-11,1 3-17,-1-3-21,1-1-20,0 0-10,5-3-24,-1-3-23,5 0-16,0 0-146,0 0-348,-11-7 155</inkml:trace>
  <inkml:trace contextRef="#ctx0" brushRef="#br0" timeOffset="63225.427">4722 12960 140,'0'0'189,"0"0"-20,0 0-17,-3 1-14,3-1 5,0 0-9,12 5-9,0 0-2,1-4 7,6 0-14,1 1-6,11 0-11,6-2-6,-4 1-9,3-2-7,2 1-10,1 1-7,0-2-4,1-1-6,-3 0-7,2 4-4,0 1-6,-5-3-4,2 2-3,-4-2-9,0 2-15,-4 1-5,-9-3-8,-6 3-2,2-1 1,-3 0 3,-2-1-3,0-1 4,-3 2 2,-1 0 2,-2-2 6,-4 0 6,10 0 8,-6 3 5,-4-3 1,2 0 0,-2 0-2,0 0-4,0 0 1,0 0-2,0 0-4,0 0 1,0 0-7,0 0-5,-2-11-4,2 11-6,-4-9-4,0 5-2,-2-1 7,2-2 0,0 2-2,-1-4 3,-1 1 1,0 0 0,-1-1 1,3 4 0,-1-2-1,1 2 6,0 1 4,-1-2 11,-1 1 2,2 1 2,0 1 0,0-1 4,0 1 3,1 2 0,0-1-2,3 2 0,-4-5-1,4 5-1,-6-2 0,6 2-2,0 0 4,-8 7 7,7-4 0,-3 5 3,3 1 0,-3 0-1,3 3-2,-3-2-3,-1 4-1,5-4-1,-4 3-1,4 0-5,0 5 1,-4-2-4,2-1-1,2-4-3,-3 1 2,3-1-4,-1-1-3,-2-2 0,3-2 3,0 2-2,0-4-1,0 1 1,0-1-1,0-4 0,0 6 2,0-6-2,0 3 2,0-3-1,0 0-5,0 0 8,0 0-3,4-13-2,-1 5 0,-3-1-9,2-3-2,1 1-6,-2-1-4,3-5-5,-2 5-1,2 1 1,0-6 4,-2 5 0,1-2-1,0 6 2,-2 1 5,0-1-3,-1 2 0,3 1 4,-2 0-2,-1 0 4,1 3 0,-1 2 1,2-5-6,-2 5 8,1-4-5,-1 4 3,0 0 1,0 0 6,0 0-7,14 4 1,-8-1 2,1 1 2,0 0-2,5 2 5,-3 1-3,1-2 0,0 2 4,-1 1-2,-1-3 1,2 4 0,-1-2-1,0 1 1,0-3 1,0 4 2,-4-5 0,3 4 0,-3-6 3,0 2-3,-1-1 5,-1 0 1,0 0 2,-3-3 2,4 2 7,-4-2-6,0 3 0,0 1 0,0-4-1,-5 6 6,0-1-7,-5 1-2,-2-3 1,-1 6-3,-1-4-2,-4-1-15,-1 4-20,-1 0-27,0-1-28,3 2-35,-1-4-43,1 3-54,4-2-213,6-3-462,-2-3 204</inkml:trace>
  <inkml:trace contextRef="#ctx0" brushRef="#br0" timeOffset="64470.0316">6408 12542 152,'-4'-5'152,"4"1"-15,0-2-4,0 1-15,-1-1-11,-3 1-5,3 0-4,-2 0 1,-2 0-14,0 1-5,1 1-6,-6-1-7,-2 1-10,3 1-3,-1 2 1,-3 2-13,-6 3-2,2-3 1,-2 1-4,0 1-7,1 4 1,0-1 2,-1 0-5,5 2 5,-1-1-3,-2 2-5,4-1 0,2 1-4,3-4-3,2 3 1,3 3 5,1-2 4,2 2 0,2 0-3,6 5-2,-3-1-4,9-1 5,0 2-2,3 4-4,2-2 4,1 0-8,2 0 2,-3 0-2,-3-8-5,2 2 4,-2 2-1,-3-2-4,0 0-2,-3-1 2,1 3-1,-6-6 0,-1 1-1,0-3 2,-4 4-2,0-2 0,-1-1 1,-3-2 1,0 1 8,-6-2-7,2 3 2,-2-3 2,-1 2-3,-2-3 2,-1-2 0,2-1 3,-1-2 7,-4-1-4,4-2-2,0-1 4,0 0-4,1-2 0,3 0-4,-2-1-3,5-2 2,-3 1-3,5-2 4,-1 2-1,4 0-2,-2-3-5,3 2 0,0 0 2,4 1-4,1-1 1,-1 0 0,5 2-3,-3-3-1,2 6-6,1-3 0,1 2-15,3 3-7,-4-3-12,4 0-15,-2 4-5,2-1-13,-2 3-12,2 0-6,1 0-11,-1 0-24,1 0-3,-1 3-1,-2-3-14,2 0-122,-4 1-288,4 0 127</inkml:trace>
  <inkml:trace contextRef="#ctx0" brushRef="#br0" timeOffset="64869.6073">7022 12479 137,'-5'-2'165,"5"2"0,-14 5-23,5 0 2,-3-1-2,-3 3-7,-5 1-7,-2 4-3,-2 3-10,0 2-1,1 0 2,1 2-5,-1 0-8,-4 6-9,0 0-6,2 0-5,1 4-3,0-4 0,3 0-7,3 3-6,4-4-7,1 4 3,3-2-3,0-2-8,7-5-3,0 10-5,7-12-1,0 1-7,1 0 1,3-1-5,6-1-1,-4-1-6,11 2 2,3-4 0,-1 1-2,-4-4-1,3-2-2,3 1 1,2-2-8,-4-1 2,-2-1-4,-2-2 1,-1 4 2,3-5-7,-5 1-2,-2-2-9,-3 0-15,0 2-11,-3-3-19,-2 1-13,-1-1-18,1 0-15,-2 2-14,-1 2-8,-3-4-15,0 0-26,0 0 2,16-2-14,-16 2-29,0 0-108,0 0-329,0 0 145</inkml:trace>
  <inkml:trace contextRef="#ctx0" brushRef="#br0" timeOffset="65860.1644">7319 12637 38,'4'-4'117,"-1"1"-9,-3 3-1,6-5 0,-4 2 1,1 3-4,-3 0-3,4-6-10,-2 2 6,-2 4-8,1-4-9,-1-1-10,-1 1 5,1-2 4,0 6-4,-2-6-7,0 2-8,0 1 2,0-2-3,0-1-5,-2 1-10,1 1-4,2-2-5,-1 2 6,-2 1-5,4-2-3,0 5-4,-5-6-2,2 5-7,3 1 0,-5-3 6,5 3-6,0 0-3,-4-4-6,4 4 0,0 0 1,-4-2-3,4 2 0,0 0-2,0 0-4,0 0 3,-2-4 0,2 4 1,0 0-1,0 0 1,0 0 0,-2-4-5,2 4 2,0 0 1,0 0 1,0 0-5,0 0-2,0 0 0,0 0 1,0 0-2,0 0-3,0 0 9,0 0-3,0 0 2,0 0-2,0 0 0,0 0 3,0 0-6,0 0 4,0 0 0,0 0 1,0 0-1,0 0 2,3 12-1,-3-12-3,0 0 0,0 0 2,0 0 1,0 0 0,0 0-1,1 5 0,-1-5-2,0 0 2,0 0-3,0 0 3,0 0 0,0 0-4,0 0 0,0 0-9,0 0-8,0 0-1,-2 3-10,2-3-13,-4 4-9,4-4-10,-4 3-21,3-1-10,1-2-10,-4 3-12,4-3-11,0 0-130,-5 3-276,5-3 122</inkml:trace>
  <inkml:trace contextRef="#ctx0" brushRef="#br0" timeOffset="67446.0278">7334 12631 26,'0'0'108,"0"0"-4,0 0-14,0 0-4,-2-6-8,2 6 2,0 0-18,0 0-6,0 0 16,0 0-18,0 0 1,-3-3-3,3 3-1,0 0-5,-1-6-2,1 6 1,-3-3 0,3 3 7,-4-4-3,4 4-1,-7-1-1,2-2-5,5 3 4,-11 0 1,6 0-5,5 0-1,-15 0 2,10 0-4,-3 3-8,2-2 4,-2 2 1,-1 5-3,-1-3-4,-4 0 6,6 4-5,-6-1-2,1 4-4,2 0 13,2-3-3,-1 4 2,-1-1 6,3-2-4,-1 5-3,2-4-6,2 3 2,-1 3 6,2-6-2,1 6 0,1-2-4,2 0-3,-1-5 1,4 2 1,0-3-4,2 2-4,-1 1-2,2-2 0,1 0-1,0-1 0,3 0-1,1-1-4,-1 1 3,1-2-4,6 1-3,-7-3 3,3-1-3,-3 4-2,3-4-1,-3 1-8,4 0-12,-3-1-16,-1 0-11,1 0-14,-2-1-17,-2 2-16,-2-1-15,4-2-17,-4 1-15,-1-2-10,1 1-17,-1 0-126,1-1-310,-5-1 137</inkml:trace>
  <inkml:trace contextRef="#ctx0" brushRef="#br0" timeOffset="67887.9584">7693 13016 83,'0'4'158,"0"-4"-8,-1 6-10,-3-3-7,0 0-4,3 2-4,-8-1-15,4-2-6,0 1-7,-2-1-1,0 1-2,4 0-5,-1-2-6,-1-1-2,5 0-8,-8 0-5,8 0-6,-8-1-8,8 1-2,-7-4-3,6 0-5,1 4-5,-4-2-4,2-1-2,0-1-6,2 4-3,4-8-4,0 5-4,-1 0 3,-1-3-1,7 3-3,-7 0-4,5-1 2,-2 1-6,3-1 4,-2 2-4,2 1 0,-2-1-4,7 2 7,-8 0-6,4 0-1,-1 2-1,-3 1 0,1 1-1,-2 4 5,0-3-6,-3 2 9,-1 0-1,-2 3 0,-2-1 0,-5 3-4,4-2 7,-4 2-3,-3 5-6,-3-2-4,2-1 10,-1 0-2,-4-3 0,2 0-3,0 2-7,1-3-7,-3 0-1,9-4-5,-1 2-10,2-1-7,1-5-4,0 3-5,2-2-9,0 0-10,1-2-12,0 2-20,4-3-26,0 0-6,0 0-27,-11-7-118,11 4-291,0 3 129</inkml:trace>
  <inkml:trace contextRef="#ctx0" brushRef="#br0" timeOffset="68311.028">8146 12845 138,'0'0'163,"-14"5"-10,7-3-11,2 3-14,-4 2-10,0-2-9,-1 4-7,2-3-1,-1 4-8,3 1-9,-2-3-5,-1 1-6,3 3-7,0-2 0,3 2-8,0-2-9,3-1-5,0-2 1,0 1-7,3-1-6,1 1 0,5 1 1,-2-4-6,2 0-2,4-1-3,-3-1-1,3-3-4,1-2 0,-1 2 2,6-1-3,-6-3-1,2 2 0,-3-3 4,0 0-1,0-2 6,-2-1-1,4 1 5,-5-3 0,0 5-2,0-6 7,0 3 9,-2 1-1,-1-3 1,-6 0-5,1 1-2,-2-2-4,-3 2-5,-2 2 1,-1-4-3,-2 3-6,-2 0-6,-6 3 3,1-3-4,-1 2-9,0 2-14,0 0-7,4 2-17,-4 2-14,4-2-15,3 2-19,-4 0-7,5 0-21,-4 0-13,7 0-22,-1 2-30,7-2-121,-8 1-322,8-1 143</inkml:trace>
  <inkml:trace contextRef="#ctx0" brushRef="#br0" timeOffset="69655.7417">8268 12499 129,'0'-5'121,"0"5"-11,4-3-7,1 1-4,-1 0 0,-4 2-2,11-3 4,0 3-3,3 0-9,5 3-1,-2-1 0,2 3-4,1 5-8,1-3 0,7 7-3,-6-2-1,0 5 1,1 0 0,-2 5-6,-2 0-3,0 0-2,-6 0-5,1-1 5,-5 3-4,1 1-8,-5-8-1,0 3 0,-2 5 0,-3-6-5,-2 6-3,-2-5-1,-2 4-6,-1 2-3,-2-9-2,-1 0-1,-4 5-1,-3-1-4,7-5-2,-8 8-3,1-5-5,2-6 6,2-1-3,-2 1-3,-1 0-1,-4-4-6,6-1-2,-3-1-14,5 0-16,-1-2-15,-1-3-18,6 5-16,-2-4-20,1 0-15,5-2-19,0-1-16,4 0-14,0 0-156,0 0-341,-1-7 152</inkml:trace>
  <inkml:trace contextRef="#ctx0" brushRef="#br0" timeOffset="70519.9054">8944 12847 24,'0'0'187,"0"0"-13,5 5-16,-5-5-7,10 3-9,-2-1-8,0 0-10,7-2-12,-2 0-10,5 0-5,1 2-9,1-2-5,1-2-7,-1 2-8,3-2-6,8 1-9,-8 1-7,4-1 4,-8-1-10,3-1-3,-4 3-10,0-2 1,-4 1-8,-3-1-9,-2 1-2,4 0-1,-5 1-2,-3-1-1,1 1 2,-6 0-3,9-2 0,-9 2 1,6-1-5,-6 1-5,0 0-8,4-4 0,-4 4 9,0 0-3,0 0-9,-8-8-5,5 3 4,-4 1-3,2-1 1,-2-2 0,-1 1 4,1 0 4,-1 1 4,-1-2-6,1 2 5,3 0 5,-4 0-2,2-2 2,0 5 2,-1-2 2,3 0 2,0 2 12,0 0-8,1-1 1,-1 1 1,1 0-4,4 2 3,0 0 15,0 0 11,-9 4 0,4 1 2,4-2 5,-2 4 6,3 0-4,-1 0 2,-2 4 4,6-2-2,-2 3 2,-1-3-1,3 5-4,-3-1-3,1 2 1,-1 0-3,0 1-4,0-6-4,0-1-2,0 2-2,-1-2-5,1-2-1,1-2-1,-1 0 1,0 0-5,0-1-2,-1 0 1,1 1-3,1-2 0,-1-3 5,0 0-1,0 8 3,0-8-2,4 1 3,-4-1-4,0 0-4,0 0 2,0 0-2,0-13 0,0 5-4,1-1 1,-1-3-10,2 0-6,-2-1-3,2-1 1,4 2-5,-3-5-5,-3 0-1,6 5 0,-3-3 0,3 1-1,-2 2 6,1 0 1,1 2 0,0-2 1,-3 4 5,3-1 0,-4 4-3,2-3 2,1 1 2,-1 3-2,0 1-1,0 0 6,1 1-1,-1-3 2,1 1-4,0 4 3,-5 0 0,11 0 1,-11 0 3,13 2 2,-5 1 1,3 1-3,-6-1 3,3 2 1,2 4 2,-1-2 3,4 1 1,-4 0-4,-3-2 0,2 5 1,2-5 0,-2 4 3,-1-3 2,-1 2-4,1 1 4,-3-4 2,1 1-3,-2-1 2,-1 0 3,1 0-1,-2 0-1,-1-1 5,0 4 3,-2-4-3,-2 1-1,-4 2 1,1-2 0,-3 3-3,1-4-3,-7 5-1,6-6-2,-3 5 3,-5-4-8,2 2-8,0 1-11,0-3-26,-4 0-17,1 4-29,1-5-28,3 3-43,2-3-18,0-1-44,2 1-166,2-1-416,4 1 185</inkml:trace>
  <inkml:trace contextRef="#ctx0" brushRef="#br0" timeOffset="71645.4428">10290 12751 191,'0'0'191,"0"-5"-22,0 5-14,0 0-15,0 0-9,0 0-2,-4 9 1,4-1-5,0 1-4,0 3-4,-1 1-5,-2 1-2,-1 3-14,0 0-6,1 2-7,0-1-8,-2 1-5,0 1-5,-3-2-7,4-1-9,-1 3-5,1-3-3,-3-1-6,4-1 1,1-5-6,-1 2-2,-1-3-1,0-2-3,2 1-5,0-3-4,1 0 4,1-1-6,-2 1-1,2-5 1,2 4-3,-2-4 0,0 0-9,0 0 1,0 0-17,-5-11 0,4 1-7,1 1 6,1-1-7,-2-7-3,1 0-9,0-2 2,1-1 4,2-5 5,-1 4-2,2 3-4,1-9 10,2 3-3,-3 6 3,4-4 1,0 2-1,1 2 3,1-1 0,-1 2 5,3 0 2,-1 0 3,5 3 3,-1 0 5,4-2 5,-1 4-2,0 2 1,1 0 6,5-4 0,-3 9-4,-6-1 2,5 2-1,-3 1-3,-3 4 2,0 1-3,-1 2 2,-3 2 1,-2 1-6,-2 1 2,-1 2 2,-1 2-1,-4 0-2,-1 2 1,-4 3 2,-2-2-3,-1 1 3,-1 0-4,0 0 1,-3-1-2,2-2 3,-3 2-2,0-2 0,4-4 5,-6 1-5,5 0-2,0-5 2,0 1 3,4 0-4,-2-2 1,2 1 2,1-2-2,-1-1 0,2 0 1,1 1 1,1 0-1,0 1-3,2-4 3,-4 1 0,4-1 2,0 0-1,0 0 5,12 2-1,-3-2 5,2 0 6,1 2-4,8-1-1,1 0 1,-1 3-1,2-3-3,6 5-3,-7-1 1,0 0 0,6 1-2,-6 1 2,-5 1-6,2-1 6,-8 0 1,3-2-2,-8 2-1,-1 2-1,0-1 0,-7 0 1,-2-1 6,1 4 7,-6-3-2,-3 2 4,-6 2-1,-7-2-2,-1 1-1,0-1 3,-1-2-6,-3-1 2,2-3 0,0-1-3,6 0-5,3-1-2,-1-2-10,1 0-11,0-3-13,2 1-15,5 0-17,0-3-13,-1 2-27,5 2-30,2-3-11,0 0-35,1 1-179,-2 3-384,8 0 170</inkml:trace>
  <inkml:trace contextRef="#ctx0" brushRef="#br0" timeOffset="72813.3587">6284 13537 104,'0'0'101,"0"0"-5,-7-4-7,7 4-5,-6-1 0,6 1-2,-9 0-9,9 0-6,-14 2 0,6 1-13,-1-1-1,-2 1 3,-1 1-3,2 1-7,-1-1 3,-1 3-9,2-5-5,-1 2 2,0 4-11,2-4 5,-1 3 2,5-1-13,-2-2 2,4 0-3,0 4 1,0-3 7,3 5-1,3 0-1,0 0-5,0 3 0,4-3 1,2 6 4,2-3 3,6 7-11,-3 1 5,0-7-7,0 3 4,-2 0-5,3 3 3,-2-4-4,-6-3-6,1 4 4,-2-2 2,-2 2-3,-2-4-5,-2 2 12,0 0 6,-2-3-9,-3 0 2,-2-2 1,-2 3 5,-3-2 2,-1 1 3,3-4 2,-5 1 1,2-4 7,-1 1-3,1-4-2,3 0 4,-8-2-2,8 0-1,-3-3-6,4-1 0,-2-3 3,1 0 0,0-1-4,3 0 0,3 0-2,1-2-5,0 0-1,0 2-3,1-1-8,3-2 4,0-1 1,2 5-4,3-3-1,0-6 2,2 6-6,1 2 4,1 2-8,-1-2-8,2 1-10,0 1-11,-1 0-15,4 1-19,0 4-29,-1-2 6,0 1-24,0-1-12,1 3-15,4 2-12,-6-1-127,1 0-298,1 3 132</inkml:trace>
  <inkml:trace contextRef="#ctx0" brushRef="#br0" timeOffset="73180.0241">7002 13600 92,'-4'0'187,"4"0"-11,-13-3-12,1 3-8,0 4-12,-6 2-2,-1 3-10,-7 2-12,1 3-9,-2 2-6,0 0-5,0 2-2,-1 2-10,2 2-6,0-1-3,4 2-7,0 1-3,2 0-8,2 2-4,4 1-3,1-3-6,0 3-7,2 2-1,3-4-3,3 3-5,1-2-2,-2 1-8,3-1 2,3 1-5,3-8-5,-3 1-16,5-2-3,-2-1-8,-1-2-15,3 1-8,0-5-5,3-3-9,1 2 2,0-4-8,0-3 0,4-1-9,-1-1-3,2-2-10,4-3-6,1-1-11,0-4-3,9-2-5,-3-5-10,-2 3-18,0-4-107,-6 4-257,3-4 113</inkml:trace>
  <inkml:trace contextRef="#ctx0" brushRef="#br0" timeOffset="73673.3164">7085 13803 152,'0'0'194,"0"-7"-12,0 7-20,0-3-8,0 3-21,0 0-3,0 0-2,-9 15-6,0-7-8,0 5-6,-1 0-4,1 0 0,-4 3-3,4-2-7,-2 3-6,-1-2-8,3 2-3,-1-3-7,-1 0-8,2 1-6,1-5 4,4 3-11,-5-4-9,3 0-3,3-2-3,-2-2-2,1 0-1,1 0-4,0 0-2,2-3-2,1-2 0,-4 3 3,4-3 1,0 0-2,-2 2-1,2-2 1,0 0-3,0 0-3,6-17-2,-2 8-3,2-5-2,3-1 0,-3-3-5,4 1 1,3-4-1,0-3-5,-1 4 1,2 3 3,-3 0-1,3 1-2,-4 3-2,4 1-1,-1-2 2,0 2 1,0 6 3,-4-3-7,0 4 2,-1-2 0,-1 5-2,1 2 0,-2-1 1,2-1-2,-1 5 4,1-1-4,-2 1 2,3 4 2,0 3 7,-1 0 1,5 2-6,-6 2 4,2 1-2,-1-1 0,1 0 2,-4 2-2,3 0 0,-3-4 1,0 2 0,-1 1-2,1-1 3,-4-4-5,3 3 6,-1-2-9,-2 0 0,0-2-6,2 0-9,-3-1-4,1 0-6,-1-2-15,0 1-16,0-3-13,0 0-14,0 0-10,0 1-5,0-5-8,0 3-13,0-3-22,0 0-8,0 0-18,0 0-14,0 0-120,-10-10-327,3 7 145</inkml:trace>
  <inkml:trace contextRef="#ctx0" brushRef="#br0" timeOffset="73848.4241">7002 13977 132,'0'0'144,"0"0"-7,0 0-10,0 0-9,0 0-12,24-2-7,-11 0-8,6 0-8,1 1-10,0 1-10,8-5-9,-6 3-8,4 2-23,-4-2-22,0 1-31,7 1-16,-2 0-9,-4 0-24,-4 1-103,-1 0-196,3 2 87</inkml:trace>
  <inkml:trace contextRef="#ctx0" brushRef="#br0" timeOffset="74209.9803">7583 14140 19,'-5'1'155,"1"2"-9,4-3-3,-9 1-10,9-1-8,-11 0-7,11 0-2,-12-3-9,7 1-9,1-1-14,1-2-5,-2 0-9,1 0-7,1 1-6,1-3-5,2 1-10,0 1-4,1-2-1,1 0-6,2 4-4,3-5 6,-2 1-7,0 3-10,3-5 1,1 4 8,1 0-13,-3-1 2,4 1 2,-1 4-4,0-2-3,-1 3 2,-1 0-2,-2 3-6,3-2 0,-4 3-1,3 1 1,-2 2-6,-2 0 11,-4 2-1,0-2 3,-3 5 4,2-1 6,-5 6-4,-4-1 2,-1 0-2,-4 5-4,0-2 5,-4 0-6,-3-2 0,0 0-1,2-1-5,2-2-14,0-3-13,1 0-14,3-1-17,-6-2-20,8-2-13,2-2-17,1 3-16,-3-3-152,1 0-293,2-2 130</inkml:trace>
  <inkml:trace contextRef="#ctx0" brushRef="#br0" timeOffset="74881.0018">8208 13876 68,'-9'-5'190,"-2"2"-12,0 1-3,-2 2-20,0 0-5,0 0-11,-5 5-3,0-4-13,1 7-3,1-3-9,-1 6-8,-3-3 1,6 2-9,-3 2-8,2-2-5,2 2-10,1 0-4,6-1-5,-1-2-5,0 2-7,7-1-6,-1 1-5,2 1-2,2-3-3,2 3-4,4-2-1,0-1-7,2-2-2,7 2-1,-3-3-2,3-2 2,1 0-2,2-2-5,-2-2 1,3 0-2,-7-5 0,6 2 1,-6 0-3,4-5-2,-7 3 8,-1 0-6,2-6-5,-7 5 3,0 1-2,-1-6 1,-2 2 2,-3 2-3,0-3-3,-4-1-1,0 1-2,-6-5-3,4 4-5,-7-4-15,1 3-11,-4-1-3,-3 3-20,1-4-11,4 4-7,-4 1-16,1 2-9,2-2-22,6 1-2,-2 1-7,1 0-19,-1 1-26,1 0-95,0 1-293,2-2 130</inkml:trace>
  <inkml:trace contextRef="#ctx0" brushRef="#br0" timeOffset="75218.0398">8211 13544 21,'11'3'167,"8"5"-2,6 3-16,-6-1-1,8 3-10,5 5-9,-3 1-13,0-1-8,0 4-11,-1 1-9,-3 0-4,-1-1-13,-3 5-7,2-2-4,-8 2-5,-2 1-7,1-1-5,-5 5-4,-4-6-2,-5-1 0,-1 3-9,-3 0-5,-2-5 4,-3 6-2,-5-4 3,0-1-2,-3-2-2,0-1 0,-1-2-3,1 2-1,2-10-4,2 4-3,-2-1-8,-2-4-13,1 3-17,1-4-23,5-2-14,-3 0-9,9-4-21,-1 1-15,0-2-18,1-2-143,4 0-290,0 0 129</inkml:trace>
  <inkml:trace contextRef="#ctx0" brushRef="#br0" timeOffset="76061.5183">8905 13950 29,'-4'1'189,"4"-1"-17,0 0-8,0 0-7,0 0-7,11 7-15,-2-5-5,3 0-13,0 1-9,2-2-10,7 2-10,-2 0-7,3-3-5,-2 1-9,2 1-7,0-2-10,0 0-1,6 0-13,1 0-8,-7-4-11,2 3-8,-6 0-5,4 0-2,-5-1-5,-2 1-3,-3-1 0,-4 1-1,-3 0 6,3 1-10,-2 0 11,-6 0 3,8-3-3,-8 3 2,4-3-7,-4 1 8,0 2-8,-2-7 1,0 4 4,-1-2 0,3 1-3,-5-1 3,0-2-3,4 2 4,-3 0 6,-1-1-11,1 0 3,-1 3 4,1-1 9,-1 0 1,5 4-5,-8-6 2,4 3 2,4 3 6,-5-4-3,5 4 1,-4-4 1,4 4 1,-6-1-5,6 1 17,0 0 11,-7 0 3,7 0 6,-8 9 1,5-5 1,-3 1-7,6 3 2,-2-3 2,-5 5 3,5-3-6,-1 3 0,2 2-5,-2-2 0,3 0 5,-1 1-7,1 1-2,-3-1-5,3 0-2,-1-1-4,-2 0-3,3 1-2,-1-1-1,1-1-2,0-1-4,0-1 1,0-1 0,-4-2-3,4 1-3,0-5 2,0 5-2,0-5-1,0 5 0,0-5 1,0 5 0,0-5 1,0 0-1,0 0-4,0 0-5,0 0-4,5-16-6,-5 5-4,0 1-4,4-2-2,-4-1-4,4-5-3,-4 1-4,4-8-1,-3 9-1,3-1 0,0 0 3,-2 5 5,-4-3 2,2 0 3,-4 6 3,8-3 1,-4 3 2,-4-2 0,8 5 3,-8 0-1,4 0 6,0 6-3,0-8 2,0 8 0,0-7 2,0 7 0,0-5-4,0 5 3,0 0 2,5-3-1,-5 3 0,0 0 0,0 0 1,21 7 2,-10-2 2,0 1 2,2 0 2,3 2-1,0 1 0,-2-1 1,-3-1-1,0-2 1,-1 1 1,3 2 0,-3-3-1,-1 2 7,-1 1-2,-2-6-2,-2 3 3,1 2 6,-2-4 1,-2 2 4,0 2 4,-1 0 1,-2 3 4,-6-1-4,-2-2-2,2 3-5,-2 1 2,-4 0-3,1-1-1,-3-1-4,1-1-11,3-1-18,-1 2-23,-1-1-23,1-2-23,-5 2-33,3 0-37,4-3-28,0-2-214,2 2-431,0-1 191</inkml:trace>
  <inkml:trace contextRef="#ctx0" brushRef="#br0" timeOffset="84486.6862">10150 13815 39,'0'0'143,"2"-4"-7,-2 4 2,0 0-9,0 0-4,0 0-4,0 0-6,0 0-2,0 0-3,0 0-7,0 0 1,0 10 3,0-10 4,0 8 1,-2-3 3,1 3 1,-1 0-4,0 3-1,-4 4-12,5 2 6,-3 1-10,-1 0-18,0-1-4,-1 2-3,0 0-4,1-2-10,-1 0 1,-1 8-4,2-6-2,1-1 2,3-2-9,-3 3-1,-1-2-3,1-2-6,2 0-3,-1-2-2,-1-3-3,2 0-1,2-1-3,-3-1-6,3-1 11,-4-2-11,3 2-3,1-2-2,-4-1-6,3 2-7,1-4-10,0-2-11,0 5-9,0-5-13,-4 4-10,4-4-10,0 0-13,0 4-6,0-4-11,0 0-22,0 0-11,0 0-11,9-11-4,-4 5-16,-2-2-9,6-3-15,-3 3-129,-1-5-337,0 2 149</inkml:trace>
  <inkml:trace contextRef="#ctx0" brushRef="#br0" timeOffset="85074.0071">10133 13805 147,'6'-14'156,"4"2"-8,3-3-4,4 1-7,-2-1-8,7 1-8,-5-1-3,4 1-8,3 2-12,-1-1-5,-1 6-12,2-2-9,-3 4-6,0 2-6,1 1-5,-2 2-7,0 0-7,-1 2-4,-1 1-4,-8 4-1,7 1-3,-8-1-6,-3 2 3,4-2-2,-6 4-9,-4 2 8,0 0-5,-2 1-2,-1 5 4,-6-1 0,0 1 2,-1-2 0,-8 4 1,3 0 2,-2 0 2,4-9-1,-4 5-2,3-5-4,-2 2 5,0-2 4,0 1-6,-3-6 0,6 4 2,-1-3-3,3-2-1,0-2 5,5 0 5,-3 0 1,5-2 0,-1 0 0,1-1-2,4-1-2,0 0-3,-8 1-2,8-1-3,0 0 1,0 0-4,0 0-3,0 0-3,4-11 2,4 5 0,0 0-6,2-1-5,0-1 7,2 3-1,-1-1-1,1 0-1,-2 1-3,5 2 1,-2 0 0,0 3-1,1-2-4,1 2 6,3 0-5,-5 2 3,-3-1 0,5 2-2,-6 2-2,4 1 1,-3-1 3,-1 2-2,0 0-4,-2 1 4,-1-1-1,-3 1 2,-1 1 1,-2 2-4,-4-2 2,2 3 0,-6 0 0,-1 0 1,-1 2 1,-7-1 0,3-1 2,0 0 4,-11 0 5,9-3 0,-3-1-1,1 0 5,-2-3-1,-1 1-2,2-1-2,-4-4-2,4-1 0,2-1 2,2-2-2,0 2-1,-2-2 0,7 0-10,-3-1-13,4-1-6,1 3-7,2-1-4,-1 0-16,1 1-21,1-1-28,3 1-16,-1-2-32,2 0-16,1 0-31,0-1-182,1 0-403,2 0 178</inkml:trace>
  <inkml:trace contextRef="#ctx0" brushRef="#br0" timeOffset="86960.9761">11212 12833 160,'-2'-5'157,"-1"-1"-22,1 2-7,2-3-14,-4 2-14,4 0-3,0-2-13,0 2-5,6-2-10,-2 0-7,1 0-4,3-1-6,2 1 0,0 0-14,6-3-2,0 0-1,3-1-2,-2 3 1,2-1-9,-1 1-6,4 1 4,-3 1-7,2 2 5,-2-3-11,-2 6 3,-5-1-8,0 4 6,0 1 2,-4-3-6,0 4 1,-2 0-6,2 2 3,-3 0 5,-3 1-2,2 2 0,-4 3 0,-2 5 5,-2 0-1,-1-1 3,-4 1-3,0 0 5,1 1-3,-3 6 1,-1-1 7,-1 0-2,-1 1-1,1 3 4,0-2 7,1 4-4,-2-5-3,0 3-3,2 1 5,-3-1-5,3 1-1,1-3 2,-1 2-2,2-2-4,-1 1 3,6-6-9,0-2 2,1 2 1,0-3-4,2-5 3,1 0-3,-1-2-1,2-1-5,2-3-2,-2 0 0,1-3 4,3 2-5,0-2 4,3-2 0,-1-1-1,-6 0 0,17-4-2,-10 1 2,5-4 3,-2 2-4,-1-2-5,2 0 7,1-1-2,-3 1 2,0 0-2,-4 2-3,0 2 0,0-2 4,-1-1-2,3 2 3,-4 0-4,2 2-2,-2-2-5,-3 4 8,0 0-3,0 0-2,0 0 0,5 13 1,-5-8 4,-2 2 0,0 6 0,0 4-3,-2 1 5,-1 5 2,2 6-1,-2-3 3,1 6-4,-1 0 1,-5 1 0,5 1-1,-3 12 3,4-12-9,-1 0 8,1 2-5,3-2 3,-4-1 2,5-4-2,0 0-1,0-9-2,-3-1 0,3 1-4,0-8 4,0-1 2,0 1-2,-1-3 0,1-1 1,0-2 2,0-2 6,-5 2 1,5-3 5,-4 1 1,-1 1-1,-1-1 2,-6-1 0,-1 1-1,-7 1-2,4 0 3,-3 0 2,-1-3-1,-1 2-6,0-2 3,-2-2 0,5 2-3,-4-2-2,1 0 4,5-2-5,2 1 1,1 0-7,-1-2-19,4 1-8,1-1-7,-1-1-17,1 0-22,0-2-13,4 0-18,2-1-13,3-2-20,1-2-24,1 0-128,2-1-310,1-5 137</inkml:trace>
  <inkml:trace contextRef="#ctx0" brushRef="#br0" timeOffset="87497.4771">11934 12528 95,'0'-2'187,"0"2"-13,0 0-17,0 0-21,0 0 12,3 12-17,3-3-7,-2 1-15,5 4-10,1-1-15,-1 1-8,0 0 2,4-1-12,-4 1-4,1 1-8,0-3-8,3 0-8,-5-2 0,3 2 0,1-3-5,-3-3-3,0-1-4,0 1-4,0-1-2,-1 0-3,-1-3-5,0 1 2,0-3-8,-1 0-3,3 0-2,-4-3-5,1 1 3,-1-2-1,1 0-1,0-4 0,-1 0-8,-2-2 6,-1 0-5,1-2 0,1 3 3,-4-3 2,0 0-1,0 2-2,1-2 4,-2 0 0,-2 4 14,3 1 11,-1 0 8,-2 2 2,2 1 4,1 0-1,-1 0-3,1 0-5,0 4-4,0 0-2,0 0 12,-14 9 0,4-1-1,-2 4 4,-1 2-2,2 0 7,-8 8 6,3 0-9,-3-3-2,3 5-1,-3-2-3,2 0-3,4 2-1,-1-2-3,-4 0-5,2-1-1,4-6 4,-3 6-14,2 0-19,-2 0-26,2-4-15,3 1-23,-6 2-40,5 4-24,3-11-38,-2 4-194,5-5-403,0-3 179</inkml:trace>
  <inkml:trace contextRef="#ctx0" brushRef="#br0" timeOffset="88868.0444">13561 12743 24,'2'-2'94,"1"-2"-4,0 1-6,-3 3-2,0-6-4,0 2-3,0 4-3,2-4-3,-2 4-5,0-6-5,0 6-8,-3-5 13,-2 3-11,5 2 2,-3-4-8,-1 1-5,-4 3 0,8 0-16,-15 0 2,7 2 2,-1 0-3,-1 1-1,-1 1-5,-1 0 1,1 1-7,-2 1 0,0-2 0,2 3 4,1-3-6,0 3 6,1-1-8,2-1-1,1 2 5,3-1-5,-1-2 6,2 2-1,-1 1-5,2-2-1,1 6 5,1-2 9,3 3-6,2 0 1,2 2-1,1-1 0,2 1 4,1 1-2,1-1-6,0 0 0,6 5 5,2-1-4,-2 1 2,-5-4-1,8 1 1,-9-5 1,0 5-4,-4-3-1,-3 0 5,0-3 8,-1 2 2,-2 0 5,-3-2 0,0 0 7,0 0 2,-5-3 2,0 3-1,-2-5-3,0 2-1,-2-1 0,-4-2 0,4-2-5,-5 2 1,1-3-5,0 0-2,3-5-4,-4 1 0,2-2 0,1 0-3,3-3 4,1 0-4,-3 0-4,2-1 4,3-3-6,-2 2 1,2 0-1,2-1-3,0 1 6,2 0-8,1-1 1,0 0 1,2 1-3,0 2-1,0 2-2,3-1-2,-1 0-1,0 2-1,0 0-4,2 2-9,3-2-14,0 3-8,1 0-10,-2 0-2,7 2-12,-2-1-7,-2-2-17,6 2-3,-3 1-12,0-3-4,7 0-13,-6 1-12,5 0-9,-3 0-28,-3 1-86,-1-3-268,2 1 118</inkml:trace>
  <inkml:trace contextRef="#ctx0" brushRef="#br0" timeOffset="89326.2499">14381 12518 92,'-5'0'156,"-2"0"-12,-2 1 9,-3 1-12,1 2-3,-3 1-6,-3 1-2,-1 5 4,-5 4-14,3 2-12,-6 0-1,3 4 4,-1 4-8,-3 1-5,5 3-6,-10 7-1,3 3-7,8-13-3,1 6-6,4-3-6,0-1-7,7 2 0,0-1-6,5 1-9,1-2-1,9-1-2,-1-3-6,3 4-3,1-5-3,4 1-2,1-9-3,5 4-2,2-2-8,-5-5 3,9 0-1,-6-4-4,-1 1 0,4-3-2,-2 0-2,1-1-7,1-1-11,-3 0-8,-4-2-12,0-1-5,-2 0-21,-2 2-16,0 1-19,-3-3-14,-4-1-18,3 1-9,-1 0-13,0-1-25,-6 0-19,7 2-121,-7-2-332,5 1 146</inkml:trace>
  <inkml:trace contextRef="#ctx0" brushRef="#br0" timeOffset="98590.0394">14879 12627 104,'0'0'184,"-3"-5"-19,-1 5-16,-1-2-10,1-2-5,4 4-7,-14-1-16,9-1-4,-4 2-6,1 2-5,-1-1-5,-2 0-7,-1 4-1,2-2-11,-4-1-1,-1 8-8,-3-5-4,5 4-3,-4 1-5,0 2 1,-4 4-6,6-3 0,-6 5 2,2 1-8,0 0-8,6-5 10,-3 7-6,6-3-5,2-3-1,1 1 0,0-1-4,2 0-3,-1 0 4,5-3-3,1 0-6,0-1 1,3 1-1,2 0-4,1 1 0,4-1-3,-2-3 1,4 4-3,3-1 1,-3-3-8,4 3-16,-2-5-16,5-1-17,-2 1-10,3 1-16,-2-4-20,0 1-13,3-1-22,-2-1-17,1-2-11,-2 0-154,0-1-335,-4 0 147</inkml:trace>
  <inkml:trace contextRef="#ctx0" brushRef="#br0" timeOffset="98999.0805">15220 13075 61,'0'0'211,"0"0"-8,0 0-12,0 0-9,-2 4-15,2-4-11,-5 4-16,-2-3-7,2 4-8,-1-2-11,1-3-8,-3 0-10,8 0-5,-11 0-10,5 1-6,-2-2-5,8 1-9,-11 0-5,4-3-7,3-2-4,0 4-6,-1 0-3,4-3-4,1 4-2,-5-6-7,5 1 0,0-1 0,2 0-3,1 1-3,-2-1-4,3 3-3,-1-1 3,1-1-5,-2 1 2,3 2-1,1 0-5,1 0 4,-4 0-2,8 1 0,-4-1-4,-7 2 2,12 5 0,-9-4-2,3 2 1,-3 0-1,-2 4 3,2 0-3,-1 0 2,-4 1-1,-1 4 2,-1 0-3,-2 3 2,-5 1 7,0-1-9,0 1-4,-2 1 2,0-2-6,-1-1-5,3-3-9,-2 3-6,-1-4-12,5-1-13,0-1-9,-3-1-12,7-2-15,1 0-16,0-3-23,3 0-18,1-2-21,0 0-150,0 0-340,0 0 150</inkml:trace>
  <inkml:trace contextRef="#ctx0" brushRef="#br0" timeOffset="99369.488">15669 12649 225,'0'0'226,"3"-5"-17,-3 5-19,0 0-17,0 0-17,0 0-21,0 0-8,0 0 0,0 0-3,0 0-9,-4 17-8,0-7-9,1-1-4,1 4-6,-3-2-7,1 5-7,-1 1-5,1 1-7,-1-1-10,0 0-2,1 0-3,0 0-3,1 0-11,-1 0 0,1-5-6,1 3-3,-1 1-12,-2-4-14,1 1-16,3-4-10,-3 1-11,1 0-18,2-3-22,0 0-28,0-2-14,-1 0-17,2-3-16,0-2-21,2 5-139,-2-5-341,0 0 151</inkml:trace>
  <inkml:trace contextRef="#ctx0" brushRef="#br0" timeOffset="99724.9414">15764 12360 56,'4'-5'240,"0"1"-18,1 1-22,0 1-19,4 2-11,0 0-13,3 2-12,1 1-10,-1 2-8,8 2-12,-6 1-8,9 6-7,-4-2-12,2 3-8,3 2-7,-1 0-4,-9-5-9,4 9-3,1 1-7,-5 0 0,2 2-7,-7-7-3,2 5-2,-1 1 0,-10-3-5,0 6 1,-3-1-1,-3-1-4,0 2 0,-4-1-1,-4 0-3,1 1-4,-2-2 3,-5-1-8,0 0-4,0 1-10,-2 1-26,0-4-20,1-2-29,-4 3-36,7-4-27,3-3-33,5-1-32,-2 0-162,2-4-391,1 2 173</inkml:trace>
  <inkml:trace contextRef="#ctx0" brushRef="#br0" timeOffset="100795.081">13684 13653 14,'0'0'152,"-5"-4"-14,0 1-6,5 3-9,-4-3-9,0 1-9,4 2-14,-8-1-3,8 1-4,-10 0-16,10 0-1,-10 3-10,4 0-4,-1 0-3,-3 3-9,2-1-2,-2 2-4,1-1 0,0-1-7,-1 1 6,2 2 1,-1 1-2,4-2-3,0-1 1,1-2-2,-1 1-8,5 2-5,-3-2 1,3 0 6,3 2 4,-3-2 0,9 2-7,-7-2-2,6 5 3,0-1 6,1-1-8,2 0-2,2 3 0,2 0-3,-1-2 4,2 1-4,-2 1-8,2 0 5,-3-1-2,0 1-3,1 2-3,-2-4 6,-1 2-3,-5-5 2,1 5 3,-2-3 1,0 2 1,-4 0-2,-1 1 2,-5 0-4,4-2 6,-4 3-1,-2-2-1,-2 0 3,-1-1-2,-4 1 4,0-1-2,-2 3-2,0-7 2,1 0-1,-5 1 6,4-5-3,-2 1 2,5-2-2,-2-3 1,2-2-4,-2 2 3,7-2 2,-1 0-1,0-2 1,0-1 0,4 0-2,0-1-2,0 3-5,2 0 3,1 0 0,2 0-3,2-1 0,1-3-7,0 0 4,3 1 1,-1 0-1,-1 5-2,7-3-1,-2-2-2,3 4-14,-2 3-9,-1-5-8,0 6-11,-1-2-15,3 2-8,2 0-7,0 1-14,-3 1-9,0 0-10,4 2-7,-2 0-16,0-1-11,-2 1-17,1 1-108,-4-1-282,5-1 124</inkml:trace>
  <inkml:trace contextRef="#ctx0" brushRef="#br0" timeOffset="101170.5859">14388 13559 188,'-8'0'196,"0"0"-13,-1 3-17,-2 1-6,-2 1-11,-5 1-6,3 2-9,-3 4-6,1-2-8,-6 6-4,1 0-7,0 0-7,4 4-6,-4-1-4,8 3-6,-4-4-6,0 7-5,4-3-5,3 0-4,2-5-5,2 2-5,-1 5-7,4-4-2,1 4-6,0-4-1,6-1 0,0-2-9,-1 0-4,6 0-1,0 0-3,3-1-4,-1-1-3,-1-3-6,5 2-14,-3-1-12,5-3-12,-3 1-17,6 1-15,-5-6-12,4 3-28,-4-4-14,4 2-18,-1-4-17,-4 1-21,6-4-19,-6-1-122,-1-2-338,5 0 150</inkml:trace>
  <inkml:trace contextRef="#ctx0" brushRef="#br0" timeOffset="101713.0413">14665 13761 221,'0'0'231,"-8"8"-14,2 2-20,0 0-14,-2 4-13,-5 1-16,4 1-12,-1 1-9,-3 5-13,4-5-12,-7 7-9,5-9-11,2 2-12,1-1-5,0 1-6,0-4-9,2-1-3,3-4-7,-2-2-4,1 1-4,2-2-3,1-1-4,-2 0-6,1-2 1,2-2 2,-2 7 3,2-7 0,0 0 0,0 0-3,0 0-6,0 0-2,-2-18 3,3 5-6,1 1-1,1-5 2,0-1-7,2-1-1,2-5-3,0-2-1,2-3-1,0 2 6,3 0-5,1 1 0,-1 2-2,-1 1-2,-2 5 1,2 1 1,-1 2 1,-3 0 2,6 2-5,-7 4 2,1-2 1,-2 5-1,0 0 1,1 1 0,1 2-2,-2 0 2,1 2 6,1-2-4,0 7 2,3-1 0,0 2 8,0 3-2,-1 1-1,-2 1 6,5 4-3,-1 1 8,-4 2 4,4 0 5,-2 1-17,-2 7 12,0-8-12,3 1 1,-5 1-5,2 0 3,-2-2-4,0 0 9,-1 0-13,1 0-1,-1-5 1,-3 0-1,3-2 2,-1 1-3,-2-4-6,0-1-6,2 2-9,-2-2-6,2-1-9,-2 0-12,0-2-11,-1 2-9,4-1-20,-4-4-9,0 5-12,0-2-24,0-3-12,0 0-16,0 0-20,0 0-25,0 0-151,0 0-381,0 0 168</inkml:trace>
  <inkml:trace contextRef="#ctx0" brushRef="#br0" timeOffset="101919.9887">14620 13897 81,'-9'0'231,"9"0"-14,0 0-24,0 0-13,0 0-11,0 0-16,0 0-9,16-4-13,-2 1-18,-1 2-4,-1 1-11,6-1-20,1-2-21,1 3-20,0 0-22,0 0-25,2 0-23,-4 2-24,2-2-31,1 2-17,-2-1-27,3-1-132,-9 2-285,6-4 126</inkml:trace>
  <inkml:trace contextRef="#ctx0" brushRef="#br0" timeOffset="102295.6393">15267 14007 16,'1'4'146,"4"-1"-7,-5 1-8,0-4-5,0 6-9,-1-2-5,-3-2-10,0 2 7,2 0-5,-6-2-3,4 3-6,-3-3 3,-1 1-2,2-3-3,-1 0-3,7 0-5,-14-3-3,8 3-7,-1 0-2,4-4-11,-1 0-8,0 2-1,0-2 2,2 1-4,0 1-10,2 2-5,0-10-4,2 6-2,0 1-2,-2-4-2,5 3-4,0-1-2,-2 0 0,1 2-5,0-1 1,3 0-5,-2 2 2,4-3-1,-4 4-1,0 0 1,2-1-4,-7 2 1,10 2-3,-6 0 1,-3 3 2,4 0 1,-1 4 0,-4 1-2,-1 5 2,-2-1 1,-2 6-1,-6-4 0,-5 4-6,5-1 0,-3 3-5,2-5-13,-4 5-15,4-8-15,2 1-15,-3-1-17,3-2-20,3 0-29,0-5-16,1 1-22,-2-2-167,3-3-357,1 2 158</inkml:trace>
  <inkml:trace contextRef="#ctx0" brushRef="#br0" timeOffset="102757.9594">15709 13650 62,'0'0'258,"-1"-6"-13,1 6-14,-3-3-19,3 3-20,0 0-17,-1-5-16,1 5-17,0 0-11,-3-2-13,3 2-5,0 0-6,0 0-6,0 0-4,-4 14-5,3-9-8,1 0-3,0 4 1,-2 1 8,2 0-19,-3 3-3,2 3-4,-3 1-7,0 1-3,-1 7-1,-3-5-2,2-1-6,1 6 1,-3-6-7,3 5-6,1-7-2,-4 1 0,1 0-8,2-1 2,0-1-4,1-5-2,0 3-5,-3-2-10,4-4-12,-1 2-13,1-4-16,1-1-20,-1 0-19,2 0-20,0 0-21,1-5-30,-3 4-18,3-4-32,0 0-21,0 0-179,0 0-431,0 0 191</inkml:trace>
  <inkml:trace contextRef="#ctx0" brushRef="#br0" timeOffset="103165.0847">15762 13391 165,'7'-2'200,"0"0"-17,5-1-12,-2 6-14,3-1-2,5 4-20,-6 0-7,4-1-7,-2 7-5,4 0-3,-5 5-11,6 1-7,-6-2-5,2 8-7,-6-7-3,-2 2-9,7 4-2,-7 2-9,-3 2-1,-2-2-5,0 1-7,-4-1-2,-2 4-2,-8 0-5,3 0-5,-5 2-5,0-4 0,-4 2-3,-1 1-5,0-7 1,0 4-3,-3-2-12,1-2-6,0-1-9,2-1-19,-2-3-15,5-5-23,0-1-14,2-2-23,5-2-26,1-3-21,2-3-29,1 3-150,1-5-357,4 0 159</inkml:trace>
  <inkml:trace contextRef="#ctx0" brushRef="#br0" timeOffset="104165.3664">16495 12746 121,'0'0'244,"0"0"-15,0 0-28,0 0-5,0 0-25,15-7-21,-3 7-11,3 0-10,3 2-15,1-2-11,2 0-7,-1 3-13,0-1-10,2-2-8,-3 2-3,3-2-14,-3 0-9,2-2-9,-1 2-5,-5 0-7,3-3-13,-5 1-3,0 0 0,1 1-8,-2 0 1,-1-2 5,-5 1 0,0 0-5,1 1 4,-4 0-10,-3 1 7,10-2 2,-9-2-8,2 2 6,-3 2-5,0 0 4,0-6-1,0 6-2,-4-5 6,1 1-4,1 1 1,-3-1 2,1 1-1,1-2-1,-2 1-1,1 1 3,2 0 2,-2 1 6,0-1 5,4 3-1,-5-4 7,1 1 0,4 3 1,0 0 2,-2-5 3,2 5-2,0 0 3,-5-2-3,5 2 1,0 0 3,-8 7 8,4-3 2,-1 1-1,4 1 1,-2 4 1,2-1 2,-2 3 3,0 0 2,0 5 1,0-2-5,2 2-3,-3 0-3,4 2-3,-4-2-4,3-1-3,-4 1 3,5 0-1,0-1-8,-4-5 0,4 2 4,-5-4-11,9 3 1,-8-4-2,4 1-1,0-4 3,0 0-7,0 1 1,0-2 0,0-4 1,0 4-1,0-4 2,4 2-2,-4-2-4,0 0-3,0 0-2,5-10-2,-5 2-1,0-1-7,5-2-6,-4 0-5,3-7-2,-1 1 0,-2-2-4,0 2-1,3-1 0,-4-1 2,5 0 2,-2 0-2,-2-1 2,3 3 2,1 0 2,-4 5 2,2-2-2,-3 2 4,5 2 2,-2 0 5,-3 1 0,2-1 6,-2 5-4,0-3 1,3 4 6,-3-1-1,1 2 8,-1 3 0,1-6 3,-1 6-2,-1-3-1,1 3-2,1-5 0,-1 5 0,0 0 7,0 0 3,0 0 6,0 0 2,9 12 3,-6-7-4,2 2-1,0-1 4,1 2-3,3 0 1,0 1 0,0-1-2,5 4-1,0-2 0,-2-3-2,3 4-2,0-1 3,2-2-3,-4 2-2,2 1 2,-6-3-1,8 1 0,-7 2-6,0-6 8,0 4-1,-1 0 1,0-1-3,0 1 2,-1-2-4,-3 2 3,-1-2 3,-3 0 2,0 0-1,-1 3 4,-3 0-2,-1-1 1,-5 1-7,-1 2 2,2-2 0,-4 2-4,-3-2-15,0 2-13,-2 0-21,3-5-35,-5 4-32,3-3-43,5 0-37,-2 1-232,1-3-455,1-2 201</inkml:trace>
  <inkml:trace contextRef="#ctx0" brushRef="#br0" timeOffset="107279.576">18014 12612 135,'0'-4'128,"-3"1"-11,3 3-6,0-7-8,0 7-13,-2-5-1,-1 1-7,1 2-11,-4-1-4,1 1 0,5 2-7,-12-2-6,6 2 2,-5 0 3,1 0-14,0 1-3,-4 2-5,-3 4-3,-6 0-1,0 3-3,-1 3 1,-3 3-2,3-2-4,-2 6 2,0-3-2,0 2 11,3 2-1,1 0 0,0 2 4,7-3 2,1 1 4,6-4-2,2 0 1,1 0 1,5-2 5,3 2-2,0-2-2,2-4-4,1 1-2,5 1-2,-4-2-2,6-3-1,4 3-1,4-4-5,-1-2-2,-2 0-3,4-2-5,7 0 0,-3-3-10,4 0-9,-3 0-5,-8 0-13,3 0-11,0-3-15,-4 3-13,1 0-15,-6-2-20,-2 1-22,1 0-3,-5 1-22,1 1-16,-2-1-123,-6 0-300,3 4 133</inkml:trace>
  <inkml:trace contextRef="#ctx0" brushRef="#br0" timeOffset="108446.0515">16619 13861 139,'0'0'212,"-8"-2"-17,8 2-21,0 0-16,0 0-14,0 0-6,0 0-14,0 0-10,0 0-6,0 0-5,0 0-1,17 9-9,-10-9-5,6 4-9,-1-4-7,0 4-3,1 0-12,5-4-2,0 3-8,1-2-6,0 2-4,-2 0-5,6 0-9,-6 0-5,-2-2-8,-2-1-4,1 3-3,-3-3 0,1-3 1,-3 3-3,1 0-1,-4 0 0,2 0-3,-2-1 2,0-2 1,-6 3 1,7-3 2,-4 0-3,-1 0 2,-2 3-4,5-4-3,-7 0-6,2-1 3,-3 0-3,1 2-2,1-3-1,-3 0 2,1 0 5,1 1-3,-2-1 2,-1 1 2,3 1 1,-2-3-3,1 2 10,-1 0 0,1 2 4,-2 0 1,4-1-3,-2 2 3,3 2 4,-6-5-2,6 5 5,-5 0 0,5 0 0,0 0 3,0 0 3,-9 5 6,5-2 0,2 3 5,-1-3-4,3 4-2,-1 0 9,-2-1-3,3 0-1,0 5-3,0 1-1,1-3-2,1 5-10,-1-2 0,-1 0 0,0 1 0,0-3-2,1 1 1,-1-1-4,2 0-1,-2-3 0,2-1-2,-2-2 1,0 1 0,1-1-1,-1 1 0,0-5 5,-1 3 0,1-3-1,3 5 1,-3-5-1,0 0 0,0 0 0,0 0-2,0 0 0,2-14-2,0 4 0,-2 0-1,0 0 1,1-2-6,1 0 1,1 0 0,-3 0-2,0 0 1,-3-1-1,6 4 0,-6-1 2,1 0-2,2-1 3,0 3-6,-1 1 3,-1-3 2,1 5 2,0-2-3,1 2 0,-2 0 2,2 1-1,0 0-1,0 4 4,-3-6-5,3 6-1,0-3-2,-2-1 0,2 4 3,0 0-1,0 0 1,0 0 3,0 0-5,0 0 0,18 7 1,-14-3 1,5 2-1,0-1 3,1 4-4,2-4-3,0 7 9,2-3-5,-1 2 1,1-1 0,-1 1 11,2-1-11,-6-1 1,9-4 2,-9 3-4,0-1-1,4-3 2,-8 1 0,1 0-5,-1-2 3,-1-1-2,3 2 4,-5-1 2,-2-3 1,3 3 0,2-3 0,-5 0 0,-3 7 0,-1-4 2,-2 1 6,-6 1-4,-2 4-1,-2-1-1,-2-1-1,0-1 2,-1 0-2,2 2 3,-4-1 0,3-2 0,-1 3-3,-2-2-2,3 2 0,3-1-1,-3-2-9,7-1-5,-1 1-4,2-2-16,-2 2-14,6-1-12,-3-1-19,5-1-19,-1 1-24,1-2-17,4-1-10,0 5-8,0-5-14,0 0-155,0 0-353,9 2 156</inkml:trace>
  <inkml:trace contextRef="#ctx0" brushRef="#br0" timeOffset="110547.8785">18038 13635 95,'2'-6'172,"-2"6"-6,0 0-16,1-3-9,-1 3-17,-1-7 0,1 7-10,-3-3-4,-1-1-6,1 3 1,3 1-6,-7-4-10,2 1-11,-2 1 2,-1 0-4,-5 2-9,0 0-1,-1 0-3,-3 2 1,-3 3-6,1 0-4,-3 1 8,-5 3-5,8 2 1,-2-5-4,-3 7-3,7-3-1,0 1-5,0 1 2,2 2-4,1 0-3,4-2-1,-2 5-4,5-2-2,0 2-5,3-2-3,4-2-3,0 0 1,3 0-5,-2-2 1,6 0-6,0 0 2,5 1-4,1-2 3,0 2-5,3-6 2,2 2-4,8-3-1,2-1 1,2 2-5,-8-6-10,5 0-11,0 0-10,-7 0-18,2 0-19,5-3-21,-1-1-13,-5 1-21,-1 1-22,3-1-15,-1-2-4,4-4-41,-6 5-114,2-4-344,3-2 153</inkml:trace>
  <inkml:trace contextRef="#ctx0" brushRef="#br0" timeOffset="111829.4003">18649 12719 106,'0'0'140,"-1"-4"-11,1 4-7,0-6-9,0 2-5,1 1-11,-1 3-2,2-8-6,-2 4 1,1 0-1,0-2-12,2 2-9,-1-1-2,3-5 2,4 3 3,-5-1 2,3 1 0,-2-3-11,0 3-1,4-3-5,-2 1-3,1-1-1,-2 1 0,3 1-7,0-1-6,-1 2 3,1-1-8,1 0 0,-1 0-1,0 2-5,2-2 0,-1 1 0,0 2-7,0 0 2,-4 1-2,1 2-5,2-3-4,-2 3 1,0 1-2,-2-1-2,1 2 0,-6 0-2,12 3 2,-6-1-1,-1 3-2,2 0 1,-3 1-3,2 2 1,0 0-3,-2 1 2,1 1-1,-5 4 3,4 1-2,-4 2 2,0 0-2,0 2 1,-3 3 1,2-3 8,-4 7-4,5-1 0,-6-1-2,-1 3 6,2-1 3,1 1 0,-1-2 0,-1 3 5,-1 1-5,0-4 2,2 6 0,0-4-1,-1-1-2,-1-1 1,3 1-1,-2 1 2,2-1 2,1 0-5,0-6-4,1-2-1,1 0 4,-1-3-2,2-2 0,2-2-3,-2 0 0,0-1-3,0-2 5,1 0-5,0-4 0,0 1 1,1 2-2,-2-4 4,1-1-2,2 1 5,1 1 0,-4-4 2,7 0 0,0-6-5,-1 5-5,4-3-1,0-5 6,-1 5-6,0-4 0,0-1-1,0-3 0,1 0 0,-2 2 0,2 1-2,-2 0 1,-3 1 1,4 1-2,-4 1 13,-1-1-4,-3 3-3,3 1 1,0 0 1,-3 1-2,-1 2 0,3-5-2,-3 5-1,0 0 3,0 0-6,0 0 3,0 0 0,-9 15-3,5-5 0,-1 0 8,-3 2-3,-1 4-4,3 1 1,-3 0-1,0 8 1,3-7-2,3 2 0,-1-3 0,-1 8 1,5-6-3,3-2 2,-1 1 0,2 0 0,1-1-8,-1 0 3,5-1-2,-3-1 0,3 1 1,0-3 1,0 2 0,0 0-2,0 1 3,3-2 0,-2-1 1,-4-3-3,-3 2 1,3 0 2,-1 4 2,-2-5-3,-2 3 3,-1-2 0,-4-1-1,2 5 3,-2-7 1,-1 7-1,0-7-2,-2 3 3,-3 0 0,0 2-1,-2-5 3,1 2 0,-5-2 4,1 1-6,-2-2 1,0 3 0,1-1-5,-3-5-5,0 1-8,1 2-9,2-3-13,-1-2-14,4 1-19,1 1-20,1-2-33,-2-3-23,3 0-19,-3-3-40,7 3-159,-1-4-393,2 1 174</inkml:trace>
  <inkml:trace contextRef="#ctx0" brushRef="#br0" timeOffset="112662.0783">19341 12492 11,'-2'-3'205,"-2"1"-15,4 2-16,0 0-12,-2-5-17,2 5-8,0 0 3,0 0 3,0 0-10,11 12-4,-3-2-7,-4-1-11,6-1-9,-1 3-5,1 1-14,1 1-6,-1-3-8,0 4-7,4-2-5,-2 0-5,0 3-7,-2-9-3,2 2-2,-2 0-6,7-1-3,-8-1 0,1-1-8,2-4 2,0 3-6,1-3-1,-5-2-5,7-3 0,-5 3-3,-1-4-4,0 1-1,0-5-2,3 0 0,-3-2 0,-2-1-3,1 0 1,-3-3-2,2-2 3,0 1 0,-2-1-3,-1 2 0,-1-2-1,-2 5 2,-1-1 0,3 0 5,-3 4 11,0 1 7,0 0 5,0 3 5,-3 2-1,3-2-5,-1 1 3,1 4 1,0 0 4,-17 5 2,8 2 6,-2 6-4,-5 1 1,-2 5 0,-2 3 5,0 0 0,0 3-3,6-1 9,-2 3-5,-1-1-5,4 3-1,-3-5-1,1 2-3,0-1-3,1-1-4,0-1-7,1 1-2,-1-2-1,4-5-2,1 0-3,-1 1-7,1-3-11,-3 1-15,2 1-22,1 2-27,0-4-22,-2 0-35,5 1-41,0-6-39,3-1-37,-1 1-227,1-3-507,2-1 225</inkml:trace>
  <inkml:trace contextRef="#ctx0" brushRef="#br0" timeOffset="253737.7198">8029 15497 28,'0'0'92,"0"0"-4,0 0-5,0 0 0,0 0-2,0 0-2,0 0 4,0 0 5,0 0-11,-1 5 5,1-5-11,0 0 7,0 0-6,0 0 5,0 0 2,0 0-3,0 0 0,0 0-5,0 0-2,0 0-7,0 0-5,4-15-4,0 10-4,-3-2 1,2 0 3,0-3-10,2-2-3,3-4-1,-3-2 5,-1 1-8,1 0 2,4-9-2,-3 7 0,1-6-4,3 1-4,3 2-2,-3-4-4,4-1 0,-5 1-4,3 1 1,-1 1 2,2 2-5,-3-4 0,3-1-4,-3 4 0,3-1-2,-3 0-4,0 3 3,0 4-2,-2-3 0,1 5 1,-1-4-2,2 6 4,-2-1-3,-3 3-1,-1 0-2,-2 1-2,3 3 1,-2-1 0,-2 2 2,3 2-1,-3 0 0,3-3-1,-4 3 5,0 2-2,0 2-6,4-5 2,-4 5 0,0-3 1,0 3-1,0 0 4,1-4-4,-1 4 0,0 0-1,0 0-2,0 0-4,0 0 5,0 0-4,0 0 2,0 0 1,0 0-6,0 0 3,0 0-2,0 0-1,0 0 1,-10 12 2,6-6-4,-2 2 3,1 2 3,1 1-4,-4 2-3,3-2 7,-5 5-5,2-2 2,3 1 3,-4 1 0,2-1-8,1 2 1,0-2 3,2 3-4,0-2 6,1 1 2,1-1 2,-3-1-3,4 2 1,0 1-3,-2-2 1,2 2 1,2 1 1,-1 0-1,1-1 0,-2 0 3,4 2-3,-2-3 0,5 1 3,-1-1 0,0-2 1,1-1 4,-1 2-5,5-4 4,-4-2-7,5 5 5,-5-7-2,4 2 0,-2 0 2,1-6-1,2 1 1,-2-3-1,0 4 2,5-2-3,-1-3 4,2 1 0,-2-3 0,6-3 3,-7 3-6,2-3 1,2-1 0,-4 0-7,3-5 1,3 4 3,-4-3 0,-1 1 2,1-5 3,0 4-1,0-4 3,-1 3-3,0-2-2,-4-1 3,-1 2-2,2-3 0,0 2-2,-1-5 1,-2 3 1,2-1 0,-1-2-2,-2 2 2,0 1 0,0-1-1,-2 2-6,-1 3 5,-1 0 0,2 0 3,-2 2-3,-2 2 2,0-2 2,0 1-2,0 0-3,0 2 2,0 0 1,-2 2-1,2-1-1,0 4 1,-4-7 0,4 7-4,-5-3 2,5 3-2,0 0-3,-7 0 3,7 0 0,0 0 1,-11 5-1,6-3-3,-1 3 1,-1 3 5,-2-1-7,3 3 3,-1-2 2,-1 1-4,2 3 3,2-3 5,-2 1-5,2 2 0,-1 0 0,-4 0 0,9 2 3,0-1-3,-1-1 3,1 0 4,1 0-1,-1 3 2,5-5 4,-5 6-2,3-4-4,0 0 3,0 3-2,1-4-1,1-1 2,-1 0 1,0 1 0,3 3-1,0-5 0,-2 2 2,3-2-2,0-2 4,1 0-2,-2-3-4,2 0 1,2 0 2,-1-1 1,3-1 2,-3-4 1,2 2 0,-3-3 1,1 1-2,3-1 2,-3-1 0,2-4 0,-1 1-2,-1-2 0,2 1-3,-3-4 7,2 1-2,0-2-1,-1-3-1,0 1-5,0-2 2,-1 0-2,1-3 4,1-2-4,0-2 1,-5-2 1,2 2-1,1-1 2,-5 8-2,2-9-1,-5 6-1,2-2-3,2 4 4,-5 0-1,3-2-3,-2 3 3,-1 1-1,1 1-1,-1 1-2,0 4 8,0-2-7,-1 4-1,0-1 1,-2-2 3,3 5 0,-1-1-9,-3-3 1,4 7 3,-3-1 0,2-1-2,-4 0 0,5 5 2,-5-3-4,5 3-1,-4-4 4,4 4-4,0 0 9,-9 3-7,9-3-1,-10 4 0,8 1-1,-1-3 4,-2 2-9,1 0 6,1 1 1,2-1 5,-3 3-6,2 0 0,-2 3 3,0-4 3,0 5-1,2-3-3,-1 4 0,2 0 2,0 1 0,-1 3-1,1-4 3,1 2-2,0-2 1,0 6 3,3-3 0,-2-2 3,0 2 0,0 2 4,3 1 7,-2-2-4,3 1-3,-3 1 2,1-1 3,1 0-3,-1-1 3,3 2 0,-3-3-6,1 4-1,0-6 4,2 4-3,0-5 0,0 0 0,-1-1-6,-1 0 3,3-3 2,1 1 0,-3 0-4,3 0 1,-3 0 0,4-2-3,0-3 12,-4 2-10,-1-1 0,3-1-1,0-2 0,1 1-1,-2 0-1,2-3 3,-1 0 1,2-6 0,-2 2-1,3-1 1,-2-1 0,1 0 0,-2-4 1,3 2-5,-2-8 0,2 2 2,-1-2 2,0 0 0,0-1-3,1-2 2,-2-5-3,0-1 2,2 0-1,3 2 3,-3 1-3,-5 2 2,3 2-2,1-7 2,-2 0-1,-1 4-3,1-3 0,-1 8 3,-6-2-2,3 2-1,1 1 2,1 0 1,-4 3-1,-1 3-1,0-2 1,0 2 4,0 1-5,-1 1 0,0 0 0,1 4 1,0-1-3,-2-4 5,1 4-3,-1-3 2,0 3-4,1 1 1,-3 0 3,4 3 0,-5-4-2,0 1 0,5 3-3,0-2 1,0 2-3,0 0 11,0 0-9,0 0 0,-11 6 1,8-1 2,-2-1 1,0 2-5,-1-1-1,2 2 3,-3 2-2,2 1 2,1-1-1,0 2 3,-2 6 2,6-5-1,-4 4 5,3-3-1,-4 4 1,2-1 5,3 2 3,-1 3-1,-3-3 7,4 6 1,0-5 1,0 1 3,1-1 1,2 8 1,-7-8 2,8 2-6,-3 2 0,2-2-2,2-4 2,0 0-3,1 0-1,-2 0 0,4-1-6,-3-1 2,2-3 0,2 3-2,-3-7-4,1 2 1,1-1 1,1-2-3,-3-3-1,2 2 1,1-2 0,2-1-2,-3-1-4,1-2-2,1 3-15,-1-6-8,0 3-12,-1 3-13,-3-3-14,-5 0-11,14 0-14,-9 0-17,-1 2-12,-4-2-22,0 0-20,14-7-27,-8 2-15,1 0-158,-7 0-389,10-4 172</inkml:trace>
  <inkml:trace contextRef="#ctx0" brushRef="#br0" timeOffset="254251.69">9972 14749 203,'-3'-2'216,"3"-3"-17,0 5-14,0-5-16,0 5-8,0 0-17,-1-5-13,1 5-13,-2-5-11,2 5-14,0 0-7,-1-4-12,1 4-9,0 0-2,0 0-8,0 0-7,-10 10-3,4-6-4,0 6-6,-4 1 0,-1 2-1,1 4 3,-7 3 3,1 1-1,-4 3 4,6 0 3,-4 3 10,0-1 2,4 3-2,3-2 2,4 2 1,-7-2-3,5 4-6,2-4-5,-2 2 2,8-3-1,-1 5-1,2-8-5,3 4 2,1-9-3,1 2-2,1-3-3,2 1-6,-1 0 3,4-1-6,-1 0-2,4-3 11,-3 1-12,5-5-8,-1 2-1,-2 0 0,2-3 1,1-1 0,-1-2-1,-2-2-5,-1 0-1,-2-1 0,2-2-11,-3 3-13,3-3-13,-5 0-16,0 0-22,-3 2-16,1 0-19,-2-2-22,-3-1-21,0 0-26,0 0-19,11-1-28,-11 1-172,0 0-422,2-7 187</inkml:trace>
  <inkml:trace contextRef="#ctx0" brushRef="#br0" timeOffset="256085.1547">10374 14848 24,'0'0'98,"0"0"-9,0 0-8,0 0 1,0 0-9,0 0-8,0 0 4,0 0-9,0 0 2,0 0 1,0 0-9,0 0-3,0 0-6,0 0-2,0 0 1,0 0-8,0 0-5,0 0-1,0 0 1,0 0-6,-6 11 0,3-7-2,-2 1-5,1-1 5,-2-1-2,-2 4-4,0 1 2,2 0-2,-2-2 1,1 5-1,-5 0 3,1-1 4,3 1 0,-1 0-6,0 2 3,-1 1 5,2-1-3,3-2 1,0 0 18,-2 0-14,3 0-3,1 1 2,1 0-1,0-2 0,0 2-2,2 0 0,0 0-3,2-3 4,2 2-3,-3 0 1,5-2-6,1 2 4,-2 1-3,4-7 2,0 5 3,1-2-1,-1 1-1,3 0-3,-1-2 0,1 0-3,2-4-1,-1 4-2,1-5 0,1 1 0,-4-1-2,7-1 0,-5-1 2,1-1 4,-1 2-11,0-2-8,-3 1-9,5-2-7,-6 2-13,-1 0-10,0-2-11,-1 0-9,0 2-19,-1-3-9,1 2-9,0 0-6,-2-2-15,2 2-118,-3-3-258,1 1 115</inkml:trace>
  <inkml:trace contextRef="#ctx0" brushRef="#br0" timeOffset="263532.1826">11092 15266 45,'0'0'143,"-5"-4"-8,5 4 4,0 0-16,0 0-10,0 0-5,-3-3-13,3 3-10,-4-1-2,4 1-12,0 0-2,-7-4-11,7 4-7,-6 0-1,2-2-6,4 2-5,0 0-8,0 0 1,-10 0-4,10 0-5,-10 0 0,10 0-1,0 0 1,0 0-5,0 0 2,-6-2-7,6 2 2,0 0-8,0 0 6,0 0-6,-1-3-1,1 3 4,0 0-1,3-6-3,-3 6-1,3-8 0,1 7-4,-2-2 2,3 0-2,-5 3-2,7-1 4,-7 1-2,0 0-3,8 4 2,-3-1 2,-5 1 2,4-2 7,-1 5-2,-3-2-4,3 4 8,-6 2 4,1 1-7,0-1 5,-1 4-2,-2 2-3,-1 0 2,2-5-4,-3 3-3,-3-1-2,2 1-5,-1-1-14,1 0-3,3-3-16,-3 3-15,3-4-16,1-3-15,-2 1-6,1-2-17,3 2-21,0-4-97,-5 0-239,3 0 107</inkml:trace>
  <inkml:trace contextRef="#ctx0" brushRef="#br0" timeOffset="264331.1606">11344 14996 44,'0'0'231,"0"-5"-17,0 5-8,0 0-20,4-3-9,-4 3-6,0 0-9,0 0-8,1 15-10,-1-7-5,0 0-3,-1 2-14,-3 5-13,4 3-10,-4-1-7,4-1-10,-1 1-11,-3 0-6,4 0-9,-3-1-3,2-3-6,1 4-5,-2-7-5,0 0-2,2 3-1,-2-2-6,2 0-14,-3-4-10,2 1-15,1-1-7,-2-1-12,0-1-9,2-2-11,0-3-14,-3 5-16,3-5-23,0 0-15,0 0-8,0 0-10,0 0 1,-2-18-3,2 7 10,0 0 1,1-5 7,-1-4 6,1 1 11,2-6 11,-3 1 15,0 5 15,4-2 17,-3-4 12,2 0 11,-1 5 10,-2 0 10,2 1 22,0 0 11,2 2 17,0-2 4,-2 0-1,1 2 6,6-1 7,-3-1 2,2-1 5,1-2 6,0 4-3,1 1 2,-1 0-9,4 3-5,0 2-6,-6 2-5,7-2-4,-5 7-4,0-2-7,3 2-3,-5 8-6,0-3 1,3 4 0,0 1-2,-3 2-3,-1 3-2,-1 4-4,4 1-1,-8 2-1,3 0 4,-3-1-2,3 2-3,-5 2-2,1-1 2,-4 0-3,4 7 6,-4-8-7,-1 1-3,0 0 2,0-2-1,1 0-2,-2-2-1,1-1 2,-3-2-5,4-4 2,-2 1 2,5-1-4,-2-3 2,0-1 2,2 1-3,-2-2 3,3-3-3,-2 4 0,1-2-1,1-2-1,0 0 2,0 0-1,0 0-2,0 0 1,0 0 1,0 0-3,6-9 4,-2 4 0,2-4 1,1 0-3,4-2-2,-2 3 0,5-4 1,-1 1 0,1 3 7,-1 2-1,2 0-8,-2 1 5,0 2-7,-2 1 2,2 2 5,-1 2-6,3 1-2,-5 2 2,0-3 0,0 6 2,-4-1-1,3 0 2,-3 6 3,-2-3 1,-3 1 2,-1 1 0,-1 1 4,-2 1 3,-3 1-1,1 0 0,-4 0-2,-2-2-1,1 4-2,-1-5 0,-4 2-1,2-2 0,-1 1-7,-3-2-10,1-1-20,0-2-13,2 0-20,1-2-11,0-1-12,-1-3-23,5 1-3,-2-3-17,3 0-16,1-3-20,-2-2-100,-4-1-288,7 0 128</inkml:trace>
  <inkml:trace contextRef="#ctx0" brushRef="#br0" timeOffset="264695.4002">11704 14591 210,'17'8'203,"2"0"-21,-2 3-14,7 4-10,-5 2-10,4 2-7,0 5-11,-4 3-7,2 0-11,-1 0-4,-2 3-9,1 2-12,-2-1-8,-2-4-7,-1 5-2,-1-3-11,-4 1-4,0-2-4,-3 1-6,-2-1-6,0 2-1,-4-4-5,0 3-3,-8-3-1,6 4-3,-10-5-4,3-2-3,0 1 0,-2 1-1,-5-3-1,0 2 0,-1-3-9,-2-3-11,-1 1-11,4-5-14,-7-2-19,6-2-13,-5 0-13,5-2-12,0 1-10,6-7-17,0 2-18,0-2-16,2-2-158,2 1-329,7-1 146</inkml:trace>
  <inkml:trace contextRef="#ctx0" brushRef="#br0" timeOffset="265751.1116">12297 14962 187,'0'0'179,"0"0"-16,0 0-8,0 0-6,0 0-3,7 1-2,-7-1-4,9-1-9,-9 1-5,16 0-7,-4-3-11,-1 2-10,8-2-6,2 2-11,-5 0-5,5 0-8,3-1-8,-6-1-7,5 3-2,0-2-7,6 2-4,-9 0-3,-1 0-3,1 0-4,-6 2-6,4-2-9,0 3-12,-4-3-7,-1 0 0,-2 0-9,0 2-5,-5-4-6,7 2-5,-7 0 2,-2 0 0,2-3 10,-6 3-8,8 0 4,-8 0 4,9 0 0,-9 0 4,4-2-1,-4 2 3,2-3-2,-2 3 1,0-4 1,0 4 2,0 0-1,-5-8 5,4 7-3,-4-2 0,1 1 3,0-2-1,1 0-2,0 0 5,-1 0 2,-2 0-2,-2 0 0,4 0 4,-1 0 5,1 2 5,0-2 6,4 4 2,-6-6 1,2 1 4,-1 3 1,1 1 5,4 1 4,-9-3 4,9 1-2,0 2-4,0 0-3,-6-4-3,6 4-3,0 0-1,0 0 7,-8 9 10,12-4 1,-8 4 2,4 1-3,0 6 4,0 0-3,4 1-3,-3 0-3,3 0 3,0-1 5,-3 1-4,-1 1-6,0-2-3,3 0-2,-2 0-4,-1-4 0,2-2-4,1-1-3,0 2-3,-2-5 2,-1 1-1,0-2-2,2 0 1,-2-1-4,3 0 2,-2 0-2,-1-4-1,2 3-1,-2-3-2,0 0 0,0 0-9,0 0-2,0 0-7,-2-13-5,1 5-5,1-3 1,0 1 5,-5-2-2,5 0-9,-1-4-2,-2 1-3,0-4 5,0 4 3,3 0 2,-3 4 4,3 1 3,-1-2 2,-2 3-2,2 2 5,-3-1 0,4 0 2,0 4-1,0-1 1,0 0 1,-1 0-2,2 0 3,-1 5 3,0-7-2,0 4 0,0 3-2,4-4 3,-4 4-1,0 0 1,4-2 1,-4 2-1,0 0 2,0 0 1,19 5-1,-14-1 3,2 0 1,2 2-3,-3 1-2,4-2 3,0 2-2,-1 0 0,1 0 4,0-1-2,0 3-2,1-4 2,-2 4 0,1-4 2,1 5-1,-2-4-1,2-1 1,-1 3 0,-1-3-1,-5-1 0,4 2 3,-2-3-2,-2-1-2,-3 2 2,3 0 2,-3-2 6,6 0 4,-6 1 5,-1 2 5,0-1 6,-4 0 0,3 2 4,-4 1-2,-2 0-1,-3 0-1,1 4-1,-2-3 0,-6 2-5,4-2 0,-5 1-5,3 0-3,-1 3-19,1-1-21,-1 0-18,-2-3-30,9 0-36,-1-1-34,3-4-25,-3 1-28,5 0-34,-3 0-131,8-4-392,0 0 173</inkml:trace>
  <inkml:trace contextRef="#ctx0" brushRef="#br0" timeOffset="266745.1636">13626 14751 152,'0'-4'148,"-1"-3"1,1 3-4,0-2-8,-3-1-15,2 3-15,0-7-1,-2 6-4,-2-5-6,1 6-3,-2-5-9,-3 3-7,1-4 0,-1 4-14,-1-2-7,0 3-5,-2-3-2,-3 0-7,2 4-1,-2 3-7,2 0-4,-3 3-3,-3 2 1,3 0-1,1 3 5,-4 0-4,3 4 1,2 0 3,1 2-2,2-2 0,2 0-2,1 0 0,2-3-2,1 5-1,2-2 4,2-1 4,1 1 3,0 1-2,4 0 11,1-1-3,5 5-5,-1-1-1,0 3-3,5-2 0,3 3-8,1 2 3,2-3 0,-6-2-6,1-1-2,5 3-3,1-2 0,-7-3-3,4-2-2,-5 3 4,1-2-5,-1-1-2,0 2 1,-6-5-4,1 2 1,-5-2 1,3 1 0,-4 0-2,-3-1 3,1 0-4,-5-1 4,0 2-4,-3-2-2,-3 0 2,-2-1 4,-1-1-3,0-1-4,-3 1 0,-2-5 2,0 0 1,6-3-3,-6 3 2,6-3 15,-1-1-2,1 1-2,3-1-1,-1 1-4,0 0 4,5-1 1,0 2 3,-2 1-5,6-1 2,-2-3 0,1 4-2,2-4-3,2-1-3,2 0 0,-2-5 0,4-1-1,1 2-6,-1-2-4,2 3 4,-2 0-15,8-2-6,-4 2-13,1 3-11,1 0-6,-2 1-19,0 0-9,3 3-10,-1-2-8,0 4-12,3-1-10,2-2-10,2-1-17,0 1-12,1-2-11,4 3-149,-6-4-343,2 0 152</inkml:trace>
  <inkml:trace contextRef="#ctx0" brushRef="#br0" timeOffset="267131.3446">14051 14601 5,'0'0'206,"0"0"-13,-8-1-12,8 1-8,0 0-13,0 0-11,-13 7 0,7-3-9,-3 5-10,1 4-2,-6 4-4,1 4 0,0 3-4,-2 3 1,2 3-9,-1 1-2,0 3-10,3 1-5,-4 7-8,5-7 1,3-2-6,0-4-8,2 3-8,1-1-5,0-2-7,6-3-2,0-1-5,1-1-5,2-3-3,4-5-7,2 1 0,3 4-3,-1-6 0,-5-4-6,7 4 3,3-5-7,1 0 0,-2-2-3,4-2 0,0-5-1,-4 5-2,1-3-4,0 4 2,-4-7-7,-3 0-14,-1 0-8,2 0-18,-4 0-18,-1 0-17,2 0-18,-9 0-17,6 1-17,-6-1-15,8-1-23,-8 1-13,0 0-24,0 0-191,4 1-419,-4-1 186</inkml:trace>
  <inkml:trace contextRef="#ctx0" brushRef="#br0" timeOffset="268455.3919">14530 14679 67,'-13'0'138,"1"-3"-2,0 6-18,-8-2 3,1 4 2,2-4-2,1 4-12,-2 4-7,-1-4-6,4 7-6,-1-4-5,2 4 1,0 2-1,1 3-5,-3 3-11,3 1-5,4-1 8,-2 4 0,2-2-6,1 3-3,3-6-5,1 0-6,0 1-9,3-2-1,1 1-5,1-1-2,3 1-4,4-1-5,-2-2 5,3 4-8,2-6 0,0 2-11,8 3-16,-4-4-15,0-1-20,6 3-20,3 0-28,-1-3-21,3 2-21,1-3-20,0-4-148,-1 0-322,1-3 142</inkml:trace>
  <inkml:trace contextRef="#ctx0" brushRef="#br0" timeOffset="268840.0407">14987 15211 144,'0'0'175,"-9"8"-15,5-4-10,-5-1-17,2 3-1,0-1-13,1 0-12,-4 0-8,2 1-12,-1-1-8,0-1-6,3 1-8,-3 2-6,1-5-8,3 1-4,-4 1-3,7-3-3,-2 2-4,0-2-5,0 2-1,4-3-2,-4 3-4,4-3-4,-5 3-2,5-3-1,0 0-5,0 0-2,0 0-1,0 0 1,14-9-1,-5 9-2,-2-4 1,0 2-3,5 0 0,-1 1-1,1-2 0,-3 2 1,2 1-6,-1 0 2,-2 1-2,-2 2 3,1 0 1,-3-1-2,-2 5 2,-1-1 4,-1 5-4,-2 0 4,-6 4 2,1 1-2,-2 3 4,-2-5-3,-3 8-6,0-5 3,2-2 0,-5 3-7,3-3 1,1-3-14,4-2-22,0-2-10,3 2-5,-1-5-19,3-1-9,2-2-11,-1 1-23,3-3-23,0 0-119,0 0-277,-1-11 122</inkml:trace>
  <inkml:trace contextRef="#ctx0" brushRef="#br0" timeOffset="269265.1656">15226 14942 35,'0'0'193,"-8"0"-18,8 0-4,-12 5-15,7 0-8,-1 0-21,1 0-3,-5 3-16,5 1-5,-1 3-13,2-3-2,-1 2-13,2 0-4,0-1-11,1 2-4,2 1-8,1-1-4,2-2-3,-1 1 0,2-1-5,1-1-8,0 3-1,3-1-6,-2-5 1,1 3-4,2 2-2,2-6 1,-4 2-2,3-2-4,3 0 3,-1-3-7,1 2 2,1-4-6,-1 0-2,1-3-4,4-1-1,-1 0 1,-6-3-1,0 1-1,3-4 4,-4 1-3,-3 0 5,1 0 1,-3-3 6,0 2 4,-5-1 0,2 1 3,-2-2-4,-2 0 4,-3 1-1,2 0 1,-3-2 4,2 2-4,0 3-1,-4-1-3,1 0-1,-1 2-3,2 0-18,-3 1-12,1-1-17,1 3-14,2-1-11,-2 2-21,2-3-12,0 2-26,-1 0-22,-1 1-140,1-1-308,-3-1 137</inkml:trace>
  <inkml:trace contextRef="#ctx0" brushRef="#br0" timeOffset="269579.5451">15347 14662 3,'0'0'187,"16"2"-8,-5 2-9,3 4-9,3-1-15,3 3-13,-3 0-13,7 4-9,-1 5-7,4-1-5,-3 2-4,1 3-7,-2 2-8,-3 0-5,-1 1-8,-4 2-3,1 0-4,-5 2-1,-2-4-6,0 2 4,-5 0-10,-1 1-1,-6-2-5,-2 2-3,0-4-7,-5 3 2,-2 0-7,1 1-3,-1-7-20,-3-1-20,-1 4-28,-1-4-28,0 2-32,7-6-38,-2-2-44,-6 3-119,4-4-330,-2-5 147</inkml:trace>
  <inkml:trace contextRef="#ctx0" brushRef="#br0" timeOffset="274060.0075">15885 15093 171,'-2'-5'170,"2"5"-7,-2-5 0,2 5-2,0-3-7,0 3-11,-1-4-5,1 4-14,0 0-9,0 0-8,0 0-9,0 0-12,0 0-8,0 0-7,0 0-6,0 0-7,7-3 2,-2 3-6,-5 0-1,14 2-7,-3-1-3,2 1-4,0-1-4,2 0-4,3-1-3,0 0-2,1 0-3,1 0-3,0-2-2,3-1 0,-3 3-1,-3-2-2,7-1-3,-7 2 0,2-3 0,-6 1-1,-2 0-3,1 1-2,-3-1 1,1 1 1,-4 1-2,-2 0-1,-4 1 4,10-1-4,-5 1 0,-5 0-1,4-3 0,-4 3-6,4-4-9,-4 4-4,-1-5-9,1 5-1,-4-5-2,2 2 6,-1 0-2,0 0-2,1 0 0,-1-2 1,-3 2 1,5-1 4,-2 1 0,0 1 3,1-1 3,2 3-2,-5-7 4,3 5 2,2 2 7,-3-3 1,-1 1 4,4 2 4,0 0 1,0 0 3,-2-3-2,2 3-1,0 0-1,-4-3-2,4 3 0,0 0-4,0 0-1,0 0 2,0 0-2,0 0 2,0 0 3,1 13 9,0-8 1,-1 2 0,-1 0 2,1 1-8,1-2 4,-2 5 3,1-4-3,0 1 3,-1-1-2,1 0-1,-3 2-1,1-1-2,1-4 1,0 2-1,-2 1-4,3-4 1,-1 1 0,1-2-2,0-2 0,1 7 0,-1-7 1,-1 4 1,1-4-1,0 0 0,0 0-1,0 0 1,0 0-2,0 0-2,0 0-2,-1-16 1,-1 9 1,2 2 12,0-4-14,-2-4 1,2 2-1,0 1 3,2-2 3,0 1-3,0 0-3,2 1 1,-3 1 1,1 1-4,1 0 5,-2 3-1,0 1-7,3-1 6,-4 1-2,2 1-1,0-1 1,0 1-2,-2 3 1,0-5-2,1 1 2,-1 4-1,3-3 0,-3 3 1,0 0 1,6 0 2,-6 0-1,8 5 2,-2-5-2,-2 5-2,2-3 0,1 1 1,0 1 0,1 3-4,-3-1 4,3 1 2,-3 2-2,4-2 2,-4 2-4,4-2 4,-4 2-2,3 0 0,-2-2-1,2-1-2,-4 1 5,1 1-1,-1-6-1,0 4 0,-3-2 2,5 0 0,-2-2-1,-4 1-1,4-1-1,-4-2-1,3 6 4,-3-6 6,-7 5-6,2-1 0,-4-2 1,-1 3 1,-3 0-1,-3 0-7,0 2-9,-3-1-28,-5 3-26,7-2-36,-2-1-42,9-1-35,-3 2-177,1-3-388,6-1 173</inkml:trace>
  <inkml:trace contextRef="#ctx0" brushRef="#br0" timeOffset="275821.1726">12039 16255 33,'0'0'156,"0"0"-10,0 0-7,0 0 0,0 0-6,32-1-12,-18 1-5,5 0-13,4-4-8,7 2-3,-9-1-14,9 1-7,-1-1-6,-2 0-8,3 3 1,-9-2-8,6 0-5,-5 1-8,-2-3 0,-1 3-1,3 0-10,-8 2-1,5-2 0,-6 1-9,1-1 4,-1 1-3,-2 0-4,-3 0-2,2 0 2,-10 0-8,9-2 7,-9 2-6,8 2 2,-8-2 3,5-2 0,-5 2-2,5-3-6,-5 3 0,0-5-2,0 5 4,-2-7-3,-1 2-2,2 1 3,-1 0-2,-2-3-1,1 5-4,-2-5 4,0 3-2,1-2-1,-2 2 2,3 1 3,0 2 1,3 1-5,-10-7 0,9 3 0,1 4-6,-5 0 6,5 0 0,0 0 12,0 0-3,-6 12 7,6-7-12,0 2 13,0 1-4,0-2-3,2 6 0,-2-1 2,1-2 6,-1 4-9,0 2 5,0-2-5,0 3 3,0-5 0,0 1-2,0 0 0,0-3-3,-1-1-3,-1 0 4,0-1 1,2-3-2,-1 1-2,1-2 0,0-3 5,0 6-1,-3-3 1,3-3-1,0 0-3,0 0 2,0 0-2,0 0 0,-4-12 1,4 4 2,-2 0 1,-1-2-5,2-2 0,0-3-1,2 1 1,0-3-3,-1 0 0,3 5 4,-1-1-5,1 2-1,-2 1 5,3 2-7,-2-2 3,1 4-4,0 1 2,-1-2 1,2 6-1,2-3-3,-6 4 5,8 0-1,-8 0 1,9-3-3,-9 3 4,9 3-1,-2-1 2,0 3 2,-2 0-9,3 1 3,-3-1 0,2 5 1,0-3 1,-1 3 1,1-2-3,-3 1 0,3-1 1,-2 0-3,-1-2 1,-4-1 4,1 0-2,-1 1 1,-1 0 4,2 1 0,-2 1-3,-1 1-2,-5 2 4,0-3 3,0 2-10,-3 5 6,-2-4-13,-2 2-19,3-1-11,-4 0-29,2 0-14,0 0-30,4-2-19,4-5-23,1 7-111,0-7-289,3-1 128</inkml:trace>
  <inkml:trace contextRef="#ctx0" brushRef="#br0" timeOffset="276289.1259">13116 15998 95,'-7'0'159,"-1"-3"-17,-4 6-10,1-3-19,2 2-4,-4 3-7,3 2-12,-1-2-2,-1 7-15,0-4-9,5 3 2,0-3-14,4 4-2,-2-2 6,3 3-17,2 1-4,3-3-1,6 6-5,-2-2-6,4-1 2,-1-1-11,0 0 5,2 3-5,-1-2 3,-2 1 1,0-3-4,1 3 0,-6 1-7,1-2 7,-1-2-4,-4 2 4,4-1 3,-3 2 3,-2-1 11,-3 0-6,-1 1 9,-3 0 22,-2-2 5,-2 0-4,-1-1 3,-2 0-4,0-2 0,2-2-5,2-1-1,-3-3-5,2-1-2,1 0-3,0-3-7,1 0 0,1-3-2,3 1-5,1-1-3,-3-3-1,6-1-2,0-4-3,4 1 0,0-2-3,5-1-3,-2 0-2,2 0 0,2 1-4,3-3-6,-3 6-8,0 0-20,1-1-16,-1 3-20,2 0-20,-2 1-18,0 2-22,3-1-27,-2-2-19,2 4-149,0 1-347,1-3 154</inkml:trace>
  <inkml:trace contextRef="#ctx0" brushRef="#br0" timeOffset="276615.6506">13694 15896 85,'-10'0'205,"-4"0"-14,-4 3-7,-2 3-3,-5 2-7,-2 5-15,2-1-6,0 5-11,2 0-6,4 5-12,-1 0-9,4 5-7,-1 0-2,5 5-11,1-3-9,4 2-7,1-2-6,2 2-7,2-5-8,5 3-5,0-3-8,1 0 0,2-6-5,5 3 2,-2-7-12,8 2-2,-2-3-6,7 2-12,-7-6-18,5 2-18,5-1-19,-5-4 8,9-1-23,-2-2-30,1 0-8,1-6-14,3-1-30,-3-3-37,5 3-16,-5-3-113,2-2-333,2-3 148</inkml:trace>
  <inkml:trace contextRef="#ctx0" brushRef="#br0" timeOffset="277177.8256">14237 16003 92,'0'0'190,"0"0"-6,-9 9 2,7-4-11,0 2-3,-3 2-14,0 3-3,1 4-7,-1-1-4,1 3-9,3 0-13,-3-1 6,3 2-15,-3-1-8,-1 2-12,1-1-10,0 1 0,-1-3-14,0 3-10,1-1-3,3 0-3,-3-4-7,4-3-3,-4 0-20,0 0-17,-2-1-20,6 0-17,-6-2-18,2-1-15,1-3-20,1 2-12,-2-4-11,4 1-17,0-4-30,-3 1-32,3-1-133,0 0-345,-12-11 152</inkml:trace>
  <inkml:trace contextRef="#ctx0" brushRef="#br0" timeOffset="277653.5495">14121 16041 68,'7'-10'134,"2"0"-1,5-1-13,0-1-1,4 1-10,0 3-3,7-5-8,-6 7-3,-3-2-5,2 3-8,1 1-6,1 3-6,-3 1-8,-4-1-6,-1 4-3,-1 0-10,-6 0 1,0 1-3,-1 3 5,0-2-2,1 6-1,-5-2 4,-3 5-1,-3-3-5,-3 3 0,-1 2-8,-4-2 2,-1 1-6,-4 2 0,-3 0 4,9-5-2,0 1-3,-2-2-2,2-1-3,-1 2 2,5-4-6,0 1-2,3-2 0,1-2-2,-2 0-2,3-1-3,2 0 2,2 0-6,0-4 2,0 5-2,2 0 9,5-3-11,-1-2 4,3 2-6,-1 1 3,2-2-1,4-1 4,-4 2-5,2 0 3,7 1-8,-1-3 6,-5 0 0,3 4-2,2-4 0,-4 3 1,-4 0-3,2-2 3,-1 3-3,1 2 1,-3-4-2,-3 2 5,1 1-5,-5-1 4,2-1-2,-2 2 14,-2 1 2,-2 1 5,-3 1 0,-3 0 1,-2 1-3,0-4-2,-4 4-2,2-2-2,-1-2-5,-2 2 6,-2-1-4,6-2 1,-4 3-4,1-2-5,2 0-17,-1-3-10,2 3-9,-1-2-14,2 0-19,3-1-24,0 1-26,3-2-19,4-1-6,-5 0-13,5 0-24,0 0-94,0 0-294,0 0 131</inkml:trace>
  <inkml:trace contextRef="#ctx0" brushRef="#br0" timeOffset="278063.1676">14765 16399 160,'0'0'220,"-5"1"-15,5-1-7,0 0-20,0 0-19,-14 0-15,8 0-14,6 0-13,-12-1-10,7 2-12,5-1-11,-11 0-12,11 0-1,-9 0-6,9 0-8,-6-1-8,6 1-4,0 0 0,-8-2-11,8 2-7,0 0-9,-2-5-10,2 5-8,0 0-3,11-5 1,-6 2 2,0 1 0,2 0 0,-2 1-1,3-1-1,-2 1 2,2 0-1,-2-1-2,-6 2 4,12 0-3,-9 2-1,2-1-3,-1 3 7,2 1 7,-4 0 0,3 5 1,-5-1 5,0-2-2,0 4 4,0 1 6,-5-2 4,-3 7-4,-2-2 1,-2-1-3,0 2-3,0-2-1,-2 1-6,0-1-20,0 1-22,0-1-26,1-2-29,1 1-27,4-4-23,-2 1-40,6-3-136,-2-4-339,0 1 151</inkml:trace>
  <inkml:trace contextRef="#ctx0" brushRef="#br0" timeOffset="278484.0154">15120 16026 123,'-9'3'219,"0"-1"-19,3 4-19,-4 0-19,-1 4-11,5 0-14,-3 3-10,0 6-15,5-2-5,0 2-16,0 8-9,3-8-5,1 0-11,0 0-8,0-1-7,5 0-16,-5-3-6,4 0-12,0-1 2,1-7-4,3 3-3,-3-3-2,4-1 1,0-2-3,-3-1 0,3-2 1,-2-2-4,4-2 2,-2-4 1,1 2 2,-2-2 11,3-5 1,-3 0 2,-2 2 14,2-6 4,-2-1 6,0 1-1,-1-2-6,-1 2 9,-3 0-6,0-1-3,-3 0-5,-4-2-2,3 7-6,-9-2-7,4 3-5,-4-1-13,2 3-11,-3 1-18,-2 0-16,4 3-28,-7-2-30,4 6-22,1 0-39,2-2-30,-2 2-140,0-2-358,3 3 158</inkml:trace>
  <inkml:trace contextRef="#ctx0" brushRef="#br0" timeOffset="278770.7505">15139 15874 174,'26'9'171,"-6"-1"-12,-2 2-8,8 5-10,-2 0-15,-4 1-7,2 0-9,1 4-9,-3 2-10,-3-2 5,-4-4-14,2 8-10,-2-2 1,-2 0 6,0 0-8,-4 1 6,-3 4-5,1 0-7,-5-2-3,-4-1-1,-1 0-5,-5 2-5,0 0-4,0-1-2,-5 2-9,0-3 0,-5 3-8,-3-1-28,2-1-29,-4 1-40,-1-2-54,2-2-47,-1 0-174,0 0-372,6-3 165</inkml:trace>
  <inkml:trace contextRef="#ctx0" brushRef="#br0" timeOffset="280584.135">15804 16187 76,'0'0'235,"0"0"-17,0 4-15,0-4-20,0 0-17,1 3-12,-1-3-18,0 0-13,0 0-8,0 0-15,13 0-7,-9 1-9,8-1-8,-1 0-2,3 1-13,5-2 2,0-1-13,1 0-3,10-1-4,-4-1-5,4 1-3,-1 3-6,1-7-2,0 2 1,-9 1-8,-1 1 1,-1 1-5,1-5-10,-3 7 2,-4-1-5,-1-1-3,1 2-5,-3 0 4,1 0-2,-5-2-2,1 2 2,-7 0-3,9 0 4,-9 0-3,8 0 1,-8 0 4,3 2-2,-3-2-4,0 0 4,0 0 1,8-2 5,-8 2-4,0 0-1,0 0-2,0 0 0,-5-8 3,5 8 0,-6-4 0,2-1-2,0 5-2,2-7 3,0 3 2,-3 0 4,1 0 0,-1-1 4,3 2 3,-2-1 3,4 4 4,-4-2-1,4 2 1,0 0 0,0 0-4,-8-3 0,8 3-5,0 0 3,0 0-1,0 0 3,-5 9 4,3-4-6,-1 5 0,0-1 1,1-4 0,2 7-1,-3-3 0,1 9 0,-2-2-2,3-4 1,0 4-1,1-5 0,0 2-3,0-2-3,0 0 4,-2 0-3,4-3 0,-2-1-3,0 0 2,1-2 2,-1-2-4,1 0 3,-1 2-2,0-5 2,0 5 1,0-5-2,2 3-1,-2-3 0,0 0 0,0 0 3,0 0-5,2-17-1,-2 10-2,0-7 6,2 3-7,1-5-10,-2-1-1,2-2 0,-2 0-2,-1 3 2,5 0 0,-2-1 2,-1 6 0,1 1 0,-1-3 6,-2 4-2,3 2 2,-2 1-2,-1 2-1,1 1 4,-2-4-3,2 3 1,-1 4-2,2-3 3,-2 3 1,4-5-1,-4 5 0,0 0 4,3-1-2,-3 1-2,11 6 2,-5-3 0,3-1 1,-1 5-1,3-2 1,1 0 4,-1 0-3,3 1-2,3 4 1,-1-2 2,-3-1 0,0 1-1,-2 1 2,-2-5-4,2 4 1,-1-3 2,-5-3 0,1 3-1,0 0 2,-3-3-1,4 0 4,-7-2 6,5 3 5,-5 0 1,0-3-1,-3 7-3,-1-2-1,-4 1 0,-1 0-1,-6 3-7,3-4-5,-5 3-25,-1-1-18,2 1-25,4-2-36,-1-1-19,3-5-34,-1 2-35,4 1-157,-2-2-378,4 0 167</inkml:trace>
  <inkml:trace contextRef="#ctx0" brushRef="#br0" timeOffset="284513.5612">16745 14923 151,'0'-8'174,"3"4"-4,-3-3-7,1 3-7,-1-2 1,0 3-4,0 3-8,0-4-4,2 0-14,-2 4-12,0 0-10,0 0-1,0 0 7,0 0 0,0 0 2,-2 15-3,1-6-7,-2 2-4,3 1-3,-1 3-6,1 2-11,-4-3-3,4 5-6,-5-1-5,1-1-5,2-1-4,-2 0-4,1 1-7,0-1-4,-1-2-5,0 3-2,1-6-5,-1-1-2,1 1-4,-3-4-1,4 3 3,1-5-7,0 1 0,-1-2-3,2-1 1,-1 1-2,1-4-1,-3 4 1,3-4 4,0 0-7,0 0-1,0 0-5,0 0-2,-5-14-7,4 6 3,0-3-2,-2-2-1,3-4 2,0 1-6,0-3-1,1-1-1,2-6 2,2 0 1,2 0-4,-3 1 3,4 3 0,1-3 4,1 3-1,-1 2 2,0 2-3,0 0 1,3 4 0,-1-1 1,-2 1-1,-5 2 2,6 4-2,-2-1 3,0 1 0,-2 1-1,3 3 0,-3 2-2,2 1 1,-3-2 0,5 4-2,-3 1 2,-1 1 2,-1 2-1,3 1 3,-3 5-2,-1-2 0,0 3 4,-2-1-5,-2 5-3,-1 3 3,-2-2-5,-2 3-2,0-2-8,-2 0-6,0 1-2,-2-1 2,1-1 4,1-1 1,-2 0 2,0-3-1,0-2 4,4-1 3,-3-2-2,3 0 4,1-1 4,0-2 1,-2-1-2,6 0 4,-4 0-2,4-4 0,-1 4-1,-3-2 2,4-2-2,0 3-1,0-3 3,0 0 1,0 0-3,0 0 2,0 0-1,0 0 2,0 0-1,9-9 2,0 6-5,-3-1 3,3-1 1,3 0 0,-2 2-2,0 3 4,2-4-4,-1 4 2,1 0-2,0 4 6,1-1-5,1 1 5,-3-1-1,1 4-3,1 0-1,-4 0 2,-3 1-2,3 0 0,-5 1 2,0-2 0,0 2 1,-4 0 4,0 2-3,-3-1-1,-2-1 3,0 1 0,-4 0 1,0 0 0,-4 2-2,-1-3 3,0 1-3,-2-3 0,-1 1-1,3-2 1,-3 0 3,1-2-1,3-2-2,0 1 1,2-3-3,-2 0-2,8-3-3,-7 2-14,7 0-10,-5-3-6,2 1-15,3 0-16,0 2-15,1-3-25,-2 2-27,3 0-33,3 2-21,-5-5-187,5 3-404,0 2 179</inkml:trace>
  <inkml:trace contextRef="#ctx0" brushRef="#br0" timeOffset="286586.168">16717 15991 75,'0'0'141,"0"0"-9,0 0-22,-2-4-8,2 4-2,0 0 3,0 0-5,0 0-2,0 13-3,0-5-1,2-1-2,-2 0-7,0 4 4,0-1-5,0 2-9,0 0-6,0-1-2,0 4 4,0 1-3,-2-3-3,0 1-9,0 0-5,1-2-1,-3 5-6,1-8-5,-1 4-3,0-3-1,2-1-5,0 1-4,0 0-4,0-5 1,2 1-3,-2-3-3,2 2 12,0-5-10,-1 6 2,0-5 13,1-1 4,0 0 0,0 0-3,0 0-6,0 0-1,0 0-2,-5-12-3,3 2 0,1-1-4,1-6 5,-1-1-9,2-1 0,-1 1-4,4 0 0,0-1-1,1 0-2,0 1 0,3-1-1,1 2 3,0 0-5,3 2-1,-5 1 2,-1 4-1,3-2-2,1 5 0,-1-4 2,-1 3-4,-3 3 0,4 0-3,-4 1 1,0 1-4,2 1 0,-1 2 2,-6 0-1,13 4-1,-8-2 3,0 3-1,-1 1-2,2 2 4,-2 0-4,0 2 3,-2 2-2,2 3-1,-2-4 0,-4 2 1,1 4-3,-3-5-5,0 4 7,0 0 2,-2 0-1,2-1-4,-1-3 3,1 0-1,-2 0 4,3-3 1,1-1-1,-6-2 1,7-1-1,0 0 0,-1-2 1,1 1 2,-1 0 1,2-4-3,-2 4 2,1-1-1,1-3 4,0 0-2,0 0-2,0 0-5,0 0 6,0 0-5,0 0-2,10-12 4,-2 8-3,-3 0 1,3-3 1,-2 4 2,4-1-2,-1-3 3,0 3-3,1 0 1,-1 3 0,-1 0 1,-2-1 0,7 2 0,-3-3 0,1 8 1,-5-5-1,0 2 0,-1 1-2,1-2 5,-3 2-3,-1 3-3,0 0 8,-2-1-2,-5 5 2,1-1-2,-1 2 2,-3 1-3,-2 0 2,-1 2-1,-3-2-1,-2 3 5,0-3-8,2 0 2,-3 2-12,-2-4-4,6-2-26,0-1-11,4-3-14,-1-1-19,0 0-14,2-2-20,3-2-18,-4-2-22,4-2-115,-4-2-298,3-1 132</inkml:trace>
  <inkml:trace contextRef="#ctx0" brushRef="#br0" timeOffset="287584.1366">17097 14770 16,'2'-4'110,"0"0"-6,1 0-10,3 0-12,0-1-13,3-2-3,-1 5-8,1-1-4,3 0-10,-3 1 2,-2 2-7,0 0-1,2 2-8,0 0-4,0 1-5,-6 0-4,7 6 3,-5 2-2,-1-2 4,-3 3 6,4 5-6,-5-1-3,0 2 4,-1 3 0,-2-3 2,1 8 11,-1-7-4,-2 6 3,1-6-8,-1 2-3,1 4 2,-1-7 0,1 8 2,1-8-2,1-1-1,-2 0-8,3-1 0,-1 1 7,2-6-2,-3 2 1,3 1-3,0-6-4,3 1-2,-1 0 1,-2-3 3,4-1-8,-3 2 2,3-3 2,1-1 3,-1 1-3,-4-4-2,13 2 5,-8-4-1,0 0-3,3-1-6,2-2 2,-2 1 1,-3-3-3,4 2 0,2-4-3,-3 4 5,0-4-3,-1 3-1,0 1 1,0 0 1,-4 1-4,2-2-2,-1 4 4,-3 0-1,2-1 6,-3 3-8,0 0-1,5-2-3,-5 2 0,0 0 3,0 0-3,-8 16 1,3-8 1,0 3 2,0 5 1,0 3-5,-2-2 4,1 8 3,2 0-1,1 3-4,2 1 3,-1 1 1,2 3 3,1 0-1,1-1-4,1 0 4,2 5-2,0-4-13,5 13 6,-3-10-3,2-5 2,0 3 0,0 2-1,2 8 0,-4-12 1,-1-2 2,0-2-2,3 2 2,-5-5 2,0-1 2,-4 3 3,1-9 7,-2-2 11,1-5 4,-4 6-5,0-2 1,-2 0 2,-2 0 5,-1 1 1,-2-1-1,-2-1-7,-2-1 5,-2-2 0,-6 4 1,5-3-7,-6 1 3,-2-2-5,7-5-3,0 3 0,-2-2-5,1-1 1,-2 0-1,-4-1 1,9-3-6,-2 1 0,1-2 3,1-1-5,4 0-10,-1-3-15,2 0-19,0-1-8,-1 1-18,4-2-10,-3 1-3,3-2-24,2 1-19,2-2-20,0-2-131,-1-2-295,2-1 131</inkml:trace>
  <inkml:trace contextRef="#ctx0" brushRef="#br0" timeOffset="288322.0928">17186 14202 16,'0'0'124,"0"0"-10,7 16 0,-4-10-8,4 3-8,-3-1-8,3 4-8,1-2-7,-3 2-10,4 0-4,3 2-10,-6-3-5,3 0-1,-5-1-12,7-1 12,-3-1-14,0 1 2,-3 0-12,4-1 2,-6-1-3,3-4 4,-3 1-4,3-1-5,-4 2 0,2-2-5,0-1 5,-4-2-7,5 2 3,-5-2 8,0 0-7,0 0 2,11-5-4,-7 1-5,-2-3 0,3 2-3,0-5 7,-3 3-6,1-5 1,1 2-1,-3-1 8,3 1-5,-2-1 1,-2 0-2,4 1-8,-4 2 11,0-3-5,-2 7 1,2-3 1,-2 2 6,2 1 7,0 4 2,0-6-4,0 6 6,-4-3-3,4 3 4,0 0 5,-14 9 8,6-4-2,-2 6-2,-1-1-4,-4 5 3,1-2-9,-3 5-8,4-3 3,-2 0-3,3 2 4,-7 2-4,5 7-3,-1-6-2,-2 0-12,3-7-15,-1 8-20,1 0-13,2-4-17,4-5-15,1 4-35,2-3-31,1 0-93,1-2-263,3-1 117</inkml:trace>
  <inkml:trace contextRef="#ctx0" brushRef="#br0" timeOffset="290387.1756">18133 14495 98,'0'-3'97,"0"3"-14,0-5-3,0 5-5,-4-4-5,4 4-10,-5-3-7,5 3 3,-9 0 2,9 0-7,-14 0 4,9 0-3,-4 3-10,0-2-7,0 3-5,0-1 6,0 1-5,2 1 7,-4-1-6,3 1-7,-1 4-5,-1-4 8,0 5-6,1-3-3,3 4 2,0-4 3,-2 5 0,0 2-11,3 2 3,0-5 3,0 4-2,4 1-1,1-4-1,0 3 9,3-1-1,2 0-13,6 2 10,-3-2 5,3 4-6,1-5 0,1 4-8,0-1 11,1-3-4,-1 2 4,-2 2-2,-1-3-2,0 0-1,-4 4-1,2-4 6,-3 2 0,-4-4 12,-1 0 3,-1-1-4,-4 1 1,4 3-2,-6-4-1,2 0 0,-4-2-3,-1 1-4,-3 0 2,0 1-4,-3-5-2,3 2 1,-1-4-4,-1-1 1,2 1 1,1-3-2,1-1 0,-2 0 1,0-3-7,3 1 1,1-4-4,0-1 0,-1 0-1,1-1 1,1-1 0,3 0 0,0-1-4,5 0 2,0-1 1,0 2-3,3-3 0,0 0-1,1 2 2,1-2-1,2 3-1,-2-3-3,5-2 0,-1 4-2,0 0 3,-2 2-3,5 1 3,-4 0-4,1 2-9,0-2-13,-3 4-13,0 0-14,1 2-7,1-2 2,-2 3-26,2-2 3,-1 0-19,2 2-9,0-1-8,2-1-9,-1 2-16,-4 0-81,3-2-240,0 0 107</inkml:trace>
  <inkml:trace contextRef="#ctx0" brushRef="#br0" timeOffset="290880.7275">18533 14379 85,'-8'5'130,"-2"-1"4,1 5-10,-4 2-3,-1 1-15,4 2-4,-4 1-1,1 7 1,-3 2 5,2-3-15,2 4 0,-1-1-5,2 1-9,2-1 8,-3 2-11,2-2-2,7 2-3,-4-8-8,7 5-5,-4 3 1,4-8-3,3 0-3,-2 1-2,4-2-1,-1 1-1,1 2-7,0-3-2,3-1-1,2-1-4,-2-1 5,-1-3-7,0-1 0,3-1-3,-2 0 0,2-1-2,-1 0-2,-2-1-2,1 2 0,-2-4 1,5 2-8,-5-3-1,3 2-3,-5-3 0,1 2-2,0 1-1,0-2 0,-1-2 2,1 2-16,-1 0-5,1-2-10,-1 0-8,-3 1-6,-1-3-5,5 4-13,-2-3-5,-2 3-11,-1-4-15,0 3-14,0-3-14,4 4-9,-4-4-15,0 3-2,0-3-13,0 0-114,0 0-285,0 0 127</inkml:trace>
  <inkml:trace contextRef="#ctx0" brushRef="#br0" timeOffset="293943.0502">18834 14548 58,'0'0'65,"0"0"-2,0 0-1,0 0 2,0 0 1,0 0 12,0 0-8,0 0 1,0 0 3,0 0-4,0 0 2,0 0-3,0 0-6,0 0-7,-21 2 0,21-2-9,-6 1-1,-1 0 6,7-1-6,-11 2-3,3-1-2,-2 2-3,-3 0 1,0 3-4,2-1 2,-6 1-1,2 3-2,-2-2-5,4 1-2,-6 2 1,4-1 2,0 3-3,2-2 4,-4 2 2,5-1-4,0 2 4,0-2 0,2 0-4,4-1 4,-2 1-3,0 3-3,-2 0 2,5 0-4,-4 1 0,5-4-3,3 0 0,-3 2 5,1-1 0,3 1-3,0 0-4,3-3 1,-3 1-3,4 2 6,1-5-5,-1 5-2,1-5 1,0-2-5,1 2 0,2-4 2,0 1-3,2 0-1,-2-1-1,2-1-4,0 0-20,2-1-9,-1 0-16,2 0-16,-4-2-15,-1 0-22,4 0-19,1 0-9,-3 0-16,4 0-25,-3 0-88,-4 0-270,2 0 119</inkml:trace>
  <inkml:trace contextRef="#ctx0" brushRef="#br0" timeOffset="294422.3176">18910 14926 7,'0'0'142,"1"4"-13,-1-4-10,0 0 7,0 6-10,0-4-1,0-2-9,3 4 1,-3-4-10,-3 5-10,3-5-2,0 0-10,3 5-7,-3-5-7,0 0-4,0 3-6,0-3-6,0 0-3,0 0-3,0 0 0,0 0 0,0 0 2,0 0 2,0 0-7,0 0 7,0 0-6,0 0 1,0 0-1,1 3-1,-1-3 4,0 0-4,0 0 6,0 0-10,0 0 3,0 0-2,0 0-2,0 0-1,0 0-2,0 0 1,0 0 0,0 0-2,0 0 0,0 0 1,0 0-3,0 0-1,0 0-2,0 0-2,0 0-1,0 0 0,0 0-2,0 0-4,0 0-3,0 0 0,0 0-1,0 0-4,0 0 1,0 0-1,0 0-3,0 4 1,0 0-1,0-4 0,0 9 3,3-4-1,-6 1 5,-1 1-7,3 4 0,-3-2 0,-3 4 0,1-2-2,-1 1-1,-1 0-5,4-2-20,-2 1-18,-1-1-13,4 0-21,-4-3-21,4 3-17,1-4-23,2-1-14,-2 2-11,2-3-147,0 0-338,-2-1 150</inkml:trace>
  <inkml:trace contextRef="#ctx0" brushRef="#br0" timeOffset="294939.9327">19259 14616 70,'-1'-5'222,"1"5"-20,0 0-16,0 0-18,0 0-6,0 0 1,0 0-8,0 0-14,0 0-6,0 18-6,-2-10-2,2 0-7,2 2-9,-2 1-7,-2-1-7,2 0-11,0 1-8,0 0-9,-1 1-6,-2-1-5,3-1-5,2 1-7,-4 0-7,2-1-2,-1 0-5,1 0-1,0-3-10,-1 0-13,0 0-15,1-2-16,1 1-19,-1-2-13,0 1-18,-1-2-8,1-3-29,1 6-14,-1-6-5,1 4 2,-1-4-13,0 0-15,0 0-24,0 0-99,0 0-302,0 0 134</inkml:trace>
  <inkml:trace contextRef="#ctx0" brushRef="#br0" timeOffset="295262.1616">19279 14388 2,'4'-2'181,"3"2"-7,-1 0-7,3 2-11,4 1-17,1 6-10,2-2-2,-2 3-11,4 1-9,5 6-6,-1-3-10,-1 5-6,4 0-8,-6 2-3,-1 0-4,-3 3-8,-1-4-5,2 4-5,-3-3-9,-4 2-5,-1 2 1,-4 1 8,-4 2-16,-1-1-6,-3-1-2,-9 3-7,3 0-15,-8 0-9,0 0-14,1 1-17,-4-1-12,0-1-21,-1 0-28,-8 10-7,6-11-16,-8 7-9,2-9-131,-10 12-285,3-8 127</inkml:trace>
  <inkml:trace contextRef="#ctx0" brushRef="#br0" timeOffset="296018.9249">18189 15437 86,'-8'-1'138,"4"-2"-11,4 3-10,-13 1-17,6-1-3,-1 2-16,0 0-6,3 4-5,-3-1-4,-1 1-11,0 2 1,4 2-18,0-2 2,-4 4-3,8-5-1,-3 5-7,1 0-4,3 0-3,0 0 0,4-1 3,0 1 4,5 3-3,0-3 5,1 3-4,0-1-2,2 2-4,3-1 6,-3-2-21,-1 2 17,1-1-1,-3 1-11,0-1-3,-1 0 5,-5-2 5,-1 0 3,0-1 1,-1 2-4,-5 2 2,0 2 9,-4-4-9,0 1 1,-1 1-9,-3-1 9,1-5-4,-1 2-3,-4-2 3,6-3-3,-2 0-3,3-1 3,-4-4-7,3 0 0,-3-1 4,3 0-5,1-2 3,0-3 1,0 3 2,0-4-1,4 2-1,0-3-3,3-1 2,-3-1-1,4 0-3,1-1 1,1-2 10,2 0-6,2 2 7,1-5 1,2 3-4,0-4 4,1 6-3,1-4-4,4 0 4,-1 2-1,1 0-2,0 1 0,2 1-9,-6 3-9,8-1-7,-3 1-7,-4 2-28,1 0-7,1-2-9,-1 4-20,0 1-7,3 0-21,-4-1 3,0 1-29,-1 2-105,-5-2-262,3 2 117</inkml:trace>
  <inkml:trace contextRef="#ctx0" brushRef="#br0" timeOffset="296382.97">18635 15348 75,'0'0'179,"-2"-5"-14,2 5-21,0 0-13,-8 0-6,8 0-13,-15 11-7,6-3-5,-5 4-14,1 2-2,-2 7-2,-3 2-2,2 0-5,1 2-7,1 4-4,-3-2-5,7 3 2,-4-2-2,4 3-6,5-2-2,-2 3-10,0-3 3,3-1-7,1-3-5,2 0 0,2-6-8,1 0-2,2-2 1,-1 1-3,5-2 7,0 0-12,-1-2 1,5-1-8,-1-4 3,-3 1 1,6-2-1,-5 1-7,1-4-12,4 2-7,-2 1 0,2-3-20,-4-1-8,-1 0-18,4 0-14,-7-2-17,6-2-10,0 0-16,0 2-20,1-4-5,-3 0-106,-2 2-270,-2-4 120</inkml:trace>
  <inkml:trace contextRef="#ctx0" brushRef="#br0" timeOffset="297767.7771">18810 15645 145,'0'0'163,"0"0"-25,0 0 0,0 0 6,-6 11 2,5-5-8,1 6-5,-3-3-12,2 6-5,-2 2-12,-1-3-9,2 2-5,1 2-9,-2-3-3,0 4-14,0-3-2,0 2-2,0-5-10,2-2-7,-4 1 1,1-2-6,2 0-5,-2-1 1,-1 0 0,5-2-2,-3-1-1,3-2 5,-1 0 5,0 0 4,-2-2 2,3-2-4,0 0-3,-5 2-1,5-2-7,-8-8-2,2 4-6,6-4-2,-4 2-3,3-6-1,-2 0-1,2-3-3,-3-4 1,2 2-3,2-1-5,2 0 0,3-3 0,3 3-1,2-4-4,-1 3 1,-1 2 2,3-2 0,5 0 1,-4 1-4,0 4-1,2-1 2,-3 0-3,1 3 3,-2 0-3,2 2 2,-5 2-1,4 2-1,-1-1 6,0 2-5,-1 1-2,1 4 1,-6-3-4,1 3 3,-5 0-2,13 3-1,-8 1 0,-4-1-1,2 4 2,-2 0 0,-1 2-1,0 2 3,-4 0 3,-4 5-6,1-2-3,-5 2-3,2-2-2,0 1-2,-2 2 3,1-3-1,1 0-1,0-2 2,-2 0 2,4-3 1,2 0 2,-2-1 0,0-1 0,2 0-2,0-3 0,2 0 0,1 0 5,2 0-7,-1-1 2,0-1 2,2-2-1,-6 4 0,6-4 1,0 0 3,8 3-2,-8-3 0,10-1 2,-10 1-3,14-2 2,-5 0 3,0 1-4,1 0 6,3 1-3,-4 0-1,2 0-1,-2 1 5,0 0-4,-2 1 3,0 0-8,0 1 5,-1 1-1,-1 1 3,0-1 1,-1 0 0,-4 4 0,0-4-2,-1 1 9,-3 3-8,1-2 4,-3 2 4,-3-1-7,2 2 6,-4-2-2,2 0 2,-5-1-1,3 0-1,-2 0-2,-3 0 1,5-1-5,-2 0-18,2-2-11,-2 0-14,4 1-14,0-2-19,5 1-14,-3 0-19,7-3-19,-9 2-12,6 0-6,-1 1-3,4-3-126,-5 2-301,5-2 133</inkml:trace>
  <inkml:trace contextRef="#ctx0" brushRef="#br0" timeOffset="298054.1797">19177 15850 73,'4'3'209,"-4"-3"-10,0 6 1,-1-3-8,-2 5-10,-2-1-16,0 3-13,-2-1-8,-3 4-13,0 3-12,-2-1-16,1-1-4,-1 1-17,1-1-2,0 3-10,-1-2-12,2 1-20,0-3-24,-1 1-22,3-2-23,0-4-20,3 1-24,-2-2-25,3-1-22,1-1-7,0 2-17,3-7-1,0 0-109,-2 4-274,2-4 121</inkml:trace>
  <inkml:trace contextRef="#ctx0" brushRef="#br0" timeOffset="298334.8833">19329 15631 171,'0'0'196,"0"0"-2,0 0 2,0 0-10,5 13-7,-6-5-17,1 1-15,0 1-13,0 2-12,-1 0-13,2 1-13,-2-1-9,-1 0 2,1 0-16,2 0-8,-1-1-8,-1 0-11,1-1-16,0 0-19,0 2-18,0-3-19,0 0-12,-3-4-18,3 5-16,-1-5-14,1 0-20,1 1 2,2-3-14,-3-3-12,-3 5-139,3-5-289,0 0 129</inkml:trace>
  <inkml:trace contextRef="#ctx0" brushRef="#br0" timeOffset="298640.0935">19380 15366 76,'0'0'183,"0"0"0,19 5-15,-10-1-10,2 1-11,0 3-5,-1 2-8,6 1-10,-1 4-6,-2-1-7,6 6-7,-9-3-9,3 1-13,2 1-1,-3 5-12,-1-1-4,-2 2-4,-4-5-7,4 3-5,-4 2-7,-1 2-2,-4-6-5,1 3-4,-2 1-4,-3 1-1,-1-1-7,-6 2-18,4-9-10,-3 8-14,-4-1-19,-1-3-23,1 0-14,4-8-17,0 3-16,-2-2-35,3-1-6,-4-2-131,2-5-307,2 1 137</inkml:trace>
  <inkml:trace contextRef="#ctx0" brushRef="#br0" timeOffset="299729.5949">19691 14700 168,'0'0'174,"0"0"-21,0 0-20,0 0-6,5-7-17,4 5-10,-2 2 7,5-2-12,2-1-4,5 3-15,2-6-10,8 1 2,-2 2-10,-8-1-4,13-2-10,-11 3-4,5-4-4,2 2-3,-7 0-2,-2-1-7,0 0-2,-6 5-4,-2-3-7,2 2 1,-4-1-7,-1-1 7,-3 4-2,0-3-4,2 2 2,-7 1-3,5-4 1,-1 3-5,-4 1 4,3-7-1,-2 3-3,-1 4-5,0-6 9,-1 2-2,1 4-5,-4-6 2,2 1 0,-2 3-4,4 2 4,-5-3 0,1 1-3,4 2-4,-4-4 1,4 4 7,-10-3-6,6 3 5,4 0 2,-7-3 2,7 3-8,0 0 2,-9 5-6,7-3 6,2-2 3,-6 5 7,3-2 10,2 4-2,-3-1 3,3 3-4,-3 0-2,4 1 8,0 2 3,0 0-8,0 0 4,0 6 2,0 0-1,0-2 0,-1 1 0,2 1-3,-2-1-2,1-5-2,0 0 4,1 1-4,-2-3 6,2 3 8,-5-3-2,4-2-7,0-3 2,0 1-3,0-2 0,0 2-1,0-4 8,0 2-2,0-4 3,0 5 4,0-5 2,0 0-4,0 0-2,0 0-4,0 0-4,0 0 3,-1-16-1,-2 9-7,2-4 5,1 0-8,0 0 1,0-6-8,-2 0-2,2 1-1,0-1-1,0-1 4,-2-1-4,2 0-3,-1 1-3,1 1 3,-3 4-3,3 1 2,-2 3 0,2 0 3,0 2 0,0-1-1,0 3-2,0 0 0,0-2 2,0 7 0,0-5-1,0 5-4,0-3 3,0 3 5,0 0-5,0 0-2,10 1 1,-10-1 3,9 5 0,0-3 3,0 6 0,1-1-2,-1 3 2,5 1 0,-1-2-1,2 1 0,-3 2 2,2-2-2,-5 0-2,0 0 2,-2-2 0,2 1 0,-5-2 0,0 1 4,0 0-6,-1 0 1,-6-3 4,3 4-1,0-1 2,-5 2 2,0-1-3,-3-1 2,-1 2-2,-6 1 1,-3-1-4,2 2-12,-4-2-18,0 4-24,0-4-33,5-1-26,1 0-33,1-3-28,6-1-159,0 0-361,1-2 159</inkml:trace>
  <inkml:trace contextRef="#ctx0" brushRef="#br0" timeOffset="301571.1738">20585 14417 42,'0'-4'159,"0"4"-23,1-8-8,1 7-12,-2 1-13,1-6-6,-2 1-7,1 5-4,0-4-11,0 4-1,0 0-1,-2-5-8,2 5-9,-8-2-5,0 3 0,8-1 2,-20 3-8,4 2 5,0 2 4,0 0-1,-3 2 2,-5 4 4,1 1-6,0-1 1,8 2 0,-4 3-2,4-4-5,1 7 0,4-4-4,2-1-3,3 1-2,5 2-4,-1-3-1,2 2-2,0-1-3,6-1 3,2-3-7,2 1 0,2-4-5,5 0 2,0 0-2,6-2-4,-3 0 1,0-5-2,-3 0 0,4 0-2,-2-2-4,-3 0-15,3-1-17,-2 3-6,-2-1-8,-1-1-15,-4 0-13,2-2-4,-4 1-27,0 0-9,-2 1-11,-1-1-19,1 2 4,1 1-11,-4 0-112,-3 1-274,3-1 121</inkml:trace>
  <inkml:trace contextRef="#ctx0" brushRef="#br0" timeOffset="306535.0896">19898 15707 114,'0'0'165,"0"0"-7,-13-7-15,13 7-11,0 0-14,0 0-13,0 0-6,0 0-16,0 0-5,0 0-9,0 0 3,0 0-15,0 0 0,0 0 2,0 0-9,22 3-3,-13-2 1,0 0-5,2-1-1,-1 0-6,1 0-2,0 0-3,4-1-2,-6 1-4,5-2 0,-1 0 0,0 2-7,1-5 2,-4 5-9,-1-4 6,3 1-8,-2-2 2,-2 5-3,0-3 3,0 2-2,0-1-1,-2 1-5,2-2 1,-4 1 4,0 0-5,-1-1 7,-3 3-7,5 0 0,-5 0-3,7-1-4,-7 1 3,5-3-9,-5 3-3,2-4-7,-2 0 6,0 4 3,4-5-2,-4 1 3,0 4-4,-2-7 14,2 7-11,0-6 2,-3 4 6,3 2-8,-1-5 3,1 5-1,-3-5 4,1 1 6,2 4 2,0 0-4,0 0 3,-4-3-4,4 3 6,0 0-5,0 0 3,0 0 3,0 0-3,0 0 9,-5 9 5,4-6-4,-1 2 0,0 1 6,2 1-1,0 2-1,-1 1 2,1 1 6,1-3-3,-1 5 5,0-4-2,1 3-1,0-2-5,1 1 2,-1-2-2,-1 0 3,0 0 1,0-2-5,1 0-3,0-1-2,-1 1 0,0-4 1,0 2-3,2-1-1,-2-4-5,1 4 6,-1 0 2,0-4-4,1 2 2,-1-2 2,0 0 7,0 0 0,0 0 2,0 0-2,0 0-6,0 0-2,0-13 3,-1 7-5,1-4-5,0 0 3,-1-2-2,-1-2 3,2-1-8,-1-2 6,0 0-6,0 0 2,1 2-1,-2 1 3,2 5-3,-1-4 1,0 3 2,1-2-4,-1 5-1,-1 2 3,2 0-3,-1 1 2,1 0-2,-1 0-4,1 4 0,0-5 1,0 5 2,0 0 0,0 0-1,0 0 0,0 0-1,0 0 3,4 13 0,-1-7 0,1-1-1,1 2 0,0 2 4,0 0-3,-1 0-1,3 1 5,-2-2-8,1 3 6,2-3 0,-2 2-1,3-2 1,-3 0-1,4 1 4,-3-4-6,-2 5 4,2-5-4,-5 0 0,3-2 4,-1 1-2,0-2 0,0 1-1,-3 0 1,2-1 1,-3-2 1,0 5-2,0-5 3,0 5-2,-7-2-1,2 1 2,-4 5 1,0-3-4,-5 3 2,0 1-4,-1-1 2,-2 1-11,2 1-5,0-2-9,1 3-15,0-5-17,2 3-9,4-4-14,0 2-14,1-4-19,3 1-16,2 0 8,0-2 1,4 1-15,0 0 0,-2-4-100,9 1-256,-2-1 113</inkml:trace>
  <inkml:trace contextRef="#ctx0" brushRef="#br0" timeOffset="306805.1802">20580 15565 89,'0'0'173,"0"0"-1,0 0 2,3 12-11,-3-5-7,0 3-6,1 1-14,-5 0 0,4 6-21,0-1-14,-1 0-5,0-1-12,-1 3-12,0-1-4,1-1-5,-1 0-5,2 0-6,0 1-8,0-4-17,-2 3-21,2-6-22,-2 2-17,2 2-18,0-5-24,-1-1-24,1-1-22,0 0-15,1-1-132,1 0-289,-4-3 127</inkml:trace>
  <inkml:trace contextRef="#ctx0" brushRef="#br0" timeOffset="307127.3496">20595 15519 90,'9'0'129,"4"0"-19,1 0-4,5 2-4,-2 3-9,1-1-7,0 3-10,0 1 2,-2-1-11,4 3-6,-5 2-2,2-2-2,-2 2 0,-1 1-6,0 1-6,-4-4 1,-1 4 3,1 1 10,-3 0-9,-4-2-7,-3-1 8,-1 5 0,-4 0 0,-6 0 1,-1-2-6,0 1-3,-1 0-1,-5 3-11,-2 0-2,4-4 1,-1-2-11,-3 4 4,3-5-17,-1 1-15,2-1-16,-1-1-23,1 0-14,5-5-24,0 0-20,1-3-18,3 2-131,1-5-276,6 0 122</inkml:trace>
  <inkml:trace contextRef="#ctx0" brushRef="#br0" timeOffset="308085.7612">20961 14478 51,'3'-7'115,"-1"2"-14,6-4-3,-1 1-7,1-2-13,2 3-7,2-2 0,-2 3-8,1-3-4,5 2-10,-5 2-12,3-1 2,-4 2 0,2 0-5,0-2-8,-6 6 4,4-3-5,-1 1 1,-4 2-8,3 0 6,-8 0-12,8 2 6,-1 1-2,-4 3 2,1 0 3,-2 3-1,1-1-3,-2 5 5,-1 2 3,0 1 4,-4 3 0,3 6-4,-7 3 4,3-1 7,0 3-1,-3 0 5,3-4-1,1 4 1,4 3-4,-2 0-6,-2-2-1,3-2-2,-2-1 0,6 1-11,-2-1 7,3-1-2,-2-8-3,2 1 0,1-2 2,3-3-4,-3-1 1,5 2 1,-6-7 4,3 0-2,-2-2-3,-1 0 5,3-3-5,0-2 2,0 0-3,2-2 1,4 0 3,-3-2 0,3 1-3,-2-3-2,2-2-3,1 0-2,-3 0 2,2-5 2,-3 3-4,0-1 2,0 1-3,-1 0-2,0 0-4,-4 0 1,-1 3 5,0 1-2,1-1-4,-3 2 0,0 1-1,-2 2-1,0 0-1,0 0-1,0 0-1,-3 12 5,-1-2-3,0 4-3,-2 1 4,-2 2 1,3 1-1,1 7 2,-1 0-2,4 1-1,-3-2 2,9 5 0,-1-2-3,1 3 1,0 1 0,-1 2 2,4-1-1,-2 3 3,-1-3 0,3 1-6,-4-3 5,4 1 9,-3-1 0,-3-1 0,3-2-4,-2 0-2,-2-9 2,2 2-2,-3-6 0,0 2 2,-3-4-2,-2 2-1,0-3 1,-3 2 5,-2 2 3,-3-4-1,-1 1 2,1-1 1,-1-1 0,0 1-4,-1-4 1,-2 3-1,1 0-4,0-2-16,-4 0-15,1 2-25,1-2-25,-1-3-26,6 0-20,-5-1-24,1 1-26,1-2-138,4-3-330,2 0 146</inkml:trace>
  <inkml:trace contextRef="#ctx0" brushRef="#br0" timeOffset="310676.1532">21352 14207 112,'0'-3'161,"1"-1"-2,-1 4-14,0-5-13,0 5-15,3-4-9,-3 4-12,0 0-3,0 0-6,0 0-4,6 9 3,-2-3 1,-1 0-12,0 3-6,1 1-5,3-1-8,-6 2-6,5-2 0,-2 1-4,1 2-9,0-3 2,-2 2-8,1-1-2,-1-1-4,1-1-2,-1-3 1,0 3-4,0-3-2,1-1-1,0 1 0,0-2-1,0 2 0,-1-1 0,1-3-7,0 1-1,1-1 5,-5-1-1,10 1-5,-10-1 3,11-4-4,-7 2 4,1-3-3,1-1 1,2 0-5,-4-1 6,1-2-3,1 0-5,0 0 3,-2-3-4,1 3 3,-1 0-3,-2-2 5,0 6-1,-1-3-5,3 3 6,-4 1-7,2-1 1,-2 5-2,0 0 2,0 0-2,0 0 5,-23 10 2,7 2-2,-7 2-4,-1 4 7,-1 1 2,0 2-3,-3-1-3,2 4 3,-2-3-2,0 2-20,-1 1-19,3 1-16,0 0-26,5 0-28,0-1-37,5-2-175,2-1-347,5-4 154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6:58:32.63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2900 6283 163,'0'-5'203,"0"0"-10,0 5-12,0-7-6,0 7-4,-1-5-12,-2 3-5,3 2-7,-1-8-4,1 8 0,0-5-4,0 5-4,0-3-9,0 3-2,0 0-7,-3-5-6,3 5-4,0 0-9,0-4 6,0 4-18,0 0-1,0 0-7,-1-7-8,1 7-6,0-3 2,0 3-7,-1-4-3,1 4-5,-3-4-2,3 4-7,-6-4-2,6 4-5,-4-4 4,0 3-5,0-2 3,4 3-4,-7-4-1,4 2-3,-5 0 0,3-1-5,2 2-2,3 1 5,-9-4-8,3 4-3,3-2 11,-5 0-12,8 2-1,-10-1 0,3 0-3,0 1 0,7 0-5,-12 0 10,6 0-15,6 0 6,-14 0-7,7 0 2,-2 2 7,3-2-8,-5 0 6,-1 2-7,2-2 15,-3 2-14,4-2 0,0 3 1,-1-2-2,1 0 3,0 1-2,0-1 6,0 2-2,0-2 2,-1 2-4,5-3-2,-4 2 2,3 0 1,-1-1 12,1 1-17,-1-2-3,1 3 3,-3 1 1,2-1-2,-4-1 2,2 3 0,-1-1 0,4-1 2,-3 2-5,0 0 2,-1-2-2,-1 3 4,6-1-2,-4-2 18,3 0-16,-1-1 2,1 5-11,1-3 2,-3 0 7,3-2-3,0 5-1,-3-2 4,3-2 0,-2 3 2,-2 0-2,1 0-3,3-1 3,-3 2 1,2 1-6,1-3 4,-3 2 0,2-2-1,-3 2-1,4 3 4,-4-1-2,2-1 0,0 1-3,-1 0 4,2 0-3,-1-1 0,2 0 1,-5-2 0,6 3 6,0-2-6,-1 1-3,1-2 6,0-1-4,-1 3 2,3-1-3,-2 0 1,0 0 1,0 0 1,-1 1 1,2-3 0,1 2-2,-3 0-1,2 1 12,1 1-14,-2 1 8,0-3 1,2 2-8,-1-1 6,2-1-3,-2 0 0,3-2 0,-4 3 7,1 0-8,0-1-1,2 0 2,-1-1 2,2 2-6,-1-1 2,1 1 2,0-1-4,0-1 3,0 0 2,0 4 5,0-3-7,0 0 4,0 2-7,0-1 7,-2 1 8,2 2-5,-2-2-6,2-2 5,2 4-4,-2-4 2,0 2-15,2 1 12,-2-2 2,1 0 3,2 0 2,0 1 0,0 3-5,-2-3 1,2 1 0,0 0 1,-1 2 0,2-4 5,-3 3-5,2-1-4,0 0 6,0 1 3,0 0-2,2-1-1,-5-3 4,2 3-1,5-1 0,-6 0-2,3 2-4,-3-4 2,2 0-5,2 0 4,-4 0 1,7 0 9,-7 1 3,3 1-1,-1-4-5,-1 1 3,2 0-6,0-3 2,0 4-7,-3-2 5,4 1 5,-1 0-1,-3-2-6,3 0 4,0 3 7,0-2-18,-1 1 6,1 0-1,-1-1-5,3 1 5,-2 0-8,0-1 14,-2 0-11,1 0 3,1-1-1,1 1 10,0-2 1,0 1-8,-2 0 4,0 1-2,3-2 3,-1 0 4,0-1-3,3 1-2,-3 2 9,1-3-3,1 0-3,-1 1 0,4 0 1,-1-2-3,-2 3 6,4-1-3,-6-1 5,4-1-5,1 0 1,3 1-4,-5 1 2,3-1-2,1 1-9,-2 0 5,4-2 3,-3 1-7,0-1 2,1 0-1,-1 0 3,0-1-3,-1 5 5,-1-5-6,-1 2 3,3-1-6,-3 0 7,0-1 4,3 0-1,-3 0-7,1 0 2,1 0-1,-2-1 4,-3 1-8,4 0 13,0 1-6,-4-2 1,4 1-6,3-1 3,-5-1 0,2 2-1,-3-1 0,1 0 5,0 1-6,0-3 1,-1 3-6,1-1 10,1 1-1,-1 0-1,-1-1-3,2 0 3,0-1 2,-2 2-3,3-1 2,-4-1-2,1 1 3,2-2 0,-1 2 2,-2-3-1,1 2-6,3 1 3,-3-1 0,2 0-1,-3-1 3,1-1-3,-3 4 0,5-3-2,-3 0-1,0 1 6,1 1-10,0-5 8,1 3 0,0 1 1,-1-1-4,-1-2 5,0 1-5,5 0 4,-2 0-3,0 0 1,2-1 0,-2-2 2,-1 2 1,0 1-5,-1-2 4,-1 3 5,-1-1-3,1 1-5,2-2 6,-1-2 1,1 3-3,0-1-1,-4 3 0,3-4 4,-2 2 0,2-1-3,-1 0-1,-1 1 2,0 0 0,1-3 2,-1 2 0,1-4 1,1 5-1,2-2 2,-3-1 3,-1 1-3,4-3 1,-2 1 2,-1 2 0,-1 0 0,0 0 0,1-4 0,-1 5-1,1-1 1,-1-1 2,-2 3-4,1-3-3,1 0 0,-3 2 0,3-2 1,0 2 2,-2 0 2,1-2-10,-1 2 4,2-3-1,-3 0 3,3 3-8,-1-5 7,0 2-3,0 0-1,0 2-3,-1-2 2,0 0 1,0 0-2,-1 2-3,3-1 5,-3-2 2,1 4-2,-2-2 4,0-1 0,2 2-4,0 0-1,-2 0 0,1-2-3,1 4 4,-2-2 0,0-2 1,2-1-6,-1 2 3,-1 2-2,3 0 6,-3-2-1,0 2-3,0 2-1,0-4 0,2 3 0,-2-1-1,0 0 3,0 0-1,0 0-1,0 0-1,1-2-2,-2 2 4,1 0-2,0 0 4,0 1-5,0-1 0,0 5 2,0-8-1,0 4-1,0 0-1,0 4 4,-2-8-2,2 5-5,0-1 6,0 4-2,-3-8 2,3 8 0,-1-7-2,1 3-2,-2-2-4,0 1 13,-1-1-7,1 3 1,0-3 1,4 1 0,-4 1-2,-1-1 0,1 0 2,-1-2-5,1 3 0,1-2 0,0 2 1,-2-1 4,2-1-4,-2 2 2,3 4-1,-1-8 1,0 3 0,-1 1 1,1 0-1,0-1 3,0 0-3,-3 1-1,1 0 0,1-3 6,-1 3-7,1-1 1,0 0 3,0 0 1,0 2-3,0-1 0,1 0-3,-1-2 3,0 2-2,0 0-1,1-1 5,-3-1-3,3 3-3,0 0-1,-3-2 1,1 1 7,3 4-1,-2-6 4,-1 3-8,1 0 1,-2 0 1,3-1-1,1 4 1,-4-6 0,3 4-4,-2-2 4,3 4 0,-5-3-2,2-1-2,1 0 4,-2-1 1,0 1-1,-1 0 2,1-1-2,-1 2-1,-1-2-4,-2-2 4,3 2 1,0 0-6,1 0 8,-4 1-4,2-4 4,-2 4 0,0-2-1,2 0-2,1 1-1,-1 2 4,-1-6-4,0 4 2,-2 3-9,5-3 9,-2-2-3,2 4 1,0-2 1,-3 0-3,-1 0-10,1 3-3,-3-4-14,2 1-22,-2 2-21,-3 0-19,-2 2-28,-3 0-12,-4 2-20,-6 2-26,-3 2-19,2-2-23,0 4-29,-1 0-16,1-2-24,0 2-19,-1-2-216,3 5-567,1-3 251</inkml:trace>
  <inkml:trace contextRef="#ctx0" brushRef="#br0" timeOffset="1253.3545">2600 6422 139,'0'0'190,"-4"-2"-15,4 2-10,0 0-16,0 0-11,0 0-19,0 0-11,0 0-10,0 0-5,0 0-10,-5 8 2,5-8 0,-4 5-7,4 2-4,-1-2 5,-2 4 3,-2 2-3,1 0 5,-1 3-2,-1 1-4,-2 4-3,1-1-3,-3-1-5,1 7-5,-1-5-5,0-1-1,-2 3-2,4-1 2,-5 3-6,5-5 1,-1-2-1,3 3-3,-2-2-3,3-1-4,-3-5-1,2 1-1,1-2-3,1-3-7,-1 0 3,1 4-6,1-7-2,2 1 3,-3-1-7,1-1 1,1-1 0,2-2 7,-1 7-1,1-5 2,0-2 4,0 0 3,-2 5-3,2-5 10,0 0-10,-4 1 0,4-1 0,0 0 5,0 0-5,0 0-8,0 0 1,4-12-7,-2 7 3,1-2-3,2-2-3,-2-2-3,1 1-2,0-2 2,0 0-4,3-4 2,-1 5-1,1-5-10,1 0 3,0 1 2,-2-2-1,3 1 0,0 2 1,0 0 0,0-2-1,0 1-4,0 1 2,1 0 1,-4 3-1,3-3 1,-1 4-2,-4-1-1,7 2 3,-4-1 0,1 1-2,-1-2 2,0 3-6,-1 0 0,2-2 1,-2 1 3,4 1 1,-6-1-2,2 2-3,-2 2 1,2-2-2,1 2 4,-3 2 1,1-4 0,-1 3 2,1 3-3,-4-2-2,3-2 3,-4 3-3,5-1 0,-5 3 2,4-4-2,-4 4 1,4-1-6,-4 1 4,0 0-3,1-3 3,-1 3-2,0 0-2,0 0 0,0 0 5,9 4-3,-9-4-2,4 7 5,-4-4 3,3 2 6,3 0-1,-5 1 4,3 0 13,-4-1-5,5 5-3,-1-1-2,0 3 10,1 0 2,2 3 15,1-1 6,1 3 7,2 6-7,-1-4 0,0 4-5,-1-6 4,2 1-9,0 4 20,-1-5-15,-1 0-3,0-1 6,-1-1-10,3-1-2,-2 0-2,-3-3 2,-2 0 5,5-1-10,-7-2 0,1-1-1,2-1-4,-1 4-3,-3-6 1,3 3 4,-2-1-9,1-3-5,2 1 5,-2 1-1,-3-2 4,0-1-5,5 2-3,-5-4 0,1 5 2,-1-5 2,0 0-1,3 3-1,-3-3-6,0 0-5,1 3-9,-1-3-8,0 0-12,0 0-15,0 0-16,0 0-19,0 0-18,0 0-16,0 0-20,0 0-27,-13-11-26,8 7-17,0-1-22,0 1-30,1-1-11,-1-2-12,-3 2-191,-2 0-507,2-2 225</inkml:trace>
  <inkml:trace contextRef="#ctx0" brushRef="#br0" timeOffset="1657.8581">2463 6638 63,'0'0'205,"0"0"-17,-9 0-13,9 0-15,0 0-13,0 0-14,0 0-16,0 0-7,0 0-3,0 0-5,0 0 1,0 0 1,5 10-5,-5-10-10,13 2 10,-5 1 3,3-2-7,-2 3-1,4-1-7,1-3-3,3 1-5,0 0-7,0-2-4,5 0-8,-1 1-4,1-3-5,5 0-1,-8 2-7,2-3-4,-3 3 0,2 1-4,-2-3 7,-5 1-9,4 2 3,-4-1 0,-2-1-5,-3 1 1,1-1-2,-1 2-11,-3 0-2,4-2 15,-9 2-15,9 0 1,-9 0-4,5 0-3,-5 0 1,5-2-20,-5 2-7,0 0-14,8-1-9,-8 1-14,0 0-15,0 0-18,4-2-23,-4 2-37,0 0-31,0 0-36,0 0-205,0 0-452,6-3 200</inkml:trace>
  <inkml:trace contextRef="#ctx0" brushRef="#br0" timeOffset="4995.3906">4953 4555 75,'0'0'144,"-1"-5"0,1 5-23,0 0-4,-2-4-13,2 4-1,-4-5-18,1 2-3,3 3 7,-2-3-2,2 3-2,-2-4-5,2 4-1,-3-3-6,3 3 3,-4-4-4,4 4 1,0 0-5,-3-3-1,3 3-6,0 0-9,-5-3-4,1 2-6,4 1-6,-6-3-3,6 3-2,-9-2 1,6-1-5,0 0-3,-4 1-3,1 2 0,-2-2-4,3 1 3,5 1 1,-10 0-6,1 0-1,0-1-4,1 1 2,3 1 2,-5-1-1,2 0-7,-1 1 5,2 1-1,-2-2 4,-1 3-3,2-1-3,-1 0 3,0 0 0,1-1 1,-2 3-5,1-1 4,2 0-1,0 1-7,0-3 7,0 3-2,2-1 0,-4-1 1,0 5 6,4-4-4,-4 2-4,1 0 0,2 2 2,-3-1 2,5-3-1,-5 3-1,1 0-3,2 0 3,-3 1-2,1 2 2,2-4 1,-1 3-3,0 1 4,-1-4-6,1 2 18,-1 2 0,2-1-1,-1 1-2,0-3-4,-1 3-3,3-4-3,1 4 5,-2-1-3,0 0 2,2 0-1,-2 0-1,0-1-3,2 3 1,-2-3 0,2 1-3,-1-1 3,0 0-3,0 2-1,1-2 7,1 2-7,-2 0-4,1 0 3,0-1 1,2 2-3,-2 0 2,3-1 1,-2 1 0,-2-2-1,4 3 0,-2-3-1,2 2-3,-3-1 4,4 1 4,0-1-6,-3 2 3,3-1-3,-2-2-1,2 1 2,0-2 5,0 4 3,0-4-1,0 4-4,0-2 1,0 0 0,0-2 2,0 4 0,0-2-2,0 0 0,2 1 0,1-3-1,-3 1 1,0 1-2,0-4 0,0 2-2,1 1 0,-1 1-2,4-1 7,-4 1-3,3-2 0,-1 2-1,2 1-3,0-2 2,-4-1 0,6 3 3,-3-3-4,1-1-1,0 3 1,-2-2 0,5 3-1,0-3 1,-3-1 3,1 0-2,0 4 5,3-3 1,-2 3 1,2-1 0,-2-1-4,1 1 2,-2-1-2,5 1-2,-2-2 1,-1 1 1,2-1-3,0 2 1,0-1-2,-1-1 4,2-1 0,-1 0-3,1 0 5,2 0-3,-3-1-4,5 1 3,-3 0 0,1-1-1,2 3-3,-1-4 2,-3 1 1,1 0-1,0 2 0,0-4-3,2-1 2,-3 2 1,3-1 3,-5 1-4,2-1-1,2-1 4,3 1-2,-2-2 1,-3 1-4,0 0 2,1-1-2,-2 1 0,4 0 2,-5 0 3,3-2-4,-1 1 0,3 0 1,-1 0 1,-2-2-3,4 1 1,-4-1 6,4 0-5,-4 1 3,2 0 0,-1-2 1,1 0 6,-2 2-2,3-3-7,-5 3 3,3-3-1,2 1 2,-3 0 2,3 0 2,-2 1-2,0-3 1,-1 1 0,1 0-2,-1 1 7,1-2-3,0 1 1,-3-2-4,3 3 2,-3 0-3,-1 1 3,3-3-2,-1 1 4,1-1-3,0 1 2,-1-2-6,-2 3 2,3-3-1,-4 2-1,2-1 3,1 0-3,1-1 3,-3 0-1,0-1 0,2 0-2,1 0 4,0 1 11,-6-1-18,5 0 3,1-3-3,-2 3 6,1 0 0,0-1 8,-3-1-9,1 5 4,0-6-3,-3 2 13,0 2-17,4-2 8,-2-1-1,1 1 8,-1 0 0,0-1 1,2 1 4,-3 0-4,1-3-5,1 1-1,-1 0 8,2 1 10,-4-2 5,1 0-4,-4 3 3,3-3-3,-4 3 3,6-2-8,-6 1-2,4-2-2,-1 3-9,-2-5 5,0 6-2,2-5 3,-2 5 0,-1-2-5,0 0 4,0 2-18,0-1 10,0-2 4,0 1-3,0-3-3,0 4-12,0 0 8,-1-2 1,-1 3 1,1-3 2,0 3-8,0-3 8,-2 4-2,3-3 1,-1 2-1,-2 0 15,3 0-7,-3-2-2,0 1 2,2 1 0,-2-2-3,2 1 1,-3 0 4,3-1-17,-3-1 4,-1 4 13,2-3-17,2 3 8,-4-5-7,1 8 6,4-5 3,-4 0-4,0 2-4,0-1 1,2 0-3,-2 1-4,-3-2 5,4 2-2,-1 0 6,2 0-2,-4 0 2,1 1-7,0-1 4,0 0 12,1 1-15,0-1-1,1-1-3,-3 1 7,4 1-2,-3 0-3,2-1 4,-3 0-4,2 2 2,0 0-3,2-2-3,-4 0 4,3 2 0,-3-1 2,0 0 0,1-1 0,0 3-1,0-2 9,-3-1-12,2 1 3,-2-1-1,-1 1 0,5 0 0,-2 2 1,0-5 1,-1 4-4,1 2 1,-2-3-7,-2 0-11,-2 0-6,6 0 26,-3 2-13,0-2 18,4 0 0,-3 0-4,-4 0 1,5 4 2,-3-5-3,1 1 0,1 0 2,2 0 0,-3-1-20,-1 1 20,1-1 4,0 2-8,-1-1 2,1 1-12,5 0 15,-4 0-3,3 1 0,-1-3 4,-2-1-4,-1 1 2,0 2-11,4-2 24,-3-2-32,2 1-12,-2 1-9,-2-2-6,1 3-11,0-1-11,-5 0-26,1 0-14,-1 2-10,-1-3-37,-4 5-23,1-1-31,-1 2-16,1 3-38,-1-1-18,1 3-228,-12 2-546,11 1 242</inkml:trace>
  <inkml:trace contextRef="#ctx0" brushRef="#br0" timeOffset="6669.8189">4795 4842 48,'0'0'190,"0"0"-8,0 0-11,-1-3-4,1 3-15,0 0-4,0 0-11,0 0-15,0 0-9,0 0-9,0 0-11,0 0 1,0 0-16,0 0-8,0 0-4,0 0-7,0 0 0,0 0-1,0 0-3,1 14 0,-1-10-3,3 3 3,-3 2 9,2 2-1,-2-1-2,0 0 1,0 2 1,-2 4 4,2-1 0,-3-3-7,3 5-1,0-2-2,3-3-7,-3 3 1,2-1-5,-2-2 1,-2 1-6,4-1-1,-4-1 4,-1 0-5,3-3-1,3 2-7,-6-5-3,3 2-5,0-3 1,-1 0 0,2 3-4,2-2-1,-3-5-5,0 5 6,2-1-4,-2-2-4,0-2 3,0 0 0,0 5-3,0-5 5,0 0 6,0 0 4,0 0 10,0 0 2,0 0 5,0 0 2,0 0-14,0 0-2,0 0-1,0 0-8,-9-11-2,7 7-2,0 0-3,2 0 0,-1-4-3,1 3 4,-2-3 1,0 2-1,-2-4-7,3 5 0,-1-5 0,0-1 0,1 1-1,1-2 3,-1-1-13,1 1 4,1-5 0,-1 7 6,3-6-7,-1-1 0,-2 2 0,2-1 2,3 2-2,0-3 3,-1 1-5,3 1-3,-2 0 2,-1 0 5,5 0-4,-5 6-1,3-4 1,0 1-7,-2 2 1,3-1 6,-2 1 1,2 0-1,-4 1-4,2-1 7,-1 2-3,2 1-1,0-2 0,-3 4 5,4 0-5,-1-2-3,0 0-1,-1 2 3,0-3 3,1 5-2,-2-1 4,3-1-6,-3 3 2,0 0-5,1-1 1,0 3-5,-1-1 9,2 1-1,-1 0-1,2 0-1,0 3-4,-2-2 6,-1 1-1,1 0 3,0 2-3,0-1-4,3-1 4,-4 1-1,3 0 1,-3 3-1,4 0 8,0 3-13,-4-4-3,3 1 2,-3 1 1,0 0 2,0 1-2,-1-2 3,0 0 2,-2 0 3,0 2 1,-2-1-4,5-2 3,-5 3-1,0-2 0,0 4-2,-1-4 12,-3 5-11,1-2 4,1-1 1,-5 2 0,2-2 3,-4 2 0,0-2-3,0 0 5,-1 1 1,-4 1-4,1-2-1,-1 3 7,1-1-8,-1-5 3,4 2-4,-3 0-3,-2-1 6,0-1 1,3 2-5,2-3 5,-2 1-3,2 0-1,-1-1 1,-1-1-3,1-1 0,-1 3-1,2-1 2,2-1 0,-2 0 2,5-3-3,-1 1 6,-1 0-1,3 1-2,-1 0-2,-1-1 2,6-1 0,-5 2 1,5-2-4,-5 0 2,5 0 5,0 0-4,-5 3-2,5-3 4,0 0 0,0 0-1,0 0-2,0 0 1,0 0 1,0 0-4,0 0 5,0 0-5,0 0 5,0 0-8,0 0 3,0 0 2,0 0-4,15-12 2,-9 12-2,3-6 11,1 2-10,0-2 5,3 5-6,8-5-4,-6 0 3,6 3 6,-5-3-4,2 0 1,2 4 1,-4-2 1,3 0-2,-5 2 3,3-3 1,-2 5-2,-4-2-2,1-1 2,2 3 1,-5-1 1,3 1 1,-6 0-6,3 0 0,-1 1-3,-3-1 3,2 0-4,0 3 4,-4-1-1,3 0-1,-2 1 1,-1 0-1,1 1 6,0-1 1,-2 3-7,4-2 3,-5 0 11,0 4-12,2-1 3,-3-2-2,2 2 2,0-2-4,-1 4 3,-1-2 2,0 1-3,-3 1 1,-1 1 1,2-3 1,1 3 3,-5-2-3,3 2 1,-2-1 1,0-1 3,-2 1-3,1-1 0,-2 0 0,2 2 2,-2-3 1,-4 1-3,5-1 1,-2 2 4,0-3-1,0-2-2,0 2 5,4-1-1,-9-1 3,6 1 3,-3-1-1,1 0 3,-1-2-5,-5 0 14,-2 0-8,0-2-3,1 0-2,-1 0 4,2-4-2,3 3-4,-5-3 2,3 3 1,3 0-4,-2 0 1,4-6 2,1 6-3,-6-3 6,5 2-6,3 0-2,-3 1-15,1-4-2,1 3 4,2 0-15,0-1-11,0 1-20,1-1-19,-1 3-28,1-5-30,-1 3-43,6 2-49,-7-2-47,3 2-231,4 0-540,-5-5 238</inkml:trace>
  <inkml:trace contextRef="#ctx0" brushRef="#br0" timeOffset="10897.3055">4975 7848 96,'0'0'148,"0"0"-5,0 0-24,0 0-5,0 0-11,2-8-7,-2 8-6,0 0-4,0 0-6,0 0-4,0-1 1,0 1-7,0 0-1,3-4-3,-3 4 0,0 0-2,2-4 1,-2 4-6,0 0-1,1-4-1,-1 4 1,0 0 2,1-3 2,-1 3-2,0 0 3,0 0-5,0-5-3,0 5 1,0 0 3,0 0-2,1-4-3,-1 4-2,0 0 1,0 0-1,0 0-7,0-5 0,0 5 0,0 0-7,0 0-1,0 0-2,-1-6-4,1 6-4,0 0 1,0 0-1,1-3-3,-1 3 1,0 0-4,-1-5-3,1 5 0,0 0 0,0 0 7,0 0-7,0-4 6,0 4-2,0 0 2,1-4 1,-1 4-1,0 0 4,0 0-2,0 0-1,3-3 1,-3 3 0,0 0-4,0 0-1,0 0 2,0 0 1,0 0 0,0-4-3,0 4-1,0 0 1,0 0 0,0 0 0,0 0 8,0 0-9,0 0 3,0 0-3,0 0 2,0 0 0,0 0 1,0 0 2,0 0-8,0-6-1,0 6 0,0 0-3,0 0 4,0-2 3,0 2-9,0 0 1,0 0 2,0 0-3,-1-6 4,1 6-8,0 0 4,0 0 0,0 0-4,0 0 6,-3-6-3,3 6-1,0 0 0,-2-3-2,2 3 5,0 0 1,-2-4-5,2 4 3,-3-4-2,3 4-2,-2-4 10,2 4-4,-2-2-5,2 2 0,-3-4 3,3 4-1,-2-3 3,2 3 2,-2-5 1,2 5 3,-1-4-8,1 4 1,-5-3 8,5 3-7,-4-2-3,4 2 2,-6-3-2,2 1-5,4 2 4,-5-3-3,0 0-1,2 1-1,3 2-2,-9-2 1,3 1 3,6 1-3,-7-4 7,1 4-10,6 0 1,-9-1-4,3 1 5,1-4-3,5 4-3,-12 0 3,6-2 10,6 2-7,-13-1 2,8 1-4,-3-1 2,8 1-4,-12 0-1,12 0 1,-11 0-1,6 1 0,-1-2 1,6 1 6,-12-1-6,12 1 3,-8 0 1,3 1-3,5-1 3,-10 1-1,3-1 6,1 3-13,-1-1 2,0 0 6,-1-1-2,1-1 0,-1 3-2,1-1 2,0-2 5,-3 3-10,5-2 8,-3 2-10,2 0 11,-3-3 2,0 2-3,1 0-3,3 0 3,-5 1-3,0-2-2,3 3 1,2-4-1,-5 3 4,6-1-1,-4-2-5,2 3 1,-4-1 6,2 2 3,2-1-8,-6 1 0,6-1 3,-2-1-5,-2 3-1,4-2 8,-1-1-6,0 3 2,0 0-2,-3-1-1,2 0 4,-2 0-3,5 1 4,-1 0-2,-2-2 1,2 1 0,2 0-2,-4 2 4,2-1 3,-2 0-7,4-1-20,-6 4 6,6-6 3,-3 4 2,1 0 5,1-1-6,0 0 5,-1 2-3,-2-2 3,4 2 1,-2-3-5,2 2 9,0 1 0,0 0-6,-2-2-3,2 1 8,-1 0-2,2 0 4,0 0 3,-1 1-8,1 0 3,-4 0-3,3 1 9,0 0-5,-1-1 0,2 0 2,-4 3 7,4 0-7,-4-4-5,3 2 7,0 0-5,0 1 4,0-2 2,0 0 2,0 3-2,-2-2-5,3 1-2,-4-3 1,4 3 6,1-1 3,-3 1-5,3-2-2,-2 0-3,2 0 7,-2 2-2,3 2 0,-2-4 1,2 3 1,-3-1-4,4 0 3,-4 0-4,4 0 6,-1 0 0,-3 1-7,4-2 8,0 3-1,0-2-3,-1 0-4,-2-1-1,6 1 7,-2-1-3,-1-3-2,0 4 2,5 0 1,-2 1 0,-2-1 2,4 1 2,-2 0 7,-2 1-4,3 0 1,2-2-3,-2 3-1,0-5 4,0 3-3,1 0-4,-1 0 0,2-1 0,-4 1 2,1 0-1,2-1 5,-1 0-4,0-1-7,1 1 3,-3-1 2,5 1 4,-1-1-1,-2 1 3,3-1-4,-2 2-4,1-1 8,-2-4-1,1 3-2,1 1 1,1-2-1,-1 2 4,0-1-1,0 0-5,-1 0-5,3 0 7,-2 1 1,0-1-4,3 0 15,-5 2-9,5-3 7,0 2-2,-4-4-9,3 2 4,-6 0-5,6-1 5,2 1 0,-6-2-2,4 2 7,-1 0-6,1-2 10,0 1-12,-1 1 10,2-2-5,0-1-4,-2 3 2,2-2 4,1 0-4,-3 0 1,4 0-9,-4-1 11,2 3 10,0-2-12,-1 0 2,5-1 6,-2 4-10,-2-4 10,-1 0 0,-1-2-4,5 5-10,-2-4 8,-1 1-4,-1-3 1,0 3 1,2-2-7,-4 0 12,3-1-3,1 0 1,-2 1-3,2-1 4,-1 2 3,0-2-5,0 0-4,1 0 2,2-1 7,-3 0-14,-2-1 10,6 2-2,-4-2-2,0 1 0,-2 0-3,1-1-5,0 1 7,2 0-2,2-1 3,-1 1-2,1-2 7,-1 2-14,1-1 11,-1 0-5,-1 1 1,3-2-3,-1 1 0,-2 0 2,1 0 2,-3 1-5,2-3 4,-1 3-2,0-2-3,1 0 5,-2 1-3,2 1 4,-1-3-9,-4 2 2,3-2 8,1 1-5,-4 1-2,3-3 2,-2 2 2,3-2-5,-2 3 3,3-2 1,-4 0 0,3-2-1,-3 3-1,1-2 2,-1 1 2,4-2 0,-3-2-1,2 3-2,0-4 2,0 3 0,-3 1 6,0-1-4,2-2 3,-2 0 0,-1 4-3,1-2 6,0-2-3,-1 4 3,-1-4-6,2 2 4,-1 0 1,2-2-1,-4 2 1,3-2-4,-1-3 3,0 3-3,3 0 0,-3-3-4,0 3 0,0-3 0,4 1 0,-4 1 0,2-2-3,-2 1 2,0-1 3,0 0-2,0 1 8,-1 2-4,-2-1-4,1 1 5,1-1-4,-3-3-2,0 3 0,2-2 2,-2-1-5,0 1 6,-1 0-5,0-2 2,2 5 1,-2-5-6,0 2 5,0 0-1,2-1 0,-2 1-2,-2 0 1,4 0-2,-2-1-2,0 2 6,0 2-2,1 0 1,-2-3-2,1 1 6,0 3-3,-2 0-11,2-1 11,-2 0-4,1-1 4,1 3-1,-1-3-1,0 3-5,-1-3 5,0 1-1,2 1 0,-3-1 0,3 1 0,-1 0 2,-2-2-7,2 2 4,0-1-1,-3-1 2,4 3 4,-1-2 0,-2 0-4,3 2 0,-1-1-5,-2-1 7,1 2-1,1-1 4,1 1-1,-3 0 4,2 0-8,-1 0 6,1 0 1,-1-2-1,-1 3-1,2 0 2,-2-2-5,0 3 3,1-2-2,1 1 1,-3 1 1,0-4 5,2 3-4,-1 0 4,2-2-8,-2 2 4,2 0-3,-3 0 2,4 0-2,-5-2-2,5 3-2,0-2 3,-4 0-2,4 0 3,-5 1-2,5-2 1,-4 2 0,4 0 0,-1 0 2,-3 0-2,4-2 0,-4 0 3,4 4-2,-1-5 2,-2 2 1,2 1 0,-2-3-1,2 4 7,-3 0-7,3-2 1,-4 0-2,5 1 0,-2 1 5,0-1-5,2 4 0,-5-7 2,5 3-3,-2 1 3,-1-1-1,2-1-2,-3 1 1,4 0-5,-3 2 7,1-4-1,-4 2 4,4-1-6,-2 0 0,2 1-5,-1-1 2,-2 0 2,1-2 0,0 3 1,-2-2-5,2-1 2,-2 3 1,2 0-3,-3-4 5,-2 2 0,1 2-5,-1-5 1,-4 1-2,3 1-7,-2-1 0,-3 1-7,1-1-4,-5 0-16,4-1-11,-4 0-4,-5-3-17,7 4-17,-3 1-17,1 0-18,0-1-27,-3 4-24,-5-1-27,9 0-30,-1 2-21,0 2-23,2-2-41,1 3-21,-1-1-188,-1 1-564,5 0 250</inkml:trace>
  <inkml:trace contextRef="#ctx0" brushRef="#br0" timeOffset="11835.1926">4909 8098 131,'0'-3'175,"0"3"-8,0-5-5,0 5-11,0-5-1,0 5-14,0-4-3,2 1-8,-2 3-9,2-4-3,-2 0-2,0 4-6,-2-7 1,0 5-8,2 2-6,-1-8-3,-2 4-3,3 1-3,-1-2 1,-2 3-2,3 2-3,-5-7-5,1 3-14,2 1-4,-2 0-2,-1 1-12,1 0-1,-4-1-3,3 2-4,1-1-4,4 2 2,-11-2-4,11 2-3,-10 0-1,3-2-3,7 2-1,-14 3-3,9 0-1,-3-2 5,1 4-8,-2-2-2,2 1-4,2-2 3,-1 4 3,-4-1-2,3 0-3,2-1 3,0 3 0,0-2-2,-4 1 3,4 0-4,-2 2 2,1-1-4,1 0 2,0-1-2,0 3 2,1-1-2,0 0 2,0 1-1,-2 0-3,6-2 3,-4 5 1,2-3-1,-1 0-2,1 0 0,0 0-1,2-1-2,0 0 4,0 0 2,0-2 1,2 5-1,0-3 3,2 2 0,1-1 0,-1 0-1,-3-2-2,4 2 2,-1 0-1,-2 1 0,1-1 2,2 0-3,0-3 1,-1 3-1,1-2 6,2 3-1,-5-6-2,5 5 6,-1-2-6,0-1 2,1 0 1,0-2 0,3 3 5,0-1-4,0-1 5,1-1 2,-2 1-2,1-4-3,3 1 3,0 0 2,6 1 7,-6-2-2,0-1 1,5 2 2,-6-5 0,2 2-2,2-3-2,-4 2 1,1 1 10,5-8 1,-2 4 5,0-3-3,-2 1-14,0 4 7,-2-2-5,-2 0 2,-1 1-2,0-1-4,-4 1-11,0 0 12,0 3-7,-1-2-4,1 3-2,-5 0 2,7-3 0,-7 3-6,3-2-18,-3 2-3,3-5-15,-3 5-14,0 0-10,5-2-15,-5 2-16,0 0-23,0 0-30,0 0-39,0 0-45,4-2-50,-4 2-282,0 0-597,0 0 264</inkml:trace>
  <inkml:trace contextRef="#ctx0" brushRef="#br0" timeOffset="13498.289">7826 4674 57,'0'0'156,"0"0"-5,0 0 1,0 0-4,0 0-1,0 0 0,0-3-5,0 3-5,0 0-3,0-4-6,0 4-2,0 0-7,0 0-8,0 0-5,0 0-9,0 0 0,0 0-8,0 0-6,0 0-5,0 0-3,0 0-10,0 0-3,0 0-4,0 0-8,0 0 5,0 0 3,-5 14 8,5-9 1,0 0 0,-1 4-4,-1-2 10,1 4-4,1 0-5,-2 0-1,2 1 1,-2 4 0,2 0-7,-4 2 0,4 1-2,0-2-3,0 1 3,-1-1 4,0 0-7,2 0-2,-1-1 0,1 1-9,-1-2 3,2-2-6,0-2 13,0 2-22,0-2 5,-2-1-10,1-3 3,1 2-5,-1-3-2,-1 1-3,0 0 1,3-3-3,-1 2 2,-2-1 0,1-1 4,-1-1-10,0-3-5,0 7-4,0-7-8,3 2-14,-3-2-5,0 0-15,0 5-6,0-5-12,0 0-11,0 0-17,0 0-25,0 0-36,0 0-34,0 0-39,4-11-36,-4 6-41,-4 0-182,1-2-516,2-1 228</inkml:trace>
  <inkml:trace contextRef="#ctx0" brushRef="#br0" timeOffset="14265.4716">7660 4688 120,'0'0'133,"5"-5"-11,-5 5-3,1-3-3,-1 3-1,3-5-1,-3 5-6,5-4-4,-1 4-7,1-3-4,-1 1-8,1-1-3,0 1 1,3 0-8,-3 0-5,8 2 0,-7-3-10,4 0 2,0 2-1,3-4-5,0 5-3,-3 0 3,3 0-7,6 0-4,-6 0-6,6 0-1,-1 0-5,0 0 0,0 0-7,0 0-1,1 0 1,1 2-4,-3 0-3,1 0-1,-2 1-1,2 2-3,1-1 0,-2 0 0,0 0 1,-3-1-1,-3 3-1,2 0-2,-1-3 1,0 5 2,-4-2-3,4 1 1,-4 0-1,0 0 0,-3 1-2,2-1 4,-1 0-7,-2 0 4,0-1-3,-2 1 6,2 0-1,-1-2 0,-2 3 1,0-2 2,0 3 1,2-1-1,-3-1-1,1 1 2,-2 1-7,0-3 5,-1 3 18,0-2-2,-2 1-2,3 0-1,-4 1 0,1-4-2,0 4-5,-4-2 1,5 0-2,0-2-3,-4 3-2,2-4 0,1 3-4,-3-2 1,6 0-2,-7 0 1,3 2-1,-3-2 0,-2 3 2,2-4 1,-2 4-2,0 1-2,-3-5 0,4 4 0,-5-4 1,-1 2 2,-3 2-4,0-2 2,3-1 3,-3 0-6,-1-2 5,2 2-3,0 1-4,5-3 3,-1 2-2,-1-3-2,-4 1 1,6-1 2,0-1-1,1 1-1,-1 0 2,1 0-2,-2-2-3,3 1 1,-1 1 1,1 0-10,2-2-4,0 0-7,-5 3-5,6-3-9,-6 0-12,7 1-4,-3-1-7,9 0-8,-12 0-5,7 1-11,5-1-13,-10-1-25,10 1-25,-8-1-13,8 1-17,-5-4-20,4 1-142,1 3-362,-4-5 161</inkml:trace>
  <inkml:trace contextRef="#ctx0" brushRef="#br0" timeOffset="16276.7682">8228 4517 129,'-2'-4'143,"0"-2"-4,0 3 1,-2 0-7,1-1-15,-1-1-11,0 0 6,0 1 0,0-1-7,1 1-11,-1-2-11,0 4-4,-2-3 0,1 0-5,0 1-4,-1-2-14,1 1-4,0 0-6,1 1-2,-1-1 0,-3 0 4,-2 0-5,2 1-1,-1-1-5,-1 2 2,0 0-7,-3 1-1,3-1 1,-3 0-4,-2 2 0,2-1-2,-5 2 2,3-2-4,0 2 0,2-1 4,-5 1-1,5 0-2,-2 1 1,3-1-4,-2 0 2,0 0 0,1 2-4,-2-2 2,2 1-5,-1-1 5,-1 1 0,3 0 0,-1 2 2,2-2 2,-3 1-2,2 1 0,2-1 1,-3 1-5,1 2-1,-2-1-2,2-1 1,2 0-4,1-1-1,-4 3-1,3 0-3,1 1 2,-3-1 1,1 1 1,1 0-4,1-1 0,3 2-1,-3-2-1,-1 0 7,5-1 4,-5 1-3,4 3 1,-1-3-3,0 2-1,2 1 2,0-4-6,-1 4 0,0-1-2,3-1 4,-3-1-4,2 1-1,1 2 2,-1-2-3,0 2 1,3-1 2,-3 0 0,0 0-4,1 3 2,1-5-1,-1 3 1,1 1-4,-1-4 3,3 0-3,-1 2 1,-2-2 1,2 0-1,1 3-2,-1-3 2,-2 1 1,3 1-2,0 0 0,0-2 4,-1 2-5,-2-2 0,2 1-1,1 0 3,0-1 1,-3 2 3,3 0-1,-1 2 0,1-2-2,-1-1 1,2 2 0,-2-1 0,-2 0-4,3 1 5,-5 1 0,5-1-5,0 3 4,0-3 3,0 2-6,-3-3 0,1 4-1,1-6 2,-2 5 0,3-3-1,0 1 1,0 1 1,-2-1-2,2-3-1,0 2 3,-2 0-4,4 0 0,-4 0 5,2 3-2,-1-5-3,1 3 0,0-2 5,3 2-4,-3-2 2,0 2-3,0 0 2,0-4-1,0 6-3,5-5 3,-4 5 2,-1-1 9,5-4-12,-5 2 2,0 0 1,4-1 3,-3 1-3,-1 1 0,4-2 6,-3 1-2,2 2 8,2-1-1,-2-3-2,-1 3 0,2 0 0,1-3 1,0 1-2,-2-1-1,2 0-1,-1 4 0,-4-4-2,9-1 2,-3 4 0,0-3-3,1 0 1,1 4 3,-1-5-2,-2 4 5,2-2-4,-1 1 0,2-2-1,1 2-1,-4-2 2,3 0 4,-1 2-3,3-2-2,-1 4 5,-1-4-3,2 0 0,-1 2 2,0-3-5,2 1 6,-4 0-3,2-2 0,0 0-3,0 1 2,-3 3 3,1-5-4,-1 2-2,2 0 0,-2 1 10,2-2 4,-3 1-6,0-1 1,3 2-1,-3-2 0,2 2 0,0 1-1,-2-3-1,2 0-1,0-1 8,-2 1-12,0-1 2,0 2 3,2-1-5,-2-1 7,4 1-6,-3-1 4,4 0-8,-5-2 7,3 3 7,-1-1 2,-1-1-21,3 0 3,0-1 0,-8 1 4,8 2-2,-3-3-2,2 1 8,-3 0 9,2 2-4,-2-3-19,4 1 1,-4-1 4,-5 0 2,10 0 3,0 3-4,-4-3-1,1 0 3,1 1 8,-3-1-5,5 0-6,-1 0 8,-1 0-2,2-1 1,0 1-2,0 0-2,0 0-2,-2 0 5,2-3-3,3 3 1,-4 0-3,0 0 0,1-1-1,-2 0 4,-3 1-2,3-2 4,-2 2 1,4-2 1,1 1 0,-5-2-4,5-1-3,-4 1 7,-1 3-8,1-2-2,1-2 10,-1 1-4,2 0 4,-1-1-1,1 1-3,1-1 1,1 1-3,-5 0 0,2-2-3,1 0 0,-4 0 6,4 1 1,-1 2 0,1-5-2,-3-1-7,3 3 2,0 2-3,0-4 0,0 3 5,-1-2-2,-4-1 5,2 3-1,-1-1-9,3-5 11,-3 5 1,0 0-10,1-2 1,-1 2 10,4-3-8,-5 4-2,3-1 3,-4 1 3,3-3-7,-1 2 6,-3 0 6,4 2-20,0-4 17,-3 3 3,0-2-3,1 0-4,-1 0-2,-1-1 4,2 4 2,-2-4-5,1-1 12,2 4-5,-4-4-13,3 2 13,0 0 3,-4-1 2,1 0-6,3 2-1,-4-4 4,2 2-1,0-1-5,-2 2 6,0 0-6,1-4-3,3 3-3,-3 0 5,-1-3-2,0 1-1,0-1-9,0 4 9,1-3 1,-1 2 6,0-5-7,0 7-4,0-4 14,0 2-2,0-1-1,3 2 13,-3-5-19,0 5 4,0-2 0,0-1 1,-3 1 2,3-2-10,-1 5 4,1-5 4,0 4 2,0 0 0,0-1 1,0-2-4,0 2 3,-1 1-7,-3-3 2,4 4 4,-1-2 14,1 0-14,-2-1-4,2 2-5,-2-1 10,2 1-9,-4-1 8,3 2 1,1 0-2,-3-4-2,2 3 12,-1 2-12,0-1 2,0 2-5,0 0-1,0-3 4,1 3 0,-4-2-15,3 2 14,-1-3 1,1 3-3,1-2 8,-2 1 2,2-1-16,-3 2 4,2-2 3,-1-3 1,0 4 1,1 4-18,-2-5 22,-1 2-4,4-1 0,1 4-1,-1-5-1,1 5 2,-4-4-3,0 1 1,3-2 4,-1 3-5,-2-4-2,1 2-2,3 4 3,-5-5 13,3 3-9,-1-1-4,3 3 3,-3-7 2,0 3 0,1 1-4,0-1-1,-1 1 1,0-3 1,-1 3-2,2 0 0,-2 0 1,4-2 6,-4 1-8,2 0 0,-1 0-1,-2-1 0,2 0-7,-2 1 12,1 1 3,-2-2-4,2-2 0,-1 4-2,0-2-2,-3-4 1,-3 4-1,4-2 3,-2-1 0,2 2-1,-3-2-6,0 3-13,1-2-4,-1 3-25,-1-1-16,-6-3-3,2 2-28,0 3-10,-3-1-10,-1-2-25,-2 1-17,2 1-30,-4 2-35,5-3-46,-2 2-35,-2 1-213,3 1-557,2 1 248</inkml:trace>
  <inkml:trace contextRef="#ctx0" brushRef="#br0" timeOffset="17630.2118">7622 7827 115,'0'0'131,"0"0"-5,0 0-6,0 0-4,-8 2-1,8-2-8,0 0 0,0 0 3,0 0 3,0 0-2,0 0-1,0 0 3,19 4 4,-14-4-6,3 0-5,6 2-5,-4-2-3,4 0-4,-1-2-6,5 0-6,-1 0-3,2 0-20,-1 2-2,1-3-4,2 1-5,0 1-6,7-5-2,-6 4-6,-2 0-5,1 1 3,-1-2-6,1 2-1,-2-1-4,0 0-2,-8 1-2,3-1-2,-3 2-4,-6 0 0,4 0 1,-3 0-4,-6 0-4,10 0-3,-10 0-5,8 0 0,-8 0-3,8-2-4,-8 2-3,0 0-4,0 0-4,0 0-4,6 0-9,-6 0-12,0 0-13,0 0-9,0 0-9,-19 6-12,9-3-27,-1-2-18,-1 3-22,-2-1-8,-4 0-148,-5 1-339,4-1 151</inkml:trace>
  <inkml:trace contextRef="#ctx0" brushRef="#br0" timeOffset="18364.3055">7592 7856 118,'0'0'135,"0"0"3,-5 1 2,5-1-4,0 0-2,0 0-7,0 0-4,0 0-3,0 0-5,-7 0-5,7 0-6,0 0-4,0 0-5,0 0-5,0 0-6,0 0-7,0 0-2,0 0 0,0 0-4,0 0-3,-2 3 4,2-3-3,0 0 7,0 0-1,2 8 7,-2-6 0,0 3-13,3-1 5,0 4 8,-3-1-7,3-1-5,-3 5-4,4-1 3,-2 2-2,-1 0-3,2-1-2,-2 5-3,4-2 12,0 2-20,-5 2 5,4-6-8,-3 2-6,3 1-3,-1-1 2,0-1-1,5 1-1,-8-1 1,4 0-4,-3-1-1,3-1-4,-3 3-3,2-1 2,-2-1-9,2-1 10,-3 1-9,3 3 4,0-3-4,-3-1-7,1 1 0,2-1-3,-3 0 6,0-2-7,0 3 0,4-3 5,-4-1-3,0-2-7,0 0 7,1 0-2,-1 0-1,0 0-6,0-1 1,0 0-4,0-3 3,0 3-4,0-1 8,0-4-11,1 4 8,-1-4-11,3 3 7,-3-1-1,0-2 3,0 0-5,0 0 8,0 5 1,0-5-4,0 0-1,0 0 3,0 0-4,0 0 1,0 0-2,4 4-1,-4-4 4,0 0-1,4 1 1,-4-1 4,7 2-8,-7-2-3,8 0 6,-3 0 6,-5 0 4,12-2 9,-5 2-16,0 0 6,4-1-11,-2-1 11,3 0-2,0 0-4,6-1 4,0-2 0,-1 2-5,1-1 3,0 2-1,3-2-4,-3 3 3,0-2-7,1 0 8,-2 2-1,-4-2-2,-1 0 10,1 1-13,-1 0 4,-2 2-6,1-1 0,-3 0 6,-2 0-9,0-1 5,1 1-6,0 0 5,0 1-1,-3-1-7,-4 1 3,6-2-7,-6 2 2,8-2-1,-8 2-6,5-3-5,-5 3-9,0 0-4,0 0-7,0 0-11,0 0-7,0 0-4,0 0-8,4 0-12,-4 0-7,0 0-8,0 0-16,0 0-21,0 0-22,0 0-18,0 0-25,0 0-14,0 0-22,0 0-190,0 0-464,-14-7 206</inkml:trace>
  <inkml:trace contextRef="#ctx0" brushRef="#br0" timeOffset="18855.4058">7726 8149 49,'0'0'177,"0"0"-2,-3 2-12,3-2-8,0 0-2,0 0-12,0 0-6,0 0-3,0 0-7,0 0-5,0 0-12,0 0 2,0 0-2,0 0-6,0 0-3,0 0-7,0 0-6,0 0-3,0 0-3,0 0-1,0 0-6,12-7-3,-4 4 8,2 3-17,1-1 0,4-3-4,-3 4-3,8-4-1,-4 2 0,4 1-12,0-2 4,-1 2-9,-1-2-3,-1 3-4,3-3 1,-5 3-6,-2-1 1,-1 0-4,-1-2 7,-1 3-16,-3 0 2,2 0 1,-3-1-2,1 1-5,-7 0 7,9-1-18,-6 0-8,-3 1-3,0 0-9,9-1-7,-9 1-5,0 0-13,0 0-12,0 0-11,0 0-15,0 0-12,0 0-20,0 0-24,9 1-28,-9-1-26,0 0-190,0 0-419,0 0 186</inkml:trace>
  <inkml:trace contextRef="#ctx0" brushRef="#br0" timeOffset="21035.7493">8281 7786 10,'0'-5'163,"0"5"-13,0-7-6,-2 2-15,4 2-5,-4-2 1,4 2-8,-2-2-6,0 1-13,0-1-1,0-2 3,0 2 5,0 1-9,0-1-3,0 0 0,-2-1-3,0 2-4,2-1-4,-4 0-11,3 1-6,-3 0-7,-1 0-10,4-1 2,-2 1-9,-6-2 0,3 2 4,0 0-5,0 1-4,-2-1 0,1 0-4,-1-2-4,-3 5 3,0-4-6,0 1 2,-1 0-2,0 0-5,-1 4 4,2-5 1,-1 2-6,-3 0-1,2 2 0,-1-1 0,1-4-3,-1 4 2,1 0-2,1-2 2,1 3 3,0-2-1,1 1-2,-2-1 0,2-1 2,1 2-2,-2 0-2,2 1 3,1 1 1,-2-3 4,0 6-8,2-3-1,-5 0-6,4 0 2,1 1 0,-3 1 0,2-4-1,0 2 0,1 0-1,-2 3-1,2-2 1,-1 1 6,3-2-5,-3 1 1,1-1-2,1 0-2,-2 1 0,0 0 3,-1 1-3,5-1 2,-4 0 1,1-1-1,-2 3-4,0-2 0,-2 3 2,3 0 0,-1-1 0,1 0-2,0-1 2,-4 2 0,4 1-4,-1-2 2,1 0 1,4-1-1,-5 1 0,1 0-2,-1 3 3,1-5-1,0 2-1,1 0-2,-1 1 7,1 0-7,2-2 3,-3 1-3,1 3 1,-1 0-2,2-5 3,-2 2 0,4 2-6,1-5 3,-1 3 2,1-1-3,-2 2 1,-1 3 2,5-6-3,-5 4-1,2-2 2,1 1-5,-1 1 3,0-2 2,-1 2 4,3 0-3,-1 1-3,-1 0 2,0-2 1,0 3-2,-1 0 3,1-3 0,1 3-2,0-3-3,1 1 4,-2 1 2,0 0-4,1-1 1,2-1-2,-2 3-1,3-3 2,-4 2 1,3 0-1,-2-1 5,2 2-1,-1-2-3,-1 3 4,1-4-3,0 2 10,0 2-14,1-3 4,1 2 3,-3 1-2,2-1-1,0 0-2,1 0-1,-1 0 6,0 3-3,-1-2 2,2 2-4,0 0 6,0-3-2,1 2-2,0-1-2,-2 2 2,2-1 2,0 0-1,-2 1-3,2 0 4,0-1 1,2 0 3,-4 1 0,4-3-4,-2 0 3,0-2-3,0 3 2,2-1 9,-2 0-9,0-1-1,1 4 1,1-3 0,1 2 0,-3-2 9,2 1-12,0-1 6,-1 0-3,1 0 1,0 2-3,-1-1 1,4 2 1,-2-1-6,1-2 4,-1 1 0,1 0 3,-1-1-3,1 2 0,-2 1 1,2-3-6,-1 1 4,0 2 8,-1-3-8,2 1-3,-2 0 0,3 1 3,0-1-2,-4 1-2,2-4 2,2 1 2,-1 1 1,-1-2 0,3 2 0,-4 0-4,2-3 5,0 2-4,0 1 2,0 1-1,-2-2-2,6 0 1,-3 1 2,-5 0 0,5-1 1,-1 0-3,0 0 2,-3 0 1,6 0-1,-6 0 3,3-1 1,-3 1 1,4-1 1,-1 1 5,-3-1 8,2-2-10,2 4 1,-1-1-3,1-2-2,1 0 6,-2 1 2,2-1-1,0-1-2,-3 1 1,1 1-4,0 0 0,1-1-1,-1 0 3,0 0-3,1-1-4,0 2 3,-1-4 2,1 5 0,0-1 0,0-1 16,3 0-14,-5 2-3,3-3 4,0 0-6,-1 0 2,-2 2-3,2-1 5,0-2-3,0 1 3,2-1 1,-1 0 1,-1 1-4,-1-3-1,1 2 1,0 1-5,-5-3 6,10 3 1,-7-1-12,2 1 6,-1-2 3,1 2-1,-1-1 1,2 0 4,-2 0-3,1 1 3,2-2-3,-3 1-2,1 0 1,2-2 3,-3 0-5,4 3 0,-2-3 0,3 0-1,3 0-4,-3 0 4,3 0-3,-2 1 2,1-1 0,1-1 1,-1 1-2,-1 0 0,3 0 5,-6 0-8,2 0-1,0 1 5,3 0 3,-6-2-6,4 2 14,-3-1-9,-1 0-3,-6 0-4,9 2 2,-1-2-1,-2 0-3,-6 0-1,9-2 7,-9 2-7,12-1 4,-4 0 16,-2-2-15,1 3-1,0-2 1,2 0 3,-2 1 0,0-3-4,-1 1 0,3 1-3,-3-1 20,1 1-17,-1 0-5,2 1 3,-2-1 6,-2 0-6,1-1 1,0 1 1,-2 0-1,2 1 1,-5 1-7,10-2 18,-6-2-8,0 2-4,0-2-7,1 3 11,1-2-2,-2 0 0,4-1 0,-3 1-2,0-1 5,0 0-2,3 1-3,-2-4 1,1 3 5,-1 0-10,-1 1 0,3 0 2,-3-1 3,0 1 3,0 1-2,-2-1-1,1 1 0,0 0 2,-1-4-5,2 3 0,-1-1 1,0 0-2,0-1 1,1 0-6,0 3 6,1-6-10,-1 2 5,1 0 4,-1-1 5,3-1-16,0 4 12,-3-4 0,3 1-1,-4 1 7,2 0 7,-2 1-15,1-4 3,-2 5-2,3-2 2,-3-1-2,2 4 4,-3-2-2,2 0 0,1-2 12,-2 3-11,1-2 0,-2 1 0,2 0-5,0 0 3,2-1 6,-4 1-5,0 0 3,3 0-4,-2 1 4,2-1 2,-4 0-3,2 0 2,-2 0-3,3 0 7,-4 0-5,5 0 3,-4 1-7,-1-2 17,3 2-19,-2-1 6,2 0 2,-1 1-2,1 0-5,-2 0 1,2-1 1,-1 0 0,-1 3 3,0-3 1,-1 5 1,3-7 0,-1 2-3,-2 2 0,3-1-1,-1 1 15,-1-1-12,0 1-1,0-2 2,1 1-1,0-1-3,0 0 2,-1 0-7,-1 0 7,4 1-2,-2-1 2,0-3 0,-1 3-1,0 1 1,-1-3-2,4 2-2,0 1 3,-2-1 1,1 0 1,-3 1 1,1 0 1,0 0-4,-2-2-2,1 1 6,1-1-4,-1 1-1,2-1 4,-2 1-2,0-1 0,1 0 5,0-1-4,0-1 0,1 3-1,-2-4 2,0 0-4,0-2 1,2 1-3,-3 2 5,0-4-3,-1 1 2,4 0-1,-4 1-2,1-1 3,1 0 0,-1 0-2,0-1-3,1-1 2,-2 3 1,1-2 1,-2-2-4,1 2 0,1-1-6,-2 2 6,2 3-3,1-2 0,-1 3-3,-2-1-12,2 1-5,0 0-6,-2 1-11,-2 0-8,1-1-14,-2 4-19,-5-2-29,5 1-37,-3 0-25,-1 3-28,1-2-31,0 2-225,-5-2-499,5 2 221</inkml:trace>
  <inkml:trace contextRef="#ctx0" brushRef="#br0" timeOffset="22218.1463">8471 7832 62,'-5'-3'136,"0"-4"-18,0 4-9,1-3 0,-1 0-7,0 0-15,-4 0-7,1-4-7,-1 3-11,-2-2-7,-1-2-9,2 2-14,0 0-10,0 1-9,0-4-24,1 3-21,1 1-18,0-4-31,-1 6-75,-1-5-168,1 4 75</inkml:trace>
  <inkml:trace contextRef="#ctx0" brushRef="#br0" timeOffset="26855.4121">8777 8179 3,'-4'-1'186,"4"1"-10,0-5-7,0 5-11,-4-5-6,4 1-6,0 4-6,0-6-8,0 6-12,0-7-5,3 2-7,-3-1 2,1 2-13,-1 0-6,4 0-9,-4-2-7,1 2-5,2-3-7,-1 3 2,-2-2-4,4 0-3,-4 1 0,3-1 1,-3 0-7,1 1-5,0-2-1,-1-1-1,0 4 7,3-3-2,-2 1-4,-1 0 2,0-1-11,0 1 0,-1-1 4,2 0-1,-1 1-7,-1 0 1,1 0 0,0-2 0,0 0-6,0 3 11,0-1-13,-3-1-2,3 1-4,-1-1-1,1 0 5,-1 2-2,-2-1-6,3 0 0,-4 1 1,4-1-6,-1-2 0,0 3 0,-2-1 8,3 2-9,-5-3-2,5-1-4,-4 1 4,3 0-3,-3 0 0,3-1-2,-2 3-1,-2-1-1,5 0 0,-4 0 1,-2-1-2,2 2 4,-1-5-3,1 3 8,0 1-8,-1 1 3,1-2-6,0 2 8,-2 0-6,1-2-2,1 2 1,0 0 4,0 1-2,-1-1 0,3-1-1,-2 2 2,0-1-4,0 0 5,1-2-3,-1 5 3,0-6-3,0 4-5,0-1 2,-2 1-1,2-3 7,-1 0-5,0 1 2,1 2 2,0-1 2,-5-2-4,4 3 1,-1-1 0,-1 0 13,2-1-15,-1 5 4,1-5-2,1 2 7,-1 0-10,-2 1 2,4-2-3,-4-1 0,3 2 6,-1 3-6,1-3 6,-1 0 7,4 2-10,-3-1-3,-1-1 1,1 1 1,-1 1-1,-1-1-3,3 0 2,-4-1 3,1 1 1,3 1-2,-3 0 1,1-1 0,1 0 0,0 1 0,-1-2-5,-1 0 0,0 3 0,0-2-2,1-2 4,-1 2-4,0-1 6,2 1-5,-3 2 4,2-1-2,0-1 1,-2 1-2,2-1 3,5 3-2,-10-3 1,4 0-8,2 1 0,-2 0-1,2 1 3,-1-2 0,0 2 2,5 1 2,-8-5-6,4 4 6,-2-2-4,2 1 3,4 2 3,-9-2 0,5 1-5,-1-1 3,1 1 1,4 1 2,-10-5-3,4 3 3,3 1 0,3 1 0,-9-3 0,3 2 0,2-1-2,-2-1 1,0 0 2,0 1 1,6 2 0,-11-2-1,7 1-3,4 1 3,-8-1 1,4-1 1,4 2-2,-11-1-2,7-2 3,4 3 0,-9 0 3,9 0-4,-5-2 0,0 0 0,5 2-4,0 0 5,-12-2-3,9 1 1,3 1 7,-11-2-6,11 2-1,-8 2 1,8-2 1,-7-2 2,7 2-3,-5-1 2,5 1-2,-8-1 1,8 1-3,-6-2 3,6 2-1,-8-1 2,3-2-1,5 3 0,-8 0-2,8 0 3,-6-1-2,6 1 1,-8-3-4,8 3 5,-6 0-2,6 0-2,-9-2 1,9 2 3,-8-1 0,8 1-3,-9 0 1,9 0 0,-6-2 3,2-1-1,4 3 1,0 0-1,-11 0 2,11 0-4,-6 0 1,6 0-1,0 0 1,-11-2 2,11 2-4,-6 2 2,6-2 1,0 0 0,-11-2-3,11 2 2,0 0 2,-10 0 9,10 0-14,0 0 4,-8-2-3,8 2 0,-7 2 6,3 0-6,4-2 1,-10 0 2,10 0-1,-10 0 2,10 0 0,-6 3-2,6-3 0,-9 0 1,9 0 2,-11 0 1,7 2 1,4-2-3,-6 0 2,6 0-5,-7 1 2,7-1-1,-11 0-1,11 0 1,-10 1 1,10-1 0,-11 0 3,9 1-4,2-1 2,-9 2-4,9-2 2,-9-2-3,9 2 4,-9 2-4,4-1 8,5-1-5,-8 0 2,8 0-1,-7 1 0,7-1-5,0 0 3,-9 0 6,9 0-6,-8 0 4,8 0-4,-4 3 2,4-3 0,0 0 0,-8 0-2,8 0 0,-7 1 3,7-1-1,-7 3 0,2-2-3,5-1 6,-6 2-5,6-2 1,0 0 3,-8 0-2,8 0 4,-2 2-6,2-2 2,0 0 0,0 0-2,0 0 2,-6 1 1,6-1 2,-7 4 5,7-4-4,-6 0 2,0 3-3,3-2-3,3-1 2,-7 2 2,2 0-4,0-1 2,5-1-1,-9 1 3,9-1-5,-4 2 5,-1 1-3,5-3 3,-10 2-7,6-1 1,2 1 6,2-2-5,-7 1 3,7-1-2,-9 4 0,5-4-4,4 0 2,-6 2-1,2 0 7,4-2-4,-5 3 1,1-2-3,4-1 5,-8 3-2,8-3 1,-7 2 3,3-1-5,0 2 1,-1-2 2,5-1-1,-8 1-4,8-1-2,-5 2 13,5-2-12,-7 3 2,7-3 2,-7 1-3,7-1 0,-5 1 3,0 2 0,5-3-4,-8 2 4,2-2-2,6 0-1,-6 2 1,6-2-1,-7 3 3,4-3 0,3 0-6,-11 3 5,9 0-1,-1-1 8,3-2-11,-9 4 3,4-2 0,2 1-2,-2 0 2,0-3 0,5 0 2,-8 2-2,2 0 1,6-2-2,-5 5 3,0-5-1,0 3-1,5-3 2,-9 1 0,9-1 0,-9 1 1,9 1-1,0-2-1,-5 6 1,2-5-1,3-1-2,-10 3 2,6-3 2,4 0-4,-5 3 2,5-3 2,-5 2-1,2 0 1,-2 1-3,5-3 13,-5 2-13,5-2 0,-6 5 0,4-5 1,2 0-2,-5 4 2,5-4-1,-5 3 1,3-2-3,2-1 1,0 0 0,-8 4 1,8-4 0,-5 0 3,5 0 0,-8 1 0,8-1 1,-8 2 4,5-1-1,3-1 1,-4 4-3,0-2 1,4-2-1,0 0-3,0 0 3,-6 2-1,6-2 0,-4 1 2,4-1-3,0 0 2,-7 4-2,7-4-5,-6 1 3,3 1 9,-2 0-10,3 1 0,2-3 5,-7 4-4,5-4 3,-2 4-3,1-2-3,3-2 1,-3 4-2,3-4 4,-7 2-2,5 0 1,2-2 2,-5 3-6,5-3 3,-4 4-2,1-3 3,3-1-3,-4 3 3,4-3 1,-2 4-1,2-4 0,-3 3-3,2 0 2,1-3-2,-4 3 5,4-3-3,-5 3 1,3-1 2,2-2-1,-3 3-1,-1 2 0,4-5 1,-2 6 1,-1-4-2,2 0-2,-2 3 1,3-5 4,-4 4-3,4 0-3,0-4 0,-2 4 3,2-4 6,-4 4-9,0-1 6,4 1-2,-4-1 1,3 1-1,1-4-3,-4 5 1,3-2 0,-2 0 2,2 1-2,1-4 1,-3 6 0,2-2 0,1 0 3,-4 0-3,3 0-1,1-4 0,0 5 3,-4-4-2,3 3 0,1-4 2,-5 7-1,5-4-3,-4-1 3,1 1-3,2 2 3,1-5 0,-4 5-1,3-1 2,1-1 6,0-3-10,-4 7 0,4-4 3,-2 2-2,0-2 2,2-3 0,-1 6 0,-3-2 2,3 1-3,-2-2-2,3 2 1,-1-1 3,0 0-4,0 1 2,1-1-3,1 1 1,-1 2 5,-1-5-1,-1 3 1,2 2-2,-1-3-3,1 1 3,-2 1-1,0-1 3,2 0-1,-2-1-4,0 3 3,1-2 1,-3-1-2,4 2-1,0 1 5,-2-3-3,-2 0 0,1 3 0,1-3-1,2 2 8,-1-1-8,1-1 0,-3 1 1,2 0-2,-1 0 4,1-2-3,-1 2 2,2 0-2,0-2 1,-2 2 1,1 0 0,0-1-1,1-1 1,0 2 0,0 0 1,-2 0 3,2-2-2,0 4 1,-1-3-2,1 1 0,-1 0 7,1 0-6,-1 2 1,-1-3-5,2 1 6,2 0 0,-4 1-3,1-2 0,1 1 2,0 0-5,1 0 12,-1-1-11,0 2 4,0-1 0,-1 0-3,2 0 3,-2-1-2,1 0-2,0-4-4,1 8 6,-1-2-4,2-2 6,-1 3 14,-1-4-11,1 4 1,0-2 0,1 0 10,-1-1-17,0 1 3,1 2-1,-2-4 1,0 2 0,2 0 4,-2-1-3,1 1 0,1 2-2,-2-4 0,1 2-4,-1-1 2,1 1 2,1 0-5,-1 0 4,-1-1 1,0 2-1,0-2 1,2 2 0,-2-2-4,0 1 3,2 1-1,-1-2 2,-1 1-2,0 2 2,0-2 2,0 0-3,1-1 0,-1 4 1,3-4-1,-3 0-3,0 0 5,0 2 2,0 0-4,0-4-3,2 3 18,-2-5-15,-2 7-3,4-3 0,-4 0 5,2 1-2,0-5-5,0 8 7,0-2-8,0-2 1,-3 0 0,3 1 1,0 1 2,0 0 1,0-4-1,0 3 1,0 0-1,0 0-1,0-2 4,0 3-4,0-6 1,0 8-3,3-4-2,-1 1 3,-2-1 2,0 1 0,0 0 6,3 0-6,-3-2-1,1 1 3,0 1-4,1 2-2,-2-4 1,2 1 4,-2 1 2,2-3-2,-2 4-1,2-5 2,-2-1-2,1 10-1,2-7-2,-2 0-1,0 1-2,2 1 8,-2-2-2,3 1 3,-3 1-7,1 0 22,0 0-21,2 0 2,-3 0-1,3-1 2,-3 2-1,2-2-5,1 2 3,-4-2 2,5 1 1,-4-3 2,3 4-2,-3-1 1,3-1-6,0-2 9,-3 2-6,2 2-2,-2-4 1,2 3 1,-2 0 5,4 0-2,-1-1 12,0 2 0,-2-2-14,2 0 0,0 2-2,-1-2 1,-1-1 1,2 2 0,0-1 1,1 1 1,-1-2-2,-2 0 0,2 2-4,0-3 8,-1 3 1,0-3-2,1 1 0,0 1-2,0-2-10,0 1 11,-1-1-1,0 2-2,2-3 2,-1 3-1,0 0 6,2-2-7,-2 0 1,0 1 4,1 0 0,0-1-3,0 3 2,-1-5-4,1 4 18,0-1-13,-1-1 1,1 1-2,-1-3 3,-4 0 1,9 2-6,-4 0 1,-5-2 2,6 3-2,-2-2 1,1 1 4,2 0 14,-1-1-20,2 0 2,-3-1-5,0 3 0,-1-1 4,1 1-4,0 1 2,0-1 1,-2-1 1,2 1 2,-1-1-4,4 0-1,-5 0 8,4-1-8,-4 1 7,3 1 0,-1-2 0,-5-1-9,9 5 7,-7-4-4,2 2 2,-4-3-1,9 1 8,-5 0-13,0 1 18,1-2-1,-5 0-5,6 3-3,-1-2-3,-5-1-2,7 3-1,-3-3 0,-4 0 8,9 3-6,-3-3-3,-6 0 3,7 2 3,-7-2 1,8 0-1,-4 2-2,-4-2 2,5 2-4,-5-2-2,5 1 4,-5-1-3,6 1 6,-6-1 0,7 3-4,-2-2 0,-5-1 7,8 2-6,-2-1 2,-2 0-1,-4-1 0,9 1-5,-4-1 3,-1 2 3,2-1 0,1 1-8,-7-2 7,9 0 4,-3 0-2,-6 0-2,10 0 0,-10 0 0,10 0-3,-10 0 0,9 3 4,-5-3 2,-4 0-4,10 1-3,-4 0 2,-1 1 0,0 0 9,0-2-5,1 2-4,-6-2-4,12 0 8,-7 1-8,0-1 3,1 2-3,-6-2 0,11 0 7,-11 0-8,6 0 1,3 0 4,-9 0-1,10 1-2,-6 0 4,-4-1-5,10 1 7,-5-1-3,3 2 0,-8-2-1,10 0 6,-6 0-7,4 0-2,-8 0-2,11 0 4,-11 0 5,9 1 1,-5-1-6,-4 0-3,8 1 0,-2 0 5,-6-1-1,8 2 6,-8-2-11,6 2 6,-6-2-1,10-2 5,-5 4-4,-5-2 14,0 0-21,9-2 8,-3 4 4,-6-2 1,10-2-5,-10 2-3,10-2 5,-10 2-5,9 0-3,-9 0 18,8-1-11,-2 1-3,0-1 4,-1 0-7,-5 1 7,11-3-9,-6 2 10,4 0-5,-3 1 1,-6 0 1,9-2-8,-9 2 3,6 0 4,-2-3-1,-4 3-3,10 0 8,-6 0-1,3-2-2,-7 2 1,5-2-4,-5 2 0,6-2 2,-6 2 5,5 0-6,-5 0 3,8-1-7,-8 1 10,9-2-3,-9 2-1,9-2-2,-5 1 4,-4 1-5,6 0 2,1 0 2,-4-3-4,-3 3-5,10-1 7,-6 0 1,1-1-1,-5 2-3,10-2 3,-7-1 0,-3 3-1,10 0 0,-7-1 4,-3 1 1,13-2 3,-9 0-8,1 2-2,1-4 8,-6 4-5,9-1-3,-5-1 2,1 0 1,-2-1 4,-3 3 0,10-2-5,-6 1 0,2 0 1,-1-2 3,-1 1 0,4-1 12,-8 3-15,7-2-2,0 2 2,-2-3 3,-1 0 6,1 1-7,0-1 0,0-1-10,0 2 2,-1-1 5,1 3 2,5-5-2,-6 1-8,3 4 5,-1-4 6,-2 1-3,0 1 3,2-1-2,-1 0 2,-1 1-5,1-1 3,0 1-1,-1-1-3,2 1-3,-2-3 4,3 3-2,-4-1 6,1 2 7,0-2-8,0 1 3,-4 2 0,7-3 0,-3 0 3,-4 3-15,5-2 11,-1 0-3,-4 2 0,3-3 2,0 0-4,2 1 2,-5 2 0,6-4 0,-4 1 0,2 0 2,0-1-2,-3 2-1,5-1 0,-2 1 1,-2-3 0,3 3-9,-3-2 20,5 0-11,-4 1-1,0 1 0,1-2 4,0 1-1,-3 1-3,-1 2-3,8-8 7,-4 7-4,-3 0 4,3-4-5,-4 5-1,5-6-2,-2 4 4,-2 0 1,4 0-1,-2-3 2,-1 0 0,3 3-2,-5-1 0,4-1 2,-1 0-4,0 0 1,-1 2-3,2-2 10,-3 0-3,2 0-1,-1-1 3,2 2-15,-3-2 14,4 3-1,-4-3-3,1 3 9,-1-3-11,3 1-2,-2 1 12,1-1-6,-2 0 2,2 2-8,-1-3 9,0 2-9,1-3 0,1 3 5,0-2 5,-1 0-8,1 1 4,-1-2 1,0 1-2,1 0-1,1 1-2,-1-1 4,-2-2 5,2 5-3,-1-1 0,-3 3-4,4-8 2,-2 7-4,-1-3 3,-1 4 3,4-4-3,-2 1 0,-1-1-4,0-1 1,3 3 3,-4-2-3,4-2 3,-1 4 1,-1-2 2,0 0 5,2 0 8,-3-2-19,2 2 4,0 0 0,-1-1-10,3 2 8,-4-2-2,3 1 5,-2 1 2,0-1-12,-1-1 12,2 4-5,0-4 2,-3 5-2,2-5 0,-1 2 2,2-1 3,-3 1-3,1-2-3,3 0 11,-3 1-9,2-1-6,3-2 3,-6 3 6,4-2 0,-4-1-9,5 0 3,-5 0 1,4 0 4,0 3-4,-3-2 4,3-1 0,0 2-3,-3 1-3,3-1 0,-3-1 3,1 2 7,0-1-1,1 0-4,-2 2-10,0-2 9,-1 0 5,0 1-2,0-1-1,0-1-4,0 0 6,0-1-5,0 1-4,-1 0 6,0-2 3,-2 3-1,3-3-6,-4 0-4,4 4 0,-1-2-14,-3-1-6,4 2-3,-5-2-27,4 1-18,-2 2-15,1-2-29,-2 3-48,0-2-67,0 0-79,3-1-249,-3 2-609,-1-3 271</inkml:trace>
  <inkml:trace contextRef="#ctx0" brushRef="#br0" timeOffset="29991.4133">1338 6672 55,'0'0'253,"-4"-1"-17,4 1-19,-7-1-16,7 1-10,0 0-17,0 0-11,-6 0-17,6 0-11,0 0-16,0 0-13,0 0-7,0 0-18,0 0-7,0 0-5,0 0-9,0 0-7,0 0-2,0 0 0,0 0-4,0 0-1,0 0-4,20 6 0,-11-4-5,1-1-3,6-1 9,2 3-11,1-1 0,0 1-2,0-3-1,1 0-1,9 2-2,-1 1-3,1-2-2,-2 1 2,2 2-1,-3-4-5,3 4-1,1-4-2,-3 2-1,-1 2 0,-4-2-3,1 2 2,4 1 0,-8-3-6,0 0 4,0-1-3,-1 4 1,4-3-1,-8 0-2,0 2-1,-2-4 1,-1 2 1,3 1-2,-4-1-1,0-2 1,-2 2-2,4-1 2,-6 1-2,2 0-2,1-2 3,-3 2-1,-2-2-2,4 0-1,-3 2 3,-1-1-2,1 2 0,-5-3 4,7 0-3,-1 1-2,-6-1 3,6 3 1,-6-3-4,5 1 3,-5-1 1,0 0-3,0 0 0,0 0 5,5 2-4,-5-2 1,0 0 0,0 0 1,0 0-2,0 0 2,0 0 2,0 0 1,0 0-2,0 0-1,0 0-1,5-5 2,-5 5 1,0 0-3,0 0 2,-2-8-1,-1 4-1,3 4 1,-5-7 0,4 2-5,-3 1-3,-2-2 0,0-2-3,0 1 1,1 0-4,1 0 0,-6-4-1,5 2-1,-4 1 5,6 0-4,-3-1 3,-2 0 1,3 0 2,-3 1 1,2 0-1,-1-3-3,0 4 7,1 0-2,0 0-1,0 2 0,2 0 1,-1 1-3,1 0 4,0 1-2,3 0 2,-3 0 0,0 1-4,4 2 0,-3-4 2,3 4-2,0 0-1,-6-1 2,6 1 3,0 0 0,-7 7-1,6-4 1,-2 1 3,2 1 2,-2 2 0,1 0 3,0 3 8,0 0-1,-1 0 8,0 2-6,2 0-1,0 4-1,0-3 4,-2 1-4,2 1-1,2-4 2,-2 2 0,1-1 0,-1 1-4,3 0 3,-2-3 5,3 2-10,-3-5 3,1 3-1,-1-5-1,2 3-4,0-1 2,-1-2 0,0-1 6,1 1-6,-1-1-2,0-1-1,-1 0 2,0-3 0,0 0-2,2 5 3,-2-5-1,0 0 1,2 3 4,-2-3 3,0 0 7,0 0 2,0 0-5,0 0 0,0 0-6,3-14 1,-4 8 0,1-1-2,0-1-3,0-1 2,1-1-5,-1-2 6,0 0-5,0 0 1,-1 0-6,1 1 4,0 0 0,0 1-1,-2 1-2,0-1-1,2 2 2,0 1 2,0 1-1,-3-1-4,2 1 3,1-2 0,0 4-3,0-3-5,0 2 18,-2 2-6,2 3-7,-1-6-5,1 6 1,-1-6 6,1 6-2,0 0 0,0-5 0,0 5-2,1-2 1,-1 2-4,0 0-2,0 0 2,0 0-3,0 0 3,0 0 0,0 0-1,0 0 4,0 0 0,0 0-2,0 0 1,0 0-1,0 0 5,0 0-3,11 8 2,-6-6-2,-1 1-2,0 1 5,4-2 1,-4 3-1,1-3 3,1 2-1,2-3-5,-1 3 5,-2-1-5,5 0 8,0 0-5,0 1 4,2 0 2,-3 1-3,0 1 0,4-4-4,-3 3 4,-1 0-2,-1 0 0,3-2 1,-1 0-1,-3 1 0,-1-2 2,3 2 3,-3-1-5,1 0 13,-1-1-15,-1 0 6,3 3 0,-2-4-5,1 2-3,-1-3 1,0 3 1,-2-2-3,1 1 6,-1-2-2,0 5 2,-1-3 2,-3-2-5,6 2 4,-5 1 0,-1-3-5,4 2 8,-4-2-6,0 0 0,5 3 0,-5-3-1,0 3 1,0-3 2,0 0 5,0 0 10,0 0 0,0 0 10,-5 6 7,1-3-8,0-1 9,-1 1-9,-2 0 1,0-1-5,-6 3 5,1 0-6,-5 0-1,0 1 0,-2 2-7,0-1-15,0-2-5,0 4-20,-2-2-7,3-1-16,2-2-15,-1 4-23,2-2-41,3-1-43,2 0-54,3-2-46,1-1-212,3 1-523,3-3 231</inkml:trace>
  <inkml:trace contextRef="#ctx0" brushRef="#br0" timeOffset="33693.2715">3162 6370 134,'0'0'119,"0"0"-5,0 0-1,0 0-12,0 0 6,0 0-4,0 0 0,0 0-1,0 0-3,3-4-4,-3 4-7,0 0-4,0 0 1,0 0-6,1-4-3,-1 4 0,2-3-2,-2 3-7,0 0-7,7-4 2,-5 3-4,-2 1-3,5-4-2,-1 2 3,1-2-7,0 1 0,-1-2 1,3 0-3,1-2-4,0 2-3,1-2-4,0-1-1,0 2 2,1-1-5,1-1 2,0 2-1,-1-3-1,6 1 2,-5-1-6,2 1-3,1-1-2,-5 2-2,3 0 0,3-3-1,-2 0-2,2 2-1,-2 0 1,-2-1-3,3 0 1,-2 2-1,2-2 5,1-3-4,0 4 1,1-4-2,-2 3 1,0-4 1,1 4 6,1-1-10,-1 0 0,0 1 0,1 1-2,-1-1 0,0 0-2,-1 1 0,-2 3 1,-1-3-1,2 1-4,-3 2 9,3-1-8,-1-1-2,-1-1 1,2 0 1,1 2-2,-2 0 2,3-3 0,-1 2-6,2-3 6,-1 2-2,0-4 0,-1 3 1,-1 2-2,0-1 7,8-1-5,-8 0-3,1 1-1,-5 0 6,0 2-6,5-1 2,-4 1-1,-1-1-2,9-1 12,-9 1-8,2 0-2,0-2 2,0 4 0,-1-3 2,5 0 0,-4 2-1,-1-4-1,4 0 14,-2 5-14,-2-4 2,5-1-4,-5 4 0,2 0 1,-2-1 0,2 2-1,-3-2 3,-2 3-1,4-2-1,-6 2-2,2 1-2,1-2 3,1 1-1,-4 1 2,2 0 0,-4-1-3,5-1 2,-5 2 1,3 0-4,-2-1 3,1 1-2,0-3 0,1 2 3,1 0-1,-1 1-2,-1-4 1,1 4-2,3-3 0,-3 2-1,-1 0 5,1-1-4,2 2-1,-2 2 5,-2-4-1,1 3 1,-1-1-2,0 2-2,-4 1 2,5-5-4,0 4 4,-1-2 4,-2 2-6,5-2 1,-2-1 3,0 2 0,4-2 0,-4 1 1,4-3 9,-2 3-9,3 0-2,-4-1-1,-1 1 2,6-1-2,-4 1 5,-1 0-6,0-1 2,-1 2 2,0-1-2,0 1 2,0 1-4,0-1 4,-1-1-1,-4 3 0,8-2-4,-6-1 14,-2 3 0,5-2-7,0 0-6,-5 2 2,0 0-4,4-3 5,-4 3-1,0 0-5,0 0 3,4-2-2,-4 2 2,0 0 10,0 0-9,0 0 2,0 0 2,0 0-2,5-2-1,-5 2 0,0 0 0,0 0 1,0 0 8,0 0-10,0 0 2,0 0 0,0 0-3,0 0 2,0 0 5,0 0-11,0 0-4,0 0-9,0 0-5,-20 2 4,20-2-1,-9 2-10,2-2-12,-2 0 1,-2 2-3,-1-1-2,0 1-4,-5 1-3,1 1 0,0 1 4,1-4-3,-3 1 6,4 1 3,-3-1 3,3 0 6,3-1 3,-4 0 5,4-1 1,2 0-1,-2-2 6,2 2 4,4-2 0,-3 1 1,1-1 4,3 0-4,4 2 3,-11-2 7,6 1-3,5 1 7,-10-2 4,7 1 2,3 1 0,-3-3 3,3 3 2,0 0 1,-7-1 1,7 1 0,0 0-1,0 0 2,0 0 0,-5-3-1,5 3-3,0 0-2,0 0 0,0 0 2,0 0 0,0 0-1,0 0-1,-4-2 1,4 2 0,0 0-2,0 0 1,0 0 0,0 0-4,0 0 1,0 0 5,0 0-5,0 0 2,0 0 5,0 0 4,9 10 1,-6-8 2,1 1-7,-2-1 1,2 1 1,3 1 0,-1 1 2,-1 0 1,0 1 0,1 0 2,2 1 5,1 0 10,-3-1-15,2 2 2,0 0-2,-3 0-3,2-2-3,0 2 1,-1-1-1,3 2 0,-4-3 5,3 3-4,-3 1 11,3-4-12,-2 3 1,-1-4-3,-1 2 1,1-2-2,-1-1 1,1 0-5,-1 1 2,-2-1-1,2-1 0,0 1-1,-1-2-3,-2 1 1,0-1 2,2 1 1,-3-3-7,1 4 27,-1-4-2,0 0-7,3 3 2,-3-3-3,0 0 5,5 2-8,-5-2 10,0 0-4,0 0 1,0 0 4,0 0 6,0 0 3,0 0-2,0 0 1,0 0-5,0 0 2,0 0-9,0 0 1,-13-14-5,9 9 4,-1 1-2,2-2-3,-2 2-6,-1-3 0,1 0-4,-2-1 2,2 3-2,1-2 0,-3-1-1,-1 3-1,2-5-1,1 4 4,-2-4-2,-1 2-3,4-2 3,-3 4-4,1-4 9,1 3-8,-3-2-7,3 1 9,0 1-5,1-1 1,0 2 3,-1-2-4,1 1-3,0 2 4,2 2-5,1-4 3,-2 3 2,2 0 0,-3 0 0,3-1 0,-1 1 0,0-2-2,2 6 1,-4-4 5,4-1-1,0 5 7,-2-6-10,2 2-6,0 4 8,-2-3-5,2 3 1,1-7-1,-1 7-1,-3-3 1,3 3-3,0 0 2,0 0 1,0 0-4,0 0 4,0 0-8,0 0-1,0 0 5,3-5-1,-3 5 2,0 0 2,0 0-2,0 0 4,0 0 3,14 5 0,-8-4-7,0 1 5,1 1-3,4-2 1,-5 2 2,4-1 2,1 1 2,-1-1 0,2-1 0,-1 2-3,-1-1 0,4 0 4,-1 1-4,-2-2 1,2 0 5,-1 1-4,-1-2 5,2 0-3,1 0-2,0-2 2,0 2-4,-2 0 3,2-1-1,-2 0-3,1 1 4,-1-3 2,-1 1-5,-6 2 0,3 0 5,-2 0 4,-1-2-12,3 1-2,-8 1 8,9 0 3,-9 0-7,10 0-1,-5-2 3,-5 2-1,11-2 12,-6 2-14,-5 0 0,11-3 1,-11 3-2,7-1 0,-7 1 9,5 0-9,-5 0 4,8-1-3,-8 1 2,0 0 0,0 0-3,6 0 1,-6 0 0,0 0-1,0 0-3,0 0 6,9 1-2,-9-1 2,0 0-1,4 1 7,-4-1-9,0 0 0,5 2 2,-5-2 0,0 0 1,0 0-1,0 0 0,5 1 1,-5-1 1,0 0-1,3 4-2,-3-4 2,0 0-8,0 0 2,0 0 2,0 0 4,0 5-2,0-5 4,0 5 5,0-5-10,-7 4 1,7 1 1,-3-1-1,1 2 1,-3 1 2,-4 3 6,5 0-2,-5-1 4,3 1 1,-6 2 2,2 3-4,-3-3 8,-1 0 0,0 3 2,0-2 2,1 0-1,-2 1 6,-4 4-11,3-3 2,1-1-2,-5 3-1,5-4-2,-1 0-1,6-3 0,-3 0 3,4-3-7,0 2-5,4-6 2,-4 2-1,4 2 0,1-3-6,0-1-13,-1-2-9,2 4-14,2-3-9,1-2-14,-6 4-14,6-4-11,-4 2-16,4-2-22,0 0-19,0 0-11,0 3-12,0-3-21,0 0-22,0 0-27,15-9-194,-11 4-468,5-1 207</inkml:trace>
  <inkml:trace contextRef="#ctx0" brushRef="#br0" timeOffset="34345.288">3657 5503 132,'0'0'138,"0"0"-9,0 0-7,-8 3-3,4-1-13,0 1-10,0-1-4,1 1-7,0 0-6,-1 2-8,2-4-2,-2 6-6,0-1-10,2 1 0,-2-2-1,1 2-5,2 1-2,0-2 0,1 1-9,0 1-2,1 2 2,0 1 1,3-4-4,2 3-2,-1-3-1,0 3-2,3-5-1,-1-2-4,3 5 1,-1-2-2,2-3 2,3 1 6,-1-1 3,4 1 1,-1-4-2,1 0-3,-4-3 0,6-1 2,-9 2 5,3-2-10,2 1 8,-2-2-3,-4 1 5,0-2 4,1 1-1,-4-4 8,0 3 4,-1-3 6,0 1-7,-4-1-3,0 0-1,2-2-1,-7 0-5,3 1 0,-4 0-4,-4-6-5,1 8-5,-3-1-2,2 3-3,-3-1-5,-6 0-5,-1 1-2,1 2-13,-1 2-15,4 2-6,-2 0-16,2 1-13,-3 1-23,5 3-10,0-1-26,3-1-45,1 1-35,0 3-33,0 1-115,5-2-368,2 0 163</inkml:trace>
  <inkml:trace contextRef="#ctx0" brushRef="#br0" timeOffset="38043.2892">3052 7089 199,'0'0'194,"0"0"-19,0 0-9,0 0-17,0 0-10,0 0-15,0 0-5,0 0-12,0 0-7,0 0-3,0 0-10,0 0-2,0 0-5,0 0-8,0 0-5,0 0-4,0 0 2,0 0 18,0 0 4,5 11-13,-1-8-5,0 0-9,-3-1-1,5 2 0,-2 1 17,4-1 0,0 3-7,3-1-6,-2 1-2,-1 1-5,3 0 0,5 2 6,-1 0-1,-2 1-5,2 0-6,-2-3 4,5 3 2,-3-5-2,-1 5-6,-1-5 2,2 6-2,2-4-11,-3 1 2,4 0 0,-3-2-6,1 3 2,-3-1-6,0-1 10,2 0-1,-4-1-13,4 3 5,1-1-2,-1 0 5,2 2 16,-1-4-21,-1 4-1,1-3 5,0 2-11,0-2 3,-1-2 2,3 4-7,-4-2 0,-1 1-5,1-3 7,0 2-4,3 2-3,-5-3-1,4 3-1,-1 0 2,-5-3 8,0-2-14,2 2 0,-2 0-1,-1-1-6,0 2 7,4-3 0,-3 0 1,-2 3 2,2-3-4,-2 2 4,1-2-1,-2 2-4,1-1 0,0 2 3,-2 0-2,2-3 0,-1 2 3,1 0-7,-3-3 17,2 2-16,0-2-3,-3 0 1,1 0-3,0 1 9,-1 0-3,0-2-2,0 1-3,2 1 2,-1 0 2,-1-1-8,1-1 8,-1 0-1,1 1 0,0 1 8,0-2-7,-1-2-2,0 3-3,0 0 0,1 1 0,-1-1-2,2-1 8,-2-1-6,1 4 0,0-4 14,-1 1-16,0 1 4,2-2-4,-2 2 0,-1 0 6,-1 0-4,2-1-2,0-1 4,1 1-4,-1 1 2,2-1-1,-3-1 5,1 3-1,-1-2-2,2 0-1,-1 2 2,2-1 0,0 0-4,-2-2 6,1 2 4,-3 0-6,4-1-1,-3-1-2,0 2-2,2-2 1,0 2 5,-1 0 2,0-1-5,-1 1 4,1-1-1,0 3-3,2-2 4,1 0-2,-2 1-1,-1 0 5,1 2 8,0-2-12,1 0 9,2 1-14,-3 0 4,2-2 1,-3 3-2,3-2 6,2 0-8,-5-1 4,1 3 3,2-2-8,0-1 5,-3 2-4,1-2 6,2 0 4,-4 0-9,3-1 1,-3 1 0,0 1-4,1-4 3,0 2 4,-3 0 2,3-1-2,-3 1-2,-1-3-1,5 3 7,-4-1-2,-1-2-10,0 0 8,4 3-1,0 0-7,-4-3 7,2 4 5,1-2 4,0 1-14,-1-1 8,-2-2-1,5 4-4,-3 2 2,0-5-3,-2-1 4,4 4-4,-4-1-1,0-3 7,5 2-7,-5-2 6,3 4-6,-3-4 0,3 3 2,-3-3-4,0 0 3,0 0 17,3 2-15,-3-2 4,1 3-3,-1-3 8,0 0-12,3 4-3,-3-4 20,0 0-16,1 5-4,0-3 6,1 1-3,-2-3 4,2 3-9,-2-3 4,3 7 5,-3-6-4,0-1 5,2 3 3,-2-3-7,3 2-3,-3-2 2,0 0-2,4 4 9,-4-4 1,0 0-5,2 2 0,-2-2-4,0 0 11,0 0 2,0 0-22,0 0 11,0 0-10,0 0 16,1 2-11,-1-2-5,0 0 8,0 0-5,0 0-1,0 0-4,0 0 0,0 0 0,0 0 0,0 0 9,0 0-25,0 0 0,0 0-1,0 0-7,0 0-5,0 0-4,-12-7-10,12 7 0,-9-2 2,2 1 3,1 1-9,6 0 4,-11-3 1,4 2 2,-1 1 6,1 1 0,-2 0 8,3-1-1,-4 3 4,-1-2 2,2 2 0,-1-1 5,0 1-2,-2 0 0,2 1 16,-4 1-7,6-2 2,-4 2 0,3 0 10,-3-1-6,3 0 1,-3 0 2,2 2 3,2-2 0,1 1 1,-2-2 3,3 0-1,-2 1 1,3 0 5,1-1-3,-1 1-2,1 0 0,-1 0 3,1-1-2,-2 0 0,2 1 1,3-3 3,-3 4 1,0-3-3,4-2 4,-4 8 1,2-6 3,2-2 2,-3 5-2,3-3 0,0-2 2,-4 3 4,4-3-2,-2 5 0,2-5 5,-3 4-3,3-4 4,0 0 9,0 0-7,-1 2 4,1-2-3,0 0 8,0 0-2,0 0 2,0 0-5,0 0 2,0 0 0,0 0 4,0 0-7,0 0-3,0 0-2,0 0 2,6-14-3,-2 12 0,-1-3-1,2 0-3,-1-2 0,1 0-2,1-2-2,3-1 6,1-3-4,1 1-5,1-1 4,-1 0 1,1 0-1,-2-1-3,1 0 5,0 0 1,1-1-6,-5 2 12,2 1-13,0 3 3,-1 0-2,2-2 2,-1-1-2,0-3-3,-1 5 6,3-3-4,-3 0 4,0 1-6,-2 0-5,3 6 7,-3-6-4,2 3-3,-3 0 1,3 2 2,-4-1 0,3 2 1,-4 2 0,1 0-1,-2 0 1,2 0-1,1 1 2,-2-1-1,0 1 8,0-1-6,-3 4-7,5-5 1,-2 2 2,-1 1 3,1-1-2,-1 1-3,-2 2-6,7-6 9,-7 6-1,2-1-2,-2 1 1,4-3 2,-4 3-3,0 0-1,0 0-2,0 0 5,0 0-4,4-1 1,-4 1 4,0 0 0,0 0-6,0 0 11,0 0-9,0 0 1,0 0-1,0 0 4,0 0-3,3 8 3,-3-8-4,1 3 4,-1-3 0,0 0 2,0 5-2,0-5 7,2 4-8,-2-4 6,0 6-1,0-2-1,0-4-1,0 7 3,0-5-5,0-2 3,0 11 0,0-7 10,0 1 3,0 3-2,-2-2 1,2 0-3,-1 6 2,-2-4-3,0 4 2,1 0 2,-1-2 1,-2 2-2,1 1-2,2-1 3,-2 2 4,0-1-3,-1-3-2,2 1-1,0-2-3,-2 2 3,1 0 0,1 1-5,-1-6 6,2 2-1,-1-1-5,1 1 2,-1-3-3,0 1 2,1 0 1,1 0-5,-5-3 5,5 3 1,-2 0-4,-1-4-2,2 1 1,1 1 3,-1-1-7,0 0 7,2-3 6,0 0-7,-5 5-4,5-5-3,0 0-21,0 2-25,0-2-23,0 0-35,0 0-56,0 0-77,0 0-69,0 0-205,0 0-554,0 0 245</inkml:trace>
  <inkml:trace contextRef="#ctx0" brushRef="#br0" timeOffset="38920.9036">3263 7631 41,'0'-3'218,"5"0"-2,-5 3-6,3-5-6,-2 1-4,2 2-2,-3 2-1,0 0-6,0-6-6,0 6-10,2-1-11,-2 1-9,0 0-8,0 0-11,0 0 1,0-5-21,0 5 3,0 0-15,0 0-2,0 0-20,0 0-6,0 0-6,0 0-10,0 0 7,0 0 7,5 13-6,-5-8 1,3 0 1,0 5 12,0 0-5,1-1-2,1 4-3,-2-3-1,2 3 0,1 3-5,-1 0-1,-1 1 18,1-2 1,-1 0-9,1 1-6,2-1-7,-4 0-6,3 2 1,-1-2-10,-3 0-3,1 0 2,-3-3-3,4-1-6,-2 0-4,0 1-3,0-4-3,-1-1-2,-1 1 0,3-3-8,-3 0 2,1-1 2,0-1-2,-1-3-6,1 5-12,1-1-9,-2-4-19,1 2-21,-1-2-23,0 0-30,0 0-31,3 4-46,-3-4-40,0 0-50,0 3-57,0-3-340,0 0-720,0 0 319</inkml:trace>
  <inkml:trace contextRef="#ctx0" brushRef="#br0" timeOffset="43720.9118">5150 8882 126,'0'0'179,"0"0"-11,0 0-20,0 0-16,0 0-8,0 0-15,0 0-6,0 0-9,0 0-3,0 0-6,0 0 0,0 0-8,0 0 1,7 0-3,-7 0-6,0 0-4,0 0-7,0 0-1,2 6 9,-1-4 7,5 1 2,-5 2-2,0 0-3,0 1-3,1 0-3,3 2-4,-3 0-4,0 1-1,2 2-4,-2 2 2,-1-1 8,2-1-16,1 2 0,-2 3-5,0 2 1,-1-1-1,-1 1-1,0 0 0,0 9-1,0-1-9,-1 0 6,-2-1-1,2-6-1,-6 6-1,5-7-1,-3 3-2,2-1-6,-3 5 3,1-8 7,-2 3-14,0-3 1,0 0 0,2 0-1,-5 0 0,0-1-3,2-1 2,-1 2-3,-1-3-2,1 1-1,1-2 5,-2 1 1,1 1-6,0-6 6,-4 4-1,3 0-1,1-1 0,-1-2 0,-3 0-1,-2 2-2,2-1 2,-2-1-2,2 0 6,-1-2-10,2-1 0,0 0 1,-1-1-2,0 0-7,3 0 8,-4-2 9,2 1-13,-2-1 1,0 1 3,-1-2-3,0-1 0,4 1-1,-3 0-1,1-3-1,-1 1 4,2-1-2,-2 0 1,-1 0-2,3-2 1,-1 2-3,0-3-1,2 1 2,-1 0 11,-2-1-13,5 1-1,-5-1 4,3-1 0,2-1 4,-3 1-5,1-1 15,-1 0-18,2-1 0,0-1-1,1 0 1,0 0 6,-1 0-6,-2-3-1,3 3 0,-1-3 3,4 3 2,-1-4-4,-3 1-6,2 1 5,3-2 4,-5 1-3,2-2 1,2-1-1,-2 2-4,3 1-2,-3-2 6,2 2-1,1 0-5,0-4 5,2 3 1,1 0 0,-1-3 0,0 2-4,2-1 4,-1-4 1,-2 3-5,1-3 0,2 0 6,1 2-2,-1-2-2,0 1 2,-1-1 0,2 4-6,2-2 7,-1 4-2,0-1-3,0 0 2,2 3 0,1-2-2,-2 2 3,-1-1-3,3 0 3,-1 1-4,1-1 9,-2 0-5,4 3 4,0-3-6,-2 1 5,2-2-2,0 2 0,2 1-6,1-1 3,-3-3 0,2 5 5,-3-2-7,3 1 4,2-1-2,-3 1-2,-1 1-2,2 0 6,-2 4 3,-1-1-2,-1-1 1,0 1-2,0 2 2,-3-2-7,4 1 0,0 3 6,-1-3-2,-4 3 6,6-4-3,-2 2-4,0-1-1,-4 3 0,9-5-2,-4 3 0,1 1 3,1 0 14,-3-2-18,1 0 3,-5 3-4,9-4-3,-7 3 3,-2 1-4,0 0 2,9-1 3,-9 1-7,4-1 3,-4 1-3,0 0 8,0 0-5,0 0 7,3-2-1,-3 2-2,0 0 3,0 0 6,0 0-10,0 0 6,0 0-1,0 0-2,0 0-2,0 0 3,6-2 3,-6 2-2,0 0 0,0 0-1,0 0-1,0 0 3,0 0-1,0 0 3,0 0-5,0 0 5,0 0-1,0 0 1,0 0-2,0 0-1,0 0 3,0 0 2,0 0 2,0 0-1,0 0 1,0 0-1,0 0 10,0 0-14,0 0 4,0 0-4,0 0 2,0 0-1,0 0 2,0 0 7,0 0-8,0 0-5,0 0 3,0 0 0,0 0-1,0 0 1,0 0 0,0 0 8,0 0-10,0 0 0,-13-3-3,13 3-3,-9-1 1,9 1 4,-6-1-3,6 1 1,-10-2-5,3 1 0,1-1-4,-1 1 5,0 0 1,0 1 0,0-3-5,-1 3 3,-2 0 8,5-1-11,-3 0 6,8 1-1,-13-2 9,7 2-11,2-1 3,4 1-5,-13-1 5,13 1 6,-10 0-3,10 0 2,-5 0 0,5 0 7,0 0-5,-8-1-3,8 1 2,0 0 3,0 0-5,0 0-1,-6-2 2,6 2 3,0 0 0,0 0 0,0 0-2,0 0 1,0 0-2,0 0-5,0 0 4,0 0-2,0 0 2,0 0-3,0 0 5,0 0-3,0 0 4,14 9 7,-10-4 3,1-2-3,5 4-2,-3-5 3,2 2 1,1 1-2,0 2-1,-1-2 2,2 3 1,-2-1 3,0-2 2,1 4-1,-2-3-1,2 1-1,-2 0 0,0 0 0,-2-1-2,-1 1-1,2-4 0,-1 1-4,-1-1 1,0 1 2,-1-1-5,0 0 3,-2 1 4,1-2-1,-2 1-1,-1-3-1,5 3-3,-5-3 2,4 4 4,-4-4-3,0 0 1,3 2 3,-3-2 5,0 0 3,0 0 5,0 0-5,0 0 2,0 0-1,0 0 0,0 0-3,0 0 1,-8-12-5,3 7 1,1-2-10,-4 0 4,2 0-4,-4-2 0,2 1 2,-1-1-2,-1-1 0,2 2 2,-1-2-7,2 3 9,-2-3-3,-1 6-5,6-7 3,-3 5-4,0 1 4,3-1 4,-1 2-1,2 0-7,-2-1 2,2 2 3,1 1-4,-2-2 2,4 4-1,-4-6 1,3 4-2,1 2 3,-2-5-8,2 5 1,-3-4 4,3 4-3,0 0 2,3-6 0,-3 6-4,0 0 8,0-5-4,0 5-1,0 0 0,7-2 13,-7 2-13,9-2-1,-9 2 0,10-1 7,-2 1-5,-1-1 3,5 0 0,0 1-3,0 1 1,0 0-1,3-1-3,-2 1 4,1 1 1,0 0 5,-4 0-14,6-1 2,-2 0 2,1 1-4,-6-1 1,4 2 0,0-3 3,-3 3-1,1-1 3,-3-2-2,-2 2 1,1-1 1,-2 1-4,1-2 1,-2 2 5,-4-2-5,8 1 3,-8-1-2,5 2 2,-5-2-2,0 0 1,4 3-3,-4-3 7,-1 4-5,1-4 2,-4 4 6,0 0 2,-1 1-2,-1-1-2,-1 1-1,-1 2 2,1-2-1,-2 4-1,-3-4 0,3 4-5,-1-1-10,-4 3-10,5-2-7,-1 2-8,-3-3-13,1 4-21,3-4-20,-1 3-20,4-3-16,-2 0-13,3 5-13,1-3-16,3 0-19,1 3-18,-5 3-154,5-4-394,0 5 175</inkml:trace>
  <inkml:trace contextRef="#ctx0" brushRef="#br0" timeOffset="44247.4166">4748 10031 233,'0'0'276,"0"-3"-21,0 3-22,-3-4-23,3 4-18,0 0-17,0 0-13,0 0-18,0 0-14,0 0-16,0 0-6,0 0-1,0 0 3,0 0 0,-2 15 0,3-10 0,0 3-10,0-3-9,1 3-9,-2 1 4,1 4 0,2-1-8,-1-1-7,0 0-1,-1 1-11,0-1 0,3 2-11,-3-1 2,2 0-9,0 0-2,0 0-3,-2-2-2,-1-1-3,4 2-6,-4-5-3,0 1 2,1-2-2,-1-2 1,1 1-9,-1-1-7,0-3-6,2 5-9,-2-5-13,1 3-15,-1-3-14,2 4-24,-2-4-27,0 0-34,0 0-33,0 0-41,0 0-35,0 0-245,0 0-530,5-7 235</inkml:trace>
  <inkml:trace contextRef="#ctx0" brushRef="#br0" timeOffset="48314.7181">4895 7741 25,'0'0'124,"0"0"-3,0 0-9,6 0 1,-6 0-3,0 0-3,0 0 4,0 0-2,0 0 2,0 0-2,0 0-3,0 0 1,0 0-3,0 0-9,0 0-7,-2-8-4,2 8-2,1-5 3,-1 2-1,0 3-1,0 0-7,0-10-4,0 5-6,0 2-4,0-1 1,0-3 3,0 1-5,1 2-9,0-5-3,1 2-6,-2-3 5,1-1-4,-1 1 0,0-1-6,3 1-2,-2 0-1,1 1-3,0-1 6,0 3-1,-2-1-5,2 1-2,1 0-2,2 0-2,-3-5-1,-1 10-4,1-10-6,1 4 5,-2-1 5,1 1 1,-2 1-1,2-3 0,1-1-5,-2 1 0,2-2-2,2 0 0,-3 1 3,2-1-2,-1 1-2,-2-2 4,1 2-5,2 0 12,-1-3 3,-2 2-11,2-1-1,-1 2 4,-2 1-3,3-2-4,-3 0-2,0 0 0,2 2 7,-2 1-10,2-2-4,-2-1 5,0 0-7,1 2 2,0 1-1,-1-3-1,0 6 1,0-5-2,1 1-3,1-3 4,-2 2-2,2 1 1,-3-2 1,2 2-3,0-1-3,2 1 5,-6-4-3,6 3-2,-3 1 1,0-2 2,0 0 0,0 1 1,0 4 0,0-3-1,0-2 0,0 2 1,3-2-3,-2 1 1,0 1 3,-2 0-6,2-2 8,1 2-8,-4 0 4,4-3-3,0 2-1,-2-1 2,0 0 0,4-1 2,-4 1-1,0-4-4,1 6 1,4-4 5,-5 2-1,0 0-2,2-1 0,0 0-14,-2 4-1,1-3 4,-1 2-2,2-2 3,-1 2 2,2 0 1,-1 1 4,-1-1-8,2-1 5,-2 1 3,1 0 2,0 0-5,-2-2 2,1 3 3,2-3-5,2 0 2,-4 0 2,-1-1 0,1 3 2,2-1-6,-2 1 6,2-2-4,-2 0 3,-1 3 0,3-2 1,-2 1 0,0 1 1,1 0 0,-2 1 0,0 1 3,0-1-1,0-1-1,0-2-5,2 3 0,-2-2 2,3 0 3,-2 1 3,-2-1-6,1 1 2,0-1-2,1 0 2,-1 1 1,0 1-2,0 0 3,0 1-5,0-3 0,0 1 4,5 0-5,-7 5 2,2-7 2,0 5 1,-3-3 1,3 0-4,0 0-2,-1 1 3,1 3 2,0-2-2,0-1 1,1-1 1,-1 1-5,0 2 3,0-5-3,0 5 1,3-1 2,-3-1 2,2 2 0,-2-3-3,0 2 11,0-3-9,0 5-3,0-3-1,0 2 4,0 1-2,5-2-1,-5 1 3,-1-1-4,1 0 3,0-1 7,1-1-9,-2 2 2,2-2-2,-1 2 2,-1 0-4,2-1 2,-2-4 2,-3 7-1,4-5-2,0 3 1,0 1 0,0-2 4,-2 3-4,2-3 2,-3 3-3,3 0 12,0-2-10,0 2 0,0-2-1,0 2 3,0-2-2,0 2-4,0-1 5,0-1-3,0 1 2,-1-4-1,1 5 1,-3-2-1,3 0 3,0 0 0,0 1-3,0-1 2,0 1 0,-2 1-3,2-2 3,0 1-2,0 2 2,-2 0-4,2-2 7,-1 1-6,1 2 1,0-4 3,0 7 0,0-8 0,0 3-4,0 1 3,0-3-3,0 2-1,0 1 3,0 0 0,0-1 3,0 1-3,0-3 1,0 2-2,0 0 1,0 1-2,0-1 2,-4 2 1,4-2 2,3 0-2,-3 1 2,-3 0-5,3 4 3,0-8-3,0 5 3,0-1 0,0-1 0,0-1-1,0 2 0,0-1-2,0 1 2,3-2 2,-2 3-2,-1-2 1,0 1 0,1-1-1,1 1-1,-2 4 4,-2-8-3,4 5 5,-2 3-6,0-6-3,0 3 8,0 3-4,2-8 3,-4 4-1,2 4-5,2-5 4,-2 1 0,0 4 1,-2-8-6,2 8 15,2-5-4,-2 5-7,-2-5 2,2 5-2,2-4-2,-2 4 5,0-3-5,0 3 2,0 0 2,-2-5-2,2 5-6,0 0 5,0 0 0,0 0 2,0 0 1,2-5-3,-2 5 2,0 0 0,0 0-4,0 0 6,0 0-2,0 0-1,0 0 0,0 0-1,0 0 4,0 0-1,0 0 1,0 0-2,-4-4 9,4 4-12,0 0 3,0 0 1,0 0-2,0 0-2,0 0 3,0 0-4,0 0 4,0 0 1,0 0 1,0 0-3,0 0-3,0 0 2,0 0 3,0 0-2,0 0 3,0 0-2,0 0-2,0 0 2,0 0-3,0 0 6,0 0-4,-6 0-1,6 0-2,0 0-3,0 0 3,0 0 1,-8 5 0,2-1 0,0 1 0,-1 2-1,1 1 12,-4 1-13,-1 0 2,-2 4 0,2-1-1,-3 2-6,4 1 4,-4-1 3,2 0 3,1-1-2,0 0-1,1 2-1,-1-2 0,-1 0 1,6-3 0,-3-1-3,4 1 6,-2-1-3,4 0 0,-3-3 1,0 3 2,2 1-1,3-5-3,-3 2 0,2-1 1,-1 0 0,-1-1 3,4 2-4,-2-2 0,-1 0 11,-1 0-8,4-2-2,0-3 0,-2 7-1,2-7 5,-4 2-4,4-2 2,0 5 1,0-5-4,0 0 1,-1 3-1,1-3 4,0 0-1,0 0 2,0 0-3,0 0-6,0 0 8,0 0 7,0 0-6,0 0 0,0 0 0,12-10-3,-8 7 1,5-6 0,-4 2 0,4-1-1,-2-1 1,0 1 0,6-8 0,-3 5-2,2-1 2,-3 1 2,3-2-3,-3-1-2,0 4-1,-1 0 4,2-2 2,-2 3 3,3-5-8,-2 4 2,-3 2 0,2-1 1,-3 1 3,3 3-5,-7-2 3,3 0 3,0 2-4,-3 0 0,2-2 0,0 2 0,0 0 2,1-2-2,0 5 1,-1-3-4,-1-1 4,2 1-1,-4 1 1,3 3 0,-1-3 0,-2 4 0,4-4-2,-4 4-1,1-3 21,3 1-19,-4 2-4,0 0 3,0 0-1,1-4-1,-1 4-2,0 0 3,0 0-2,0 0 2,0 0-3,0 0-1,4-3 2,-4 3 2,0 0-3,0 0 3,5 7 8,-1-5-9,-4-2 3,3 6-3,-1-4-1,2 2 2,1 1 0,-5-1 0,8 2 3,-7-1 0,7-1 8,1 1-9,1 3 0,-5-4-2,1 1 6,1 3-6,2-4 23,-2 3 1,1 0-2,-1-4-8,1 4 2,-1 0-3,2-1 0,-2-1-1,1 2 1,-2-2-4,0 2 2,0-2 0,-1-2-2,0 2-1,0-1 2,-2 0-1,1-1-1,-2 2-1,2-3 1,0 2-1,-3-1 1,-1-3-2,4 4-1,-4-4 1,0 4 1,5-2 2,-5-2-5,1 3 1,-1-3 2,0 0-2,3 5-2,-3-5 0,0 0 3,0 0-2,0 0 1,-3 4-2,3-4 1,-1 4 4,1-4-2,0 0-1,-5 4-2,0-2 3,1 0-1,-4 1 0,3 2-1,-3-3 1,0 1-1,-4-1 1,1 0-1,-7 1-1,6-1 4,0 2-5,-5-3 2,2 1 3,0-1-5,-5 1 3,9 0 1,-5-2 0,6 0-3,-7-2 2,5 2 4,0-1-6,0 1 0,4 1 3,-5-1 0,8-1-1,5 1-1,-14-1-1,10 1-1,4 0 1,-9-1-1,9 1 2,-8-2 3,8 2-1,0 0 0,-6-1-1,6 1-10,0 0-1,0 0-11,0 0-5,-8-2-18,8 2-20,0 0-20,0 0-21,0 0-17,0 0-6,0 0-11,-7 5-9,7-5-7,-3 3-12,3-3-25,0 5-8,-1 0-148,-1 0-377,0-1 167</inkml:trace>
  <inkml:trace contextRef="#ctx0" brushRef="#br0" timeOffset="49013.413">4756 6400 112,'-4'-3'181,"0"0"-10,1-2-18,-1 2-13,2-1-8,-6 1-12,4 0-16,-1 1-2,0 0-4,1 0 3,-1 2-8,0-3-9,5 3-12,-9 0-4,9 0-9,-11 3-7,3 1-2,1-1-5,0 2-8,2-1-2,-3 1-5,-2 0-2,6 0-2,-2 4-4,-1-3-2,2 5-5,0-3-1,1 2 2,0 2 0,3-2-2,-3 2 0,4-3 0,0 3-2,0 0 4,4 0-2,-3-2-3,3 1 0,0 0 0,4 0 0,-2 0 0,2-6 2,-3 4-2,5-2-1,-1-3 0,0 2 3,0-3-2,2 0 0,1-2 1,-3 0-2,2-2 3,1-1-4,1-2 1,-2-2-1,1 2 0,0-1-1,4-3 4,-1-2 0,-1-3 2,-4 5-1,2-4 4,-4 2 0,-1 0 10,-3 1 8,1-3 5,-2 4 6,-3-1-7,0-3-3,-4 0-5,-1 2 1,-4 0-7,1 0-1,-6-2-1,0 3-6,-3-2 2,-2 5-2,-1-2-1,1 1-5,-2 2 1,0 1-3,-1 0-13,7 1 2,-6 0-20,6 3-18,3-1-22,-2 2-36,0-1-31,3 3-31,0-1-33,2 0-195,-1 2-421,4 0 186</inkml:trace>
  <inkml:trace contextRef="#ctx0" brushRef="#br0" timeOffset="52226.4429">4864 4577 143,'-1'3'126,"1"-3"-1,0 0-7,0 0-8,0 0-6,0 0-3,0 0-12,0 0-3,-3-12-12,3 8-5,-1-2-7,1 1-4,-4-2-3,4-1 4,-1 1 3,1-3-6,-5 2-1,5-4-5,-4 0 3,0 1-5,0-6 4,0 2-11,3-2 0,-5 0-3,-1-1 7,6 0-3,-8-1 6,5 3-5,-1-2 1,-4-9-2,4 4-2,-2 5-3,1-9-3,2 8 1,-4-7-3,4 2-5,0-3-3,3 4 14,1 3-1,0-5-3,4-1-2,-2 5-4,2-5-4,2 2 2,-3 3-3,3-4-2,-2 8-3,4-7-4,1 7 10,-3-3-13,-1 0 3,4 4-1,0-2-6,-3 3 0,3 0-1,2-1 1,-4 6 3,2-2-7,0 1-2,-1 1 2,6-2 0,-1 1-1,1-4 2,1 5-2,0 0 0,0-1-1,0 1 0,0 2-1,0 0 3,-2 3-17,5-3 1,-8 4 3,3-1-4,5-1 3,-4 2 2,0 1 1,-1 0-2,1 2 3,-2-2-4,0 3 2,-2 0 7,2 0-1,1 3-4,-3-3 7,3 4-6,-2-2 3,-2-1 1,4 3 0,-3-1-1,-2 0 1,-3-1-1,4 2 1,4 0 1,-7 0-1,3 4 1,-1-3-1,1 1 1,-4 2 3,4-1-1,-4 1 1,0-1 1,0 2 1,1 0 4,-1 1-4,1-2 1,-1 2 0,-1-2 2,1 5-2,0-1 3,0 2 3,-1-2-5,0-1 2,-2 0-5,-1 1 3,2 3 1,0 1 0,-3-2-2,0 2 5,0-3-2,0-2 0,0 2 3,0 0 1,-2 3-2,0-4-3,0 3 6,1-2-4,0-1-4,-2 4 1,1-4 0,-2 4 2,-1 4-2,1-3 3,0-2-1,-1 2-1,-1 1 1,-1 0-4,-2 1 4,3-2-2,-3 1 0,1-1 8,-1 0-11,3 0 3,-1-2-1,0-2 0,1-3-1,-1 0-2,3-1 4,-2 1 0,2-2-4,-2 2 1,-1 0 0,4 0 0,-3-1-2,1-3 0,0 5 2,0-5-2,0 3 1,1-2 9,-2 3-10,0-2-2,1 1 1,0-1 1,2-2 1,0 4-1,-1-3 4,-1-1-4,1 0 0,2-1-3,-2-1 5,-1 0-5,1 3 5,1-2-2,-1-3 1,4-2-1,-3 7 0,-1-2 3,2-2-7,2-3 3,-2 5 0,2-5-1,-4 7 1,4-7 4,-5 6-6,3-3 5,2-3 1,-6 8-1,4-4-1,-1 1 0,-1-3-1,4-2 2,-2 8-1,2-8 1,-3 5 1,3-5-2,-6 2 1,6-2 0,0 0 1,0 0-3,0 0 2,0 0-3,0 0 1,0 0-8,0 0-3,0 0 0,0 0 1,-10-9-2,8 3-3,2 6-4,-2-6-1,1 0-8,-2-1 1,3 0-1,-2 1-3,0-3-6,2 0-6,0-1-1,0 0 4,0-1-1,2 1 3,-2-1-4,0 1 10,2-1-6,-2 0 8,0 2 5,3 0-2,-3 4 0,0-2 7,1-1 0,-1 4 3,0-1 0,0 0 2,0 1 2,1 1-3,-1 3 5,0-9-3,0 6 6,0 3 4,0-5 1,0 5 3,0 0-2,-2-2-4,2 2 3,0 0 3,0 0-1,0 0-4,0 0 4,0 0-2,0 0 6,0 0-4,-7 7 3,6-1 1,-3 0 3,1-1 1,1 2 2,-2 2 0,2-1-1,-2 1 2,0 1-2,0-2 2,3 1-2,-2 1 3,-2-2 1,3 2 2,-2-1-3,-1-1-1,3 1-1,1-2-4,-3-2 4,3 1-2,-2 1-3,2-1 4,1 1 1,0-2 4,0-5-8,-3 9 2,3-5-1,0-4-2,0 0 2,-1 8-1,1-8-1,1 5 0,-1-5 2,0 0-1,0 0 2,0 0 4,0 5-4,0-5 4,0 0-1,0 0-1,0 0 2,0 0 5,8 1-8,-8-1-5,0 0 5,12 2 2,-12-2-5,11 3 0,-3-3 2,2 0 0,3 1-4,-4 2 10,1-1-8,1-1-1,2 1 1,-4-2-1,5 0-2,-2 0-2,1 0 4,-2 0 0,-1-2-5,2 1 3,-2 0-2,-1 0 3,-9 1-3,18 1 2,-13 0-1,-5-1 0,9-2 2,-9 2 0,9 0-2,-9 0 12,0 0 0,10-5 5,-10 5 11,4-7-7,-4 7 3,0-3-4,0-2 0,0 1-1,-1-3-2,-2 2-4,-1-5 7,-2-2-10,2 3-2,-2-1 0,-2-1 1,-1-4-4,-5 2-1,5-2 2,-4 1 2,1 1-7,-1 1-1,4 3-1,-1 1 2,1-1-1,1 2-5,-3 0 6,2 0-6,2 4 5,2-2-4,-1 3-6,1-3-15,-2 3-13,0 2-10,3-3-18,-4 3-15,8 0-21,0 0-9,0 0-28,-13 3-10,13-3-11,0 0-17,0 1-7,0-1-123,0 0-330,0 0 146</inkml:trace>
  <inkml:trace contextRef="#ctx0" brushRef="#br0" timeOffset="52767.3877">5696 3866 31,'-6'-3'149,"-1"2"-18,7 1-15,-9-4 2,4 0 1,5 4-2,-9 1-9,2-2-8,7 1-4,-13 4-6,8-2-4,0 0-12,-2-1-2,2 2-10,-1-1-7,1 5-3,-1-2-7,4-2-2,-2 3-5,0 2-2,3 1-5,-2 2-9,1-2 5,2 3 0,4-4-2,-3 2-3,1-2-2,4 2 5,0-4-6,0 1 0,4-2-1,1-1-1,0-1 1,2-1 5,1-3-2,-2 0-6,0-2 2,0 2 3,3-4-3,-3 2-2,-1-5 5,1 4 7,-2-1 2,1-1 1,-4-1-3,1 0 6,-6 2 5,3-2-2,-2-3-4,-3 3 0,0-1-3,-3 1 5,-2-3-3,3 3-1,-6 0-5,1-2-3,-1 2 2,0 0-9,-1-3-3,1 6-9,-3-3-9,-1 3-10,5 1-21,-1 0-17,-1 2-27,0-1-27,5 0-31,4 2-40,-13 1-166,13-1-372,-10 1 164</inkml:trace>
  <inkml:trace contextRef="#ctx0" brushRef="#br0" timeOffset="56749.4236">5494 5302 67,'-5'-4'129,"5"4"-14,-3-2-10,3 2 2,0 0-13,0 0-5,0 0-14,0 0-3,0 0-3,-2-4-11,2 4-2,0 0-18,0 0 2,0 0 3,0 0-8,0 0-3,0 0-6,0 0-1,0 0 3,0 0 17,0 0-17,0 0 9,0 0 0,0 0-5,0 0 0,0 0 2,0 0 9,0 0 7,0 0 8,15 8 1,-12-8-6,3 2-6,2-1-8,0 0 1,-1 2-1,1-2-3,-3 1-1,3 0 0,2-1-5,0 3 2,2-4 11,-1 3 0,2-5 4,-1 4-2,0-2 2,2 2-5,0-2 3,5-2-7,-1 2 1,4-3 1,-4 3-2,1-3-1,4 2-8,-1-3 0,-2 4-4,1-1 0,-2 1-2,0-1-3,0-1-1,4 2 4,-5-1-6,5 1 2,-2-2-3,2-2 2,-2 3 3,1 1 1,-3-1-2,0 0-1,4-2 0,-5 2 1,5-2 0,-1 1 0,-3-1-4,8 0 1,-4 1 0,-1-1-3,-3 2 5,5-2-2,-4 3-2,2 0-4,-1-2-2,-1 0 0,0 2 5,-1 0-3,1 0 0,-2 0-3,-2 0-2,2-1 0,-4 1-1,-1 0 1,1 1-2,-4-2 0,3 1 2,-4 1 8,5-5-11,0 4 2,-1 0 2,6-1 0,-8 1 1,4 0-4,-4-1-1,2-1 8,-3 0-9,1 2 3,-3 0-2,3-3 1,-4 3-1,2 0 0,-3-1 1,2 0-2,3 2 5,0-4-1,-5 3 1,2-1-1,1 1 0,1-3 1,-3 3 1,4-1-2,3 2-4,-4-1-2,2 0 9,-1-1-6,1 1-1,-1-3 3,0 3 2,0-1-2,3 0-2,-1 2 4,1-2-5,0 1 0,-1-2 4,1 1-8,0 0 7,-4 1-2,2 0-2,-2 0 0,3 1 1,-3-2-1,1 1 4,1 0-3,-1-1 2,0-1-1,-4 2-3,0 2 0,2-4 5,-2 2-5,0 2 1,2-4-4,-2 2 7,4 0 0,-4-1-3,3 1 1,2 0 1,-6 0-2,2 0 4,2 0-5,-5-1 2,3 2-4,-3-1 5,3 0 2,-8 0 0,14 0-1,-9-1-3,4 1 6,-2 0-1,0-2-3,-7 2-3,12 0 4,-6 0 0,-6 0-2,10 0 0,-2 0 3,-8 0-6,9-1 2,-4 1 2,-5 0-1,10-3 0,-5 3 0,-5 0-1,8-1-2,-8 1 6,9 0-7,-9 0 0,6-1 5,-6 1-2,9-2-4,-9 2 5,5 0 0,-5 0-3,9-1-2,-9 1 5,9 0 1,-9 0-1,5-2 0,-5 2 0,8 1-1,-8-1 0,0 0 1,0 0-4,6-1 7,-6 1-4,0 0-3,0 0 2,8 0 2,-8 0-2,0 0 0,0 0 1,0 0-3,0 0 1,5-2 1,-5 2 2,0 0 10,0 0-12,0 0 3,0 0-4,0 0 0,0 0 4,0 0-6,0 0 4,0 0 2,0 0-1,0 0 8,0 0-10,0 0-3,0 0 1,0 0-2,0 0 4,0 0-5,-18-2-7,10 1-2,6-1 0,-6 0-6,0 2 4,-2-3-7,3 0-1,-2-1 12,-1 3-8,-1-3-1,5 1 2,-4-2 0,1 3 5,1 0 2,-2-1-2,4 0 3,-1-1 7,0 2-5,2 0 0,5 2 0,-7-1-1,1-2 1,2 1 3,4 2-3,-5-3 2,5 3 5,0 0-3,-7-1-1,7 1-1,0 0 1,0 0 0,-6 0 0,6 0-2,0 0 8,0 0-6,0 0 3,0 6-3,0-6 2,0 6 2,0-2 3,0 1 2,2 0 4,-2 1 7,0 2-7,3-2 0,-3 1 0,1 3-1,-1 1 2,3-1 2,-2 2 5,-1 0-3,0-2-2,3 2 0,-1-4 0,1 3-2,-3-1 1,1-5-3,-1 5 3,0-1-1,3-1-4,-2-3 4,0 2-2,-1-2 0,1 0-2,-1-1 3,3 1 4,-3-2-9,0-3 2,1 5 0,2-2-1,-3-3 7,1 4-6,-1-4 7,0 0 3,0 3-2,0-3 9,0 0 2,0 0 0,0 0-3,0 0-6,0 0 3,1-12-2,-2 7-2,1-1-6,0-3 6,-1 0-5,-2 0 6,3-3-9,-1 1 1,-2-6 2,1 4-4,-2-3 1,3 3-4,-2 1-1,2-4 1,0 3-7,-2 4 6,2-3 1,-2 4-4,2-3 2,-2 5 0,3-1 1,-2 2-2,2-2 4,0 4-4,-4-2-1,3-1 0,-2 2 5,3 3-8,0 1 10,0 0-6,-1-7-2,1 7 1,-3-4 1,3 4-8,0 0 5,0 0-3,0 0 4,0 0 0,0 0-1,0 0 2,0 0 8,12 11-8,-7-10 1,0 3-2,0 2-3,-1-1 8,2-2 1,4 4-1,-2-1-3,-1 0 11,3 2-10,0-1 1,-1 1-1,2-2-6,-2 2 8,0-3-2,3 2 4,-2 0-1,-1-1-1,0-1 1,1 1-2,-1 1 4,-4-4-1,4-1-3,0 3-1,-1-3 4,-3 1-3,0-2 3,0 2-1,0-2 0,-5-1 2,7 2-1,-3 0-1,-4-2-2,1 3 1,-1-3 0,0 0 1,5 2 0,-5-2 0,4 3 1,-4-3-2,0 0 9,-4 5-3,4-5 10,-5 2-1,1 3-13,-1-1 3,-3-3 3,-2 4-2,1 0-1,-4 1-1,2-1-1,-1 2-1,-3 1 2,1-1-10,1 0-12,2-1-21,-1 1-24,2 0-29,-4 2-24,2-4-35,5 2-36,0-3-39,3 2-35,-1-2-181,4 0-477,1-4 211</inkml:trace>
  <inkml:trace contextRef="#ctx0" brushRef="#br0" timeOffset="59277.425">5607 4946 16,'0'0'113,"0"0"4,0 0-11,0 0-4,-3-1 0,3 1-11,0 0-6,0 0-2,0 0-9,0 0 8,0 0-14,0 0 2,0 0 0,0 0 2,0 0 0,0 0-5,0 0-3,0 0-1,0 0 0,0 0-2,5-4 5,-5 4 0,0 0-11,11 0-1,-5-1-2,-6 1-2,13-2 11,-3 1 2,1 0-9,-1 1-3,3 0-2,0-1-7,1-1-2,3 1-2,-2 1-1,3-2 3,0 2 1,0-2-2,2 2-5,-3-3-2,3 3 1,-6-1 0,4 0-4,0-1-1,2 1 0,0 0 22,0 0-9,-3-1-2,2 2-4,0-3-3,-3 3-1,4-2-1,0-1-5,-2 2-1,1-2-3,-2 2-1,2 1 0,-6-1-2,6 0 1,-1 0-1,-1 0-3,0 1-3,-3-1 0,-1-1-4,-1 2 1,1-1 0,-1 0 1,-2 1-3,3 0-1,-3 0-2,2 0 1,-3 0 3,1 1-3,3-1 3,-3 0-3,2-1-2,-2 2 1,4-1 1,-4 0-5,2 0 1,-2 0 4,0 0-2,2 0-1,-1-1-1,-3 1 1,2 0 3,0 0-2,1-2 0,1 2-3,-5 0 0,-2 2 0,2-4 3,6 2-1,-4-1-1,-1 1 1,3-1-3,1 0 0,-3 1 1,2-3 2,2 2 2,1 1 2,-2-1-4,-1 1-2,2-2-4,-3 1 2,3 0 3,-2 1-2,-2-2 1,3 2 3,-5-1-3,1-1-2,1 2 0,-3 0 0,2-1 3,0 1 2,-3-1-4,4 1 2,-9 0-1,10-1-1,-2 1 1,-8 0-1,14-1 1,-8 1 1,1 0-1,-1-1 1,1-1-1,-7 2-1,13 0 2,-5 0 0,0 0-2,-8 0 0,14-1 1,-5 1-1,-3 0 2,2 0 1,-1 0-1,1 0 0,-1 0 1,-7 0 0,17-2-4,-9 2 4,-1 0-2,1-1-1,0 1 2,0-1 2,-2 0-4,3-1 1,-2-1 0,4 3-1,-5-1 0,2 0 4,0 1-3,-2-2 0,3 2 0,-1-1 0,-2-1 0,1 2 1,-2-2-2,3 1 1,0 0 1,-1 0-1,-1 2 4,3-5-6,-3 4 5,-6 0-5,14 0-1,-5-1 2,-5 1 0,-4 0 3,10-2-2,-5 2-2,3 0 2,-2 0 1,2 0-1,-8 0 3,12 0-3,-6 0 2,-6 0 0,9 0-5,-9 0 3,9 0 1,-9 0-2,9 0 1,-9 0 1,9 0-1,-9 0 0,5 0 0,-5 0-1,8 0 0,-8 0 2,10-1 1,-10 1-1,6 1 0,-6-1-2,9-1 3,-4 1-1,-5 0-3,7 1 3,-7-1-1,9-1 0,-9 1-3,6 0 1,-1-2 4,-5 2-2,0 0 0,12 0-2,-7-1 4,-5 1-3,6-2 4,-6 2-2,0 0-1,7-2 2,-7 2-4,0 0 2,9 0 1,-6-1-2,-3 1 1,9-2 0,-9 2-1,4-2 0,-4 2 0,9-1 1,-9 1 0,0 0 0,5-1 0,-5 1-1,0 0 4,9 0-1,-9 0-2,0 0-1,5 0 1,-5 0-1,0 0-1,0 0 1,5-3-1,-5 3 4,0 0 0,0 0 2,0 0-5,4 0 5,-4 0-4,0 0 2,0 0 0,0 0-2,9 0 4,-9 0-12,0 0-3,0 0-6,0 0-5,0 0-9,0 0-8,0 0-10,0 0-13,0 0-23,0 0-21,0 0-18,-13-7-28,9 4-29,4 3-21,-15-2-22,6 2-122,-2-2-375,-3 0 167</inkml:trace>
  <inkml:trace contextRef="#ctx0" brushRef="#br0" timeOffset="60386.3717">5779 4846 108,'0'0'154,"0"0"-2,0 0-8,0 0-7,0 0-9,0 0-6,0 0-5,0 0-5,0 0-7,0 0-8,0 0-7,0 0-11,0 0-3,0 0-2,-18 7-10,13-5 0,0 0-10,-4 4-6,-4-1-3,0 0-5,-1 2-3,0-1-1,-2 2-5,2-1-3,1-1 3,0-2-9,1 3-1,0-2-4,2 0-1,1-3-1,0 3-1,1-3-3,2 2 2,0-3-4,-2 2 0,5-3 1,3 0-5,-7 2 8,5 0-6,2-2-1,0 0 0,-6 4 0,6-4 3,-3 1-4,3-1 1,0 0-3,0 0 5,0 0-1,-4 3 9,4-3-12,0 0 1,0 0-1,0 0 4,0 0 1,10 2 6,-5 0 3,0-1-4,0 0 0,1 3 2,-2-3 1,5 2-1,-2-3 1,4 4 2,-2-1-1,0 2-1,-2-3-4,1 1 1,2 1 0,-1 1 0,1 0-1,-1-2-1,-4 2 0,7 2 5,-6-4 1,4 4-4,-2 0 0,1-5-3,-4 2-1,0 1 2,-2-1-3,2-1-1,-1 1 0,1-1 0,0 1-2,-1-1-1,0-3 0,-4 0 3,2 5 0,2-3 1,-4-2 5,3 2 6,-3-2 9,2 3 9,-2-3 5,0 0 4,0 0 12,0 0-12,0 0-4,0 0-4,4-10-1,1 5-2,-5 0 5,0-2-4,0 0-1,3-3-6,-3-1-2,-3 1-3,6-3 5,-3 1-9,0-5 1,0 5 0,0 0 0,0 2-3,-3-2-9,3 3 1,-2-1-2,-1 3-3,3 0-3,-1 2-15,1 2-11,-3-4-13,2 2-20,0 1-24,-2 1-24,3 3-24,-1-8-29,1 6-31,0 2-21,0 0-26,4-5-182,-4 5-450,1-3 199</inkml:trace>
  <inkml:trace contextRef="#ctx0" brushRef="#br0" timeOffset="62112.4433">6872 5704 250,'0'0'265,"-3"-4"-15,3 4-9,-3-2-17,3 2-13,-2-3-14,2 3-18,0 0-13,0 0-17,-5-3-8,5 3-10,0 0-16,0 0-8,0 0-12,0 0-9,0 0-11,0 0-2,0 0-2,-7 10 6,7-5 2,0 2-6,2-1-3,-2 0-7,0 4-3,1 0 0,-1 2 5,4 0-2,-4-1-5,1 2-7,1-3 2,0 2-8,-2 2-3,1-1-5,1 1 0,-2-1-1,2-1-8,-1-2 0,1 2-4,-1-2-8,0 2 6,-1-2-2,1 0-1,-1-5-4,0 4 4,2-5-2,-2 2 0,0 1-5,0-4 2,0 0-6,0 1 5,0-4-12,0 6 12,0-6-20,0 0-16,2 5-12,-2-5-27,2 2-30,-2-2-37,0 0-44,0 0-62,0 0-50,0 0-255,0 0-585,0 0 258</inkml:trace>
  <inkml:trace contextRef="#ctx0" brushRef="#br0" timeOffset="65857.5919">8415 5298 51,'0'0'106,"0"0"-7,0 0-4,0 0 5,0 0-5,0 0-9,0 0-8,0 0 3,0 0-8,0 0 1,0 0 7,0 0 3,-4 10-5,4-10 3,0 6-10,-2-2-2,4 0-8,-4 1 6,1 0 0,-1 0-5,1 1-6,-1-1-2,2 0 1,0 1 1,2 1-8,-2 0-7,-2 0 5,4 0-2,-2 1-7,0 0-1,0-2 0,0 4 4,-2-1 1,4 1 0,-1 2 1,-1-2-6,0 0-4,-3 1 8,2 1 0,1-2-3,-1 3-2,1-4-2,1 4 11,-1-2-5,1-1-2,-1 2-2,2-3-6,-2 2-3,0 1 1,0-2-1,-2 2 4,1-2 4,0 1 0,0 3-6,1-4-1,-1 2 5,-1 1 7,2-4-4,0 4-4,0-2 1,-1-1-2,0 2-2,-2-2-4,2 2-3,-3-2-1,4 4-6,0-4 5,-1 0-3,1 1 5,-3 0-9,3 0 6,-1 1-1,0 1 5,-3-1-6,4-1 1,-1 0-1,-2 1 3,3-3 3,-2 5 4,2-2-5,-3-3 4,4 2-7,-1-5-1,0 5-5,0-4 4,0 3-8,0-4 7,0 0-6,2-1 2,-1 3-5,-2-4 1,3 1 1,-2 2-1,0-3-2,0 2 2,4-1 9,-4 6-3,4-3 5,-4 0-8,0-4 1,0 5 0,0-3 2,0 1-3,1 2-1,-1-3-3,1 2 1,-1-1 1,3 2-1,-3-1-1,1 1-1,-1 1 1,0-1 4,3 1-5,-2 0-2,-1-1 13,1 1-13,0 1 5,1-3-12,-1 1 9,0-1 2,-1 4 0,3-2 1,-3-2-6,0 1 7,2 0-1,-1 1-5,-1-3 0,3 1-3,-3 0 3,2 2-3,-1-2 3,1 2 14,0 0-15,-1-1 3,0 0-3,0 0 3,-2 4-6,1-5 7,0 4 0,0-3-1,1 0-4,-1 0 3,2 3-2,-2-2-8,-2 1 7,1-1 8,1 2-5,-1 0 1,1-2-8,0 2 6,0-2 2,-1 0-1,-1 0 0,0-1-1,2-1 1,-1 2-4,2-2 3,-2 2 0,1-3-3,-2 2 4,1-1-2,-1 1-5,2-2 12,0-1-2,-1 3-2,0-2 1,1 1-11,1-1 7,-1 0 3,-1 2-2,1-2-6,0 2 4,0-2-1,2 1-3,-3 1 9,1 2-9,0-3-1,0 0 3,0-3 5,0 3 2,-1-2-10,1 4 3,-1-1 4,1-2-1,1 0-10,0-1 9,-1-1 3,1 5 2,-2-4-9,1 4 6,0-2-1,0 1-1,-1 3 1,2-1 0,-1-2 4,-1 0-10,1 2 7,-1-2-6,0-2 4,1 0-1,-2 1 0,1 1 5,0 1 12,1-1-13,-2-2 0,1-1 1,1 1-5,-1-2-1,1 5 5,0-6 19,-1 3-22,-2 0-3,3-3-5,0 5 7,0-4 0,-1 3 3,-2-2 8,3 0-15,0 1 2,3 0 0,-3 0 6,-3 0-1,3-2-7,0 2 9,-2-1-7,2-1 3,0 1-5,0-2 17,0 2-15,0 0 1,-4 0 0,4-1-3,0 0 0,-1 2 7,1 1-2,-3-3-2,3 1 2,0 1-3,0-2 2,0 2-1,0 2 2,0-2-12,0-2 9,-1 1 8,1 1-4,-1 1 2,-1-4-5,1 2 0,0 1 0,1-2 1,-4-1-1,4 3-1,0-4 1,0 2 3,0 0-6,0-5 3,-1 5-4,1-2 17,0-3-13,0 4-1,0-4-3,1 5 2,-1-5 2,0 0-4,0 0 2,0 7 6,0-7-5,0 0-4,0 0 6,-1 4-5,1-4-8,0 0 5,-2 1 13,2-1-15,0 0-6,0 0 1,0 0 4,0 0-5,0 0-2,0 0-4,0 0 0,0 0-1,0 0-8,-9-11 0,3 8 0,2 0 0,0-2 0,-1 2 3,-4-1 1,8-2-2,-9 0-3,6-2 1,-4 3 3,-1-3 2,0-1-5,2 1 1,-2 0 5,2-1 0,0 1-4,-2 0 7,2 1-1,1 1 3,0 1 11,2-1-9,-1 4 2,1-3 2,0 1 3,0 0-5,0 0 7,1 3 0,3 1 3,-4-6-3,4 6 7,-3-5-2,3 5 3,-2-1-5,2 1 2,0 0 1,0 0 0,0 0 1,0 0-1,-3-4 2,3 4 0,0 0-1,0 0 4,0 0 5,0 0 0,8 8 0,-6-2 2,2-3 0,0 2-2,-3-1 3,4 4 8,-1 0 9,2 1-11,0 0 2,0-1 0,0 2 0,-1 0-4,2-1 1,-3 3 2,3-3-8,-3 1 3,2 0 1,0 1-1,-2-2 3,2 1-5,-5-1 4,4 1-4,-1 0-3,1-2 3,-2 2-2,2-2-4,-4-1 17,-1 0-13,3-1-3,-3-2 0,2 3 4,-2-1-1,5-2-5,-5 0-3,4-1 6,-4 2-4,0-2 3,0-3 0,4 6-6,-3-2 10,-1 0-2,0-1-1,0-3 2,4 3-8,-4-1 2,0-2 3,0 0 10,3 4-9,-3-4 7,0 0-7,1 5-5,-1-5 8,0 0-6,0 0 4,0 0 1,4 2-9,-4-2 2,0 0 10,0 0-2,0 0 0,0 0 3,0 0 13,0 0-13,0 0-2,15-5-8,-8 3 11,-6-2 8,7 1-16,-2-2 0,4-1-3,0-1-4,-1 0 6,3-2 3,-1 2-10,3-3-2,0 0 6,3-1 0,-2 0-5,-1 1 20,-1 1-15,5-2 4,-8 2-10,-2 1 7,4 1 0,-2 0-4,0-1 1,0 0 1,-2 1-4,-1 2 6,0-3 1,0 4-4,-1 0 0,-3-1-2,1 0-2,1 2 3,-2-1-4,2 1 7,-1 1-2,-2-1-2,-2 3 4,5-3-2,-5 3 0,3-2 3,-3 2 3,0 0-8,4-5-2,-4 5 4,0 0 0,1-2-4,-1 2 3,0 0 2,0 0 4,0 0-13,0 0 4,0 0 6,0 0-2,0 0 4,0 0-2,0 0-5,0 0 5,0 0-2,0 0 1,0 0 18,-13-1-17,13 1-5,-12 1 4,12-1-3,-14 2 2,2-1-7,2-2 9,-3 1 1,-4 1-6,0 0 3,4-1 4,-5-1 0,0 1-6,0 2 6,-1-2-1,1 2-3,-2-2 2,3 0 2,-1 2 5,4-2-10,0 0 4,4 0-5,-2 3 8,-2-3 1,5 2-2,-2-2-7,3 1 5,2-1-3,6 0-2,-12 0-2,12 0 7,-9 1 0,9-1-1,-7 1-8,1 1-7,6-2-2,0 0-25,-9 0-9,9 0-17,0 0-20,0 0-32,0 0-33,-8 0-38,8 0-21,0 0-19,0 0-21,0 0-45,0 0-157,0 0-488,21-4 216</inkml:trace>
  <inkml:trace contextRef="#ctx0" brushRef="#br0" timeOffset="67133.4884">8939 5977 130,'0'-7'210,"0"7"0,0-4-21,0 4-9,0-5-11,0 5-7,0 0-12,0 0-9,0-3-10,0 3-7,0 0-7,0 0-9,0 0-6,0 0-4,0 0-2,0-7-9,0 7-5,0 0-2,0 0-5,0 0-5,0 0-5,0 0-5,0 0-6,0 0-2,0 0-5,0 0-5,0 0-2,0 0-9,0 0 1,0 0-6,0 0 7,0 0-1,0 0 3,5 13 3,-5-9 16,1 3-4,2-2 2,1 2-6,-1 1 2,0-3-7,1 6 3,-3 2 1,3 1-1,0 2 9,0 0-5,0 2 7,0-1-13,2 3 6,-1-4-10,-1 2 9,1 1 17,-1-1-16,0 2-8,0-2-4,-1-1 5,0 1-8,1 0 3,-3-1-3,2 0 0,-1-5 0,1-1-3,-2-1-1,-1 1-8,3-2 2,-2-4 2,1 5-15,-2-4 6,2-1-1,-1 1 1,-1-2 9,1-3-8,-1-1-6,0 5 7,3-1-4,-3-4-7,0 0 3,2 5 4,-2-5-13,0 0 5,0 0-2,0 0-2,-1 3-18,1-3-30,0 0-15,0 0-26,0 0-30,0 0-34,0 0-41,0 0-39,0 0-34,0 0-47,0 0-236,0 0-594,0 0 264</inkml:trace>
  <inkml:trace contextRef="#ctx0" brushRef="#br0" timeOffset="69941.3899">5291 5370 30,'0'0'122,"6"3"-4,-6-3-3,4 2-7,0 1 0,-1 0-15,-1 1-3,3-2 1,0 3 15,-1-2-9,0 1 6,2 1-5,0-2-14,0 1 0,1 2 4,-1-2-7,-1 1-8,0-1 2,1 4 12,2-4-2,-2 4-5,1 0-11,-2-4-4,2 4-7,-1-1-3,0 2 4,-2-2 1,2-1-5,2 3-1,-2-1-5,-1 0-5,3 0 10,-4 2-8,6-2-2,-4 1-3,2 2 4,0-2 2,-1 3-4,1-3-6,1 0 2,-2 4 5,4-1-8,-4 2 2,0-2-1,3-3-4,-1 5-3,-1-2 2,1 0-2,-3 0 1,2-3-5,-2 1 13,1 2-8,0-2 3,4 4 6,-5-6-15,2 3 0,0-3 4,-2 2-5,1-1-3,0-1 2,-2 1-2,5 1-1,-5 0 8,3-1-2,-2 0-2,3 2-4,-4-2 0,3-1 0,-4-1-1,6 3-4,-5-1-7,4 1 6,-1-3 3,1 2-4,-4-3 0,2 6 7,0-4 1,-2-1 4,4 3-13,-2-1 2,1-2 3,1 0-6,-1 1 2,-3 1-3,5-1 3,-2 0-2,-2 0-4,3 0 2,-2-1-2,3 2 10,-3 1-11,1 0 1,1 0 4,1 4-4,-2-6 4,-3 2-7,4-1 19,0 0-19,-1-1-3,-2 2 2,2-3 3,1 2 1,-4 1-3,2 0-1,1-3 2,0 2 0,-2 1-2,1-2 4,-1 2-4,-1-1 1,4 0-2,-5 0 6,3 0-1,1-2 10,1 2-12,-1 1 4,-1-2 0,1 0-1,2 0 4,-2 2 2,1-3-3,-2 3-6,6 1 8,-5 0 0,1-2 1,-3-1 0,2 1-7,1-1-3,-4 4 2,4-5 7,-1 1 13,-2 2-15,-2-3 0,5 2-4,-4 0 1,0-4 3,0 2 2,2 1-5,0 1 5,-3-1-3,2-1-4,0 3 2,0 0 0,1-1-3,-1 1 8,-1-1-5,1-1 2,1 4-1,0-4-3,-3 1 4,1 1-4,0 0 2,3-1 7,-4 0-8,3-1 6,0 0-1,-2-2 2,0 3-2,-1-2-6,2 2 5,1-1-3,-1-1-4,2 3 16,-3-1-10,1 0-4,1 0-6,-1 0 8,2-1-2,-4 0-3,4 2 1,-1-2 1,1 3 3,-1-4-1,1 3-4,1-1-2,-3-1-1,1 1 8,0-1-8,2 1 3,-1 0 3,1-1-1,-3 1-1,3-3-2,-4 1 0,3 0 3,0 3-3,-2-3 0,0 1-4,5-1 4,-4 1 4,0 1-1,-2-2-4,3 0 3,-1 1-1,2 3 3,-3-4 2,1 1-4,2-1 6,-5 1 0,5-1-5,-3 1 1,-1 0 5,1-2 0,-1 2-3,4 0 1,-2-2-4,2 1 1,-2 0-7,1 1 3,-4-1 3,1 0-2,4-2 0,-4 2 2,0 0-2,3-1 10,-5-1-9,5 4 2,-2-2-6,0-1 14,-1 0-15,-1 0 5,1-1-5,1 5 1,2-5 15,0 5-15,-2-3 3,3 1 1,-4-1 0,3 1 1,-3-2-2,4 1 0,-1 1 12,-3-1-13,2 0 1,2 1 3,-1-1-4,0-1 0,-1 0-2,2 1-1,-2 0 9,-2-3-4,4 4-2,-5-4 0,4 2-7,-2 1 8,0-3-3,-1 0 1,0 1-1,0 2 0,0-2-2,-1-1 2,0 3 0,1-3-3,-1 3 4,1 0 5,0-3-9,-1 1 5,1 0 1,-1 1-5,-4 0 1,5-2 4,-1 2 0,0 0 8,1-2-13,0 1 5,-1-1-2,1 2 2,-1-2-8,1 1 3,1 0 2,-2-2 0,1 1 4,-1 1 0,0 0 0,0-1-4,0-1-1,1 1 1,-2-3 7,1 3-6,-4-4-3,7 8-1,-3-6 14,-4-2-13,6 6 1,-1-5-4,-5-1 6,6 7 3,-3-6-2,-3-1-1,6 4 2,-3-1-6,-3-3 5,4 7-4,1-4 1,1 0 2,-3-1 0,-3-2-1,8 5 1,-5-3-2,2 3 0,3-2 0,-5 1 2,0-2-3,4 2 1,-5 0 7,5 3-4,-3-2 1,2-4-2,-2 5-1,-3-4-3,3 4 1,1-3 1,-5-3 4,4 6 0,0-4 1,-4-2-5,5 8 0,-1-5-3,-4-3 2,2 4-2,2 1 7,-1-3 1,-3-2-4,1 6 3,2-2-1,-3-4-4,2 6 4,2-4-2,-4-2 1,3 6 1,-3-6-1,2 3-1,-2-3 1,0 0 1,0 0-5,0 0 2,5 4 0,-5-4 0,0 0 4,0 0-2,3 4-3,-3-4 3,0 0-2,0 0 4,0 0 5,0 0-8,0 0 1,0 0-2,0 0-5,0 0 9,0 0-3,0 7-12,0-7-8,0 0-7,0 0-17,0 0-12,0 0-24,0 0-22,0 0-25,0 0-24,0 0-37,0 0-36,0 0-42,0 0-46,0 0-282,0 0-642,-17-12 284</inkml:trace>
  <inkml:trace contextRef="#ctx0" brushRef="#br0" timeOffset="71441.607">5336 5416 26,'0'0'116,"-5"-3"-4,5 3-8,0 0 1,0 0-8,0 0-9,0 0-4,-3-4-1,3 4-9,0 0-3,0 0-9,0 0-1,0 0-11,0 0-4,0 0 5,0 0-7,-7 10 7,7-8 4,0 5 6,-1 1-2,2-1 1,-2 5 2,2-2 0,-1 2-2,2 4-8,-2-3 1,0 2-2,0-1-1,1 0-7,-1 3 1,0-5-5,0 1-4,0-4 1,0 1-1,0 2 4,0-3 2,3 2-7,-6-4-5,6 1 2,-3-2-3,0 0-2,0-1-3,0-1-4,1 0-3,-1 0-1,0-4 1,0 5-6,0-1 3,0-4 3,0 3 0,0-3 8,0 0 2,0 0 3,0 0 3,0 0 2,0 0-1,0 0 1,0 0-7,0 0-2,0-16-4,0 9 0,0 0-3,-1-2 0,1-2-1,0-1-5,0 3-3,0-4 5,0 2-3,1-1-3,-2 1 0,-2 0-2,3-1-2,0 0 0,0 2 0,0-1 0,0 3 0,0-2-2,0 0 2,0 3-5,0-3 4,0 3-2,0-1 0,0 2-1,0 2-1,0-3 3,3 2-4,-2 1 1,-1-4 5,0 2 1,3 2-8,-3-2 4,2 1-2,-2 5 0,1-5-2,1 3-1,-2 2 3,1-4-4,-1 4 0,0 0 1,4-3 0,-4 3 3,0 0-5,0 0 4,10 4-3,-4-3 10,2 1-6,-2-1 0,2 0 0,4 2-2,-2-1 5,1 2-6,2 0 3,0 0 1,-2-1 0,1-1 0,3 2-2,-5 4 5,3-5-2,-1 1-3,-2 1 4,0 2-2,-1-5 4,0 3-4,1-2 5,-3 0-9,-1 1 5,0-2-1,0 1 1,1-3 0,-2 5-1,-1-4-1,0 0 3,0 0-2,-4-1 3,4 3 0,-2 0 0,-2-3 5,0 0 6,2 3 3,-2-3 7,0 0 3,0 0 1,-4 7 0,-3-3-6,2 2-1,-6-1 1,-6 2-2,2 4-3,-3-2-2,-1 0-2,-1 2-2,5-1 7,-3 1-13,2-1-12,3 1-14,-2-1-30,2 0-17,1 0-28,5-1-32,-1-1-31,1 1-38,6-2-6,1 0-192,-2-2-429,7-1 190</inkml:trace>
  <inkml:trace contextRef="#ctx0" brushRef="#br0" timeOffset="74053.9849">6950 6838 1,'-7'-1'158,"7"1"-4,-4-3-17,4 3-2,0 0-11,0 0-3,0 0-10,-6 0-5,6 0-6,0 0-6,0 0-9,0 0 0,0 0-3,-5-2-5,5 2-1,0 0-3,-4 6-5,4-6-2,-4 4-6,3 0-4,-2-1 4,1 1-4,-2 1 1,1 2 5,2-1-5,-2 0-4,1 4-2,-2 0 0,3 0-7,-4-1-1,5 2 5,-1-2-6,1 1 0,1 1 9,-1 2-6,2-4-6,1 0-15,-2 2 6,3-2 0,0 1-5,1 0-1,-1-1 3,1 1-4,1-3 3,1 1-1,-2 1-1,2-2-3,2-2 1,0 1-3,-1-1 1,-2-1-5,3-2 0,0 1 2,-1 0 0,2-2 3,3-1 1,-3-1-4,3-2 0,-3 0 0,2 1-5,0-3 3,0 1 0,-1-2 4,0 1-3,-2-2 0,2-2 3,-3 0 1,-1-1-3,-1 1 2,-3-2 10,0-1-4,1 1 5,-4-1 2,-3-4-6,-1-2 3,1 3-8,-6-3-9,3 4 9,-4 2-3,1 1-7,-1-2 0,2 3 3,-3 3-4,-2-4-14,-3 4-9,3 3-13,-5 0-16,0 1-29,0 5-30,-4 0-37,4 3-34,-1 0-33,3 2-28,-4 2-220,3-3-491,1 4 217</inkml:trace>
  <inkml:trace contextRef="#ctx0" brushRef="#br0" timeOffset="77456.0269">5384 8420 68,'0'0'100,"0"0"-5,0 0 4,0 0-9,0 0 0,0 0 0,-4 4 0,4-4 0,0 0-7,0 0-2,0 0-5,0 0-5,0 0-3,0 0 2,0 0 3,0 0 7,0 0 2,0 0-4,14 1 0,-14-1-2,0 0 1,13-3-4,-8 1-3,-5 2 1,14-1 2,-6-1-3,2-2-5,3 3-3,-3 1-7,0-1-3,2 1-4,-1 0-4,1-3-1,0 2-1,1 1 1,-1-2-1,-1 2-3,1-3-2,0 1-2,0 0 1,0 1 2,0-1-1,0 2-4,0-2 4,8 1-3,-12-1 3,7 0-3,-5 1 1,4 0-3,-2-2-4,-3 2-2,6 1-1,-2-3-2,0 3-2,1-1 0,-3-1-7,2 1 1,-5 2-5,-1-2 1,2 0 2,-2 0-3,2 1 4,1-2 0,0 1-2,0 0 4,0 0-2,2-3 4,1 3-5,1-1-1,-4-1-7,4 3 6,-1-1-2,0 1-4,-1 0 1,0 0 3,1-1-4,-2 1-1,0 1 0,0-2 2,-3 1-5,3-2 2,-1 4 4,3-2-4,-4 0 0,2 1 3,1-1 3,-2 0-6,2 0 7,-2 0-1,4 0 2,-5 0 0,3 0-1,-1 0-2,-2 0 1,0 0-2,2 1 0,-2-2 1,0 2-1,-1-1 3,0 0-5,1 0 1,-2 3 2,1-3-3,2 0 6,-1 0-5,-4 0 0,4 0 3,-3 0-1,1 0-2,-2 2 1,4-2-3,-4 1 3,-5-1 2,14 0-5,-9 0-3,4 0 3,-1 1 3,0-1-7,-2 0 3,4-1 4,-4 0-6,1 1 4,-1-2 0,2 2-2,-3 0-2,3-3 4,-2 3 0,2 0-8,-2 0 5,2-1 3,-2 0-2,1-1-2,0 1 5,-7 1 0,11 1-7,-6-1 3,-5 0-1,7-1 1,-7 1 2,13-2-3,-8 0-1,3 2 0,-8 0 2,11-2-1,-3 2 4,-3-1-6,4 1 1,0 0 3,0-2-3,0 0 4,1 1 2,-5 0-6,4 1 2,-2 0 4,1 0-7,0-1-2,0-1 5,-2 2 5,3-2-7,-3 2 3,-6 0-6,12 0 1,-7 0 6,-5 0-6,12 0 3,-6 0 2,-6 0-1,14 0 1,-9 0-4,4 0 3,-2 0 0,-1 2-2,0-2 6,2-2-6,-2 4 8,1-4-9,-7 2 4,10 4-4,-10-4 5,10-2-3,-6 2 4,-4 0-3,9 2 1,-9-2 0,10 0 0,-6 0-4,-4 0 2,8-2 4,-8 2 0,0 0 1,9 3-7,-9-3 2,8-1-2,-8 1 6,5-2-2,-5 2 1,7-2-2,-7 2-1,5 0 1,-5 0 0,0 0 1,8 0-1,-8 0-4,0 0 1,10 0-1,-10 0-1,0 0 0,6 0 3,-6 0 2,4-3-4,-4 3 2,0 0 3,0 0 1,8 0-2,-8 0 1,0 0-4,11 0-1,-11 0 4,7 0-4,-7 0 2,6 0-1,-6 0 2,0 0-3,8 0 2,-8 0 6,10 0-5,-10 0 3,7 0 1,-7 0-5,9 0-3,-9 0 4,9 0-5,-5 0 7,-4 0-3,8 0 0,-4 3 0,0-1-1,-4-2 4,9 2-1,-4-1-2,-5-1 1,5 0-5,-5 0 0,7 1 2,-7-1 0,0 0 0,0 0-3,7 0 4,-7 0-4,0 0 4,0 0 0,4 1 0,-4-1-1,0 0 1,0 0 2,0 0 2,0 0-3,0 0 0,9 2 0,-9-2-2,0 0 1,0 0 1,5 1 3,-5-1-3,5 2 2,-5-2-2,0 0 3,9 2-2,-6-2 0,-3 0-2,0 0-1,7 2 3,-7-2 2,5 0-3,-5 0 3,6 3 0,-6-3-3,0 0-2,6 0 0,-6 0 5,0 0 2,0 0-7,0 0 5,6 0-4,-6 0 0,0 0 2,0 0 0,0 0-2,0 0 1,0 0 1,0 0 2,0 0-6,8 2 6,-8-2-3,0 0 0,0 0 0,5 1-3,-5-1 6,0 0-5,0 0 2,0 0 1,10-3 4,-10 3-5,0 0-1,7-1 2,-7 1-2,0 0-4,7 0 7,-7 0-1,5-2-4,-5 2 8,0 0-4,0 0-2,0 0-1,9 0-1,-9 0 1,0 0 2,0 0-3,0 0-7,7 0-4,-7 0-3,0 0-7,0 0-6,0 0-8,0 0-7,0 0-13,0 0-11,0 5-12,0-5-15,0 5-19,0-5-11,-1 7-20,-2-4-11,0 2-24,2-3-14,-3 2-18,-1 1-178,-5 1-423,2-2 188</inkml:trace>
  <inkml:trace contextRef="#ctx0" brushRef="#br0" timeOffset="78593.3385">5599 8318 102,'3'-3'227,"-3"3"-16,6-1-8,-6 1-9,0 0-16,4-1-11,-4 1-13,0 0-5,0 0-14,0 0-6,0 0-10,0 0-8,7-2-9,-7 2-12,0 0-5,0 0-12,0 0-5,0 0-6,0 0-6,0 0-8,-19 7-2,13-2-5,-3-1-1,2-3-3,-4 2-8,1 1-2,-3 3-1,0-3-3,-1-1-4,1 2 0,-1-1-2,1-1 0,3 0-2,-2 2-1,1-3-5,1 1 1,2-2-2,1 0 1,0 1-1,1-2-1,-2 1 0,1 1-2,7-2 1,-8 1-3,4 2 1,-2-2 2,6-1-4,-7 1-2,7-1 2,-5 1-2,5-1 3,0 0-5,-4 2 4,4-2-3,0 0 2,0 0 0,0 0-2,-6 2 3,6-2-1,0 0 5,0 0-6,0 0-3,0 0 1,0 0 4,0 0 1,10 6 8,-7-3 5,1 0-3,-1 0 1,2 0 11,1-1-1,-1 1-2,1 1-2,1 1 1,1-2-1,-1 1 5,3 1-2,1 2 2,1-2 2,-3 0 4,2 1-6,1 0-3,-2-1-1,4 2-4,-2-2 3,-1-1-2,2 4-3,-1-5 0,-2 2-4,0 0 1,-1-1 1,2-1-3,-1-2-5,-3 2 7,2-1-5,-3 1-1,0-2-3,-6-1 3,9 1-2,-7 2 5,-2-3-1,8 0 5,-8 0 8,4 0 4,-4 0 4,0 0 9,0 0-2,0 0-2,5-5-4,-7 0-5,2 5-2,-4-10-2,3 6-2,-1-3 1,-2-3-2,1 1-3,-2-1-1,3-2-4,-3 0 2,1 1 4,-2 2-10,2-4 7,0 2-8,1 3 1,-1-5-5,1 5 0,1-2 0,0 2 3,0 0-4,1 0 0,0 3-10,-2 1-7,2-2-9,0 2-9,-1-1-19,2 0-23,-2 0-23,2 1-24,0 4-26,-3-5-27,3 5-29,2-5-21,-1 2-33,1-1-190,0 1-488,0-1 216</inkml:trace>
  <inkml:trace contextRef="#ctx0" brushRef="#br0" timeOffset="79922.4471">6476 7979 47,'-1'-5'253,"1"5"-11,-1-4-7,1 4-8,-1-6-10,1 6-9,0 0-8,-1-4-25,1 4-9,1-4-8,-1 4-9,0 0-6,0 0-11,0 0-9,0-5-4,0 5-5,0 0-7,0 0-17,0 0 0,0 0-11,0 0-3,0 0-14,0 0 0,0 0-7,0 0-3,0 0-11,0 0-1,0 0-3,0 0-6,0 0 3,0 0-2,1-4 2,-1 4-6,0 0-5,0 0 1,0 0-8,0 0 2,0 0 9,0 0-3,0 0 4,0 0 0,0 0-3,0 0 3,0 0 2,0 0 2,0 0-6,0 0 4,0 0-6,0 0-1,0 0 4,0 0-8,0 0 4,0 0-5,0 0 13,0 0-14,0 0 0,0 0-7,0 0-1,0 0-2,0 0 2,0 0 0,0 0-4,0 0 1,0 0 4,0 0-13,0 0 20,0 0-16,0 0 7,0 0-6,0 0 2,0 0 10,0 0-12,0 0 2,0 0-1,0 0-10,0 0 8,0 0 1,0 0 2,0 0-2,0 0-1,0 0-6,0 0 6,0 0-2,0 0 3,0 0-2,0 0 2,0 0-5,0 0 7,0 0-4,0 0-3,0 0 1,0 0 3,0 0-5,0 0 18,0 0-10,0 0-5,0 0 13,0 0-16,0 0 2,0 0-8,0 0 7,0 0 2,0 0-6,0 0 10,0 0 3,0 0-3,0 0-8,0 0 4,0 0 2,0 0 4,0 0-1,0 0 3,0 0-13,0 0 3,0 0 1,0 0-2,0 0 7,0 0-5,0 0 7,0 0-4,0 0-2,0 0-4,0 0-3,0 0 6,0 0 0,0 0 2,0 0 3,0 0 1,0 0-1,0 0-11,0 0 8,0 0-2,0 0 2,0 0 2,0 0-5,0 0 1,0 0-2,0 0 1,0 0-1,0 0 2,-2 15-3,3-10 1,-1 0 14,0 2-17,0 0 3,1 3 8,0 0 7,-1-1-8,1 1 2,1 0 3,-1 1 10,-1 0 4,2-2 0,-1 0 4,1 4-6,1-4-6,-2-3 8,1 2-10,0 0 0,-1-1 1,1-1-4,-2-2 5,3 3-3,-3-2 2,2-2-4,0 3 0,-1-3-2,1 1 3,-2-4-1,1 6-3,-1-6 6,0 4-3,0-4-13,3 3 22,-3-3-9,0 0 0,2 2-4,-2-2 2,0 0 1,0 0-1,0 0 5,0 0-9,0 0-1,0 0-2,0 0 3,0 0-7,0 0-16,0 0-15,0 0-25,0 0-39,0 0-31,0 0-35,-9 3-52,2-3-39,7 0-42,-8 0-307,2 3-654,6-3 289</inkml:trace>
  <inkml:trace contextRef="#ctx0" brushRef="#br0" timeOffset="99612.4611">6842 4260 23,'0'0'179,"0"-5"-10,0 5-11,3-7-13,-2 3-5,-1 1-11,0-3-5,0 6-2,0-8-6,0 4 0,3-1-3,-2 3-9,0-2-2,-1 4 0,1-8-2,-1 5 0,0 3-3,2-6-1,-2 6-3,1-6-4,-1 6 0,0-4-4,0 4-4,0 0-2,0 0-4,0-2-6,0 2 2,0 0-9,0 0-4,0 0-1,0 0-5,0 0-1,0 0-6,0 0-5,0 0-4,0 0-5,0 0 0,0 0-7,0 0 8,0 0-13,0 0 1,0 0 0,0 0-3,0 0 1,0 0-7,0 0 1,0 0-2,0 0 3,0 0 2,2 13 9,-2-8 8,2 1 0,-1 4-1,1-3-4,0 3 5,-1 0 12,1 2-2,0 4-1,-1-4-5,-1 0-12,0 0 11,0 0-7,2 1-6,-4 1 2,4-2 9,-2 5-1,0-1-2,0-3-2,0 2-4,0-3 10,0-1 1,0 2-4,0-3-6,-2-1-2,2-1-4,0-2 12,-1 2-16,1-3-1,1 0-1,-2 2 4,2-3-2,-1-1-5,0 2 0,0-5 5,0 7-7,0-7 4,2 5-15,-2-5 8,0 3 3,0-3-5,0 0-16,-5 5-3,5-5-25,0 0-30,0 0-26,-2 4-36,1-1-38,1-3-44,-9 3-50,9-1-43,-4 2-238,2-1-590,2-3 261</inkml:trace>
  <inkml:trace contextRef="#ctx0" brushRef="#br0" timeOffset="127455.0879">6962 4195 72,'0'0'82,"0"0"-3,0 0-6,0 0 0,0 0 1,0 0-7,0 0 1,0 0-5,0 0 1,0 0 0,0 0 0,0 0-7,0 0-1,0 0 0,0 0-4,0 0-3,0 0-1,0 0 3,0 0-8,0 0-3,0 0 5,0 0 0,0 0-1,0 0-4,0 0-3,0 0 5,0 0-6,-5-6-1,5 6 2,0 0-1,0 0-5,0 0-2,0 0-2,0 0-1,0 0 3,0 0-11,0 0 2,0 0 0,0 0-4,-11 3 4,11-3-3,0 0-2,0 0 5,0 0 0,0 0-3,0 0 1,0 0-1,0 0-4,0 0 3,0 0 3,-7 3-2,7-3 0,0 0-3,-4 2-4,4-2 5,-5 2 0,5-2-2,-5 2-4,0-2 5,5 0-3,0 0 2,-6 3 1,6-3 1,-7 3-1,7-3 1,-4 2 1,4-2-2,-3 3 0,3-3 0,-6 2-4,6-2 3,0 0 1,-4 3 1,4-3-4,-3 4-1,-1-4-1,4 0 2,-2 4-1,-2-2 4,4-2-2,-3 6-4,2-4 3,0 2 0,-2-1 0,1 0-3,2-3-3,-3 5 1,1 0 3,2-5-1,-3 6 0,-1-3 1,4 1 1,0 0 1,0-4 2,-4 6-3,3-2 4,0-1 0,-2 1-1,3-1 0,0-3 2,-4 4-2,3-1-2,0 1 0,1-4-1,-3 6 1,3-2 0,-1-1 2,-2 1-3,3-4 2,-1 5 1,-3 0 1,2-3-7,2-2 4,-3 2-6,3-2 5,-1 4-2,2 3 3,-1-7-6,-1 4 6,1-4-4,-3 3-1,3-3-1,0 5-1,0-5 2,-2 6-2,2-2 1,0-4 0,0 4 1,0 1 1,-3 0-4,3 0 1,-1 0-1,1-1 5,-3 3-1,3-4-3,0 0-1,-1 2 5,-2 0-1,3 0 3,0-1 1,3 1-1,-3-1 2,0 1-2,-3 0 1,3-1-4,0 0 3,0 1 3,3-1-4,-3 1-1,0 1-1,0-6 1,-3 4 0,3 1 0,0-1 1,0-4 2,0 9-4,3-5 1,-2 0 3,-1-1-1,0 3-5,0-1 4,0-2 2,3 4-3,-6-1-2,3-2 3,3-1 0,-6 1 0,3 1-2,3 0-3,-3-3 5,0 3-1,-3 0 5,6-1-4,-2 0-1,-1 1 0,3 0 1,-3 0-1,0 0 3,0 1 2,0 0-1,2-2 4,-2 1-2,0-1-4,0 1-3,3-2 2,-2 2-2,-1-3 2,0 3 0,3-3-2,-3 5 0,1-5 0,-1 2 3,1 0-5,3 1 1,-3-1 2,2-1 0,-2 1 0,-1 1-4,5-1-1,-2-2 3,-3-2-3,5 3 2,-3 3-1,1-5-1,1 1 1,-1 0-2,0 1 1,-3-3 2,7 4-3,-2-3-2,-5-1 5,6 3-2,-2-1 1,0-1 1,2 0-4,-6-1 0,8 2-1,-8-2 1,6 0 3,-1 0-2,-5 0 0,10 1-1,-4-1 1,-6 0-4,7 0 4,-7 0-4,8 0 2,-8 0 4,10-1-1,-5 1 1,-5 0-5,11-2 3,-8 1 1,3 0 1,-6 1-4,8-3 1,-2 0 2,-4 2-2,-2 1 1,9-3 2,-4 3-1,0-3 3,-1 0-1,1-1 6,-1 0-4,0 3 2,0-2-2,0-1 4,-1 1-4,0-1 3,2 1 1,-1 0 1,-3-1 6,3-1-3,1 3-6,-2-3-2,2 3 3,-4-3 2,3 2-2,-2-1-4,1-1 2,0 2 1,0-2 1,0 3-2,0-4-1,-2 2 5,1-1-7,0 1 1,1-1-1,0 2 1,-3-2-1,4 0 3,-3 3-1,0-5-2,1 3-2,-1 1 8,0-2 12,-1 0-7,0 5-1,0-7 1,3 2-1,-2 2 4,-1-4-1,0 4-6,1 1-1,-1 2-2,0-10 5,2 8-9,-2-3 8,0 1-7,0-1 6,1 0 1,-1 0-8,-1 0-3,1 5 4,-2-8 1,4 4-7,-4-1 1,2 0 2,-1 1 1,0-1-1,1 0 1,-3 1-5,3-2 4,-1 2-3,0-1 0,-1 0 2,1 1-6,1 0 12,-1 0 4,-1 1-14,2 3 0,0-9 3,-2 7-2,1-2-8,1 4 13,0-7-4,0 7 13,-2-6-15,2 3-2,-2 0-2,1-1 4,1 4 2,-2-8-1,2 5 2,-2-2-1,2-1 1,0 3-5,-3-1 3,2 0 5,0 0-3,-1-1-8,-1 1 7,3 1 3,-4-2 0,2 1 3,0-1-4,0 2 3,1-2-8,1 5 1,-6-8 1,3 4 8,2 0-3,-1 0 0,-1 0-6,2 0 4,-2-1 7,2 2-15,-3-1 6,-1 2-3,5 2 2,-3-8-2,1 6 3,-2 1-5,4 1 2,-4-5-1,3 1-3,1 4 11,-8-4-3,7 0-2,-2 1-2,3 3 2,-5-1 5,5 1-7,-5-3 6,5 3-3,-5-4 1,5 4-1,0 0 0,-4-3 1,4 3-3,0 0 1,-5-1 1,5 1-1,0 0 0,-2-2 3,2 2-3,0 0 8,-8-3-7,8 3-2,0 0 4,-6-1-2,6 1-3,0 0 4,-7-3 3,7 3-2,-4-1-3,4 1-3,0 0 3,0 0 1,-5-1-3,5 1 3,0 0 5,0 0 1,0 0-6,0 0 0,-9 0 1,9 0-5,0 0 3,0 0-9,0 0 11,-10 1-2,10-1-7,0 0 13,0 0-6,0 0 1,-8-1 4,8 1-7,0 0 0,0 0 1,0 0 8,-5 1-10,5-1 2,0 0 4,-8 3 0,6-2 1,2-1-5,-7 1 13,7-1-10,-3 3 1,3-3-3,-7 3-3,6-1 4,1-2-5,-4 2 6,4-2-3,-6 3-4,6-3 9,-6 4-3,3-4-2,3 0 4,-4 4 4,4-4-11,0 0 16,-6 4-14,6-4-3,-3 2 4,3-2 0,-4 5 1,4-5-1,-3 3-2,3-3 3,-2 2 0,2-2 0,-5 5-2,2-3 0,1 2 10,2-4-13,-1 6 2,1-6 2,-4 5 10,4-2-1,-1 1 0,-2 0-12,3-4-1,-4 4 8,4-1-7,-1 1 2,1-4 3,-1 4 3,-2 0-5,3 0 10,-1-2-7,-2 2-4,3-4 6,-5 7-7,4-6 1,1 4-3,-1-2 5,-2 1-1,3 1 2,-1 0-3,-2 0 4,1 0-6,-1 4 2,3-4 3,-1 3 4,-2-1-8,2-1 4,-2 2-2,2-2-3,1 1 6,-5 3-4,5-1 6,-1-2-24,-2 0-9,2 1-18,-2 4-18,2-3-20,0 1-15,-2 2-17,2-2-20,1 1-27,0 2-23,0-2-34,1 0-27,2 1-205,-2-3-492,0 1 219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2:21.25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11485 3575 29,'3'-2'137,"-3"2"2,4-3-4,3-1-4,-5 1 4,-2 3-6,4-1-2,0-3 8,-4 4-16,4-4-7,-2-1-5,1 2-5,-2 2-12,0-3 4,3 0-2,-3 1-5,2 0-18,-3 3-6,3-4-3,-1-2-9,3 2-4,-4 0-8,2 0 2,-2 0-2,1-1 0,0 3 10,-2 2 0,1-5 5,2 3-3,-3 2-4,1-6 0,-1 6-5,0 0-4,0-3-1,0 3-1,0 0-4,0 0-4,0 0-2,-4-5-3,4 5-4,0 0 1,0 0-3,0 0-1,0 0-2,0 0-2,-6 12 9,2-7 3,-3 1 0,0 1 2,1 0 2,-1 5 4,-1-6 8,0 7-5,-2 1 0,-2-1-2,1 2-3,-2 0 7,-4 6 1,2-2-3,1-4 3,-4 6-1,8-4-5,-3-2-1,0 2 2,-1-2-2,6-1-5,-2-4 0,1 2-1,0 2-3,2-6-2,2 2 1,-2 0-2,3-1-1,-2-1-6,1-2 0,1 0 2,1-2-3,2 2 0,-3-2-5,3-1 8,-2 1-2,3 1-4,0-5 3,-1 3-3,1-3 3,0 0-2,0 0-6,-1 5 3,1-5-1,0 0 1,0 0 4,0 0-2,0 0-5,9-15-3,-5 10 3,1-4 0,1 1 2,1-1 0,-2 1 0,4-5 1,-1 3-2,0-1-5,1 4 8,1-4-8,2 0 1,-2-3 3,3 1-4,-7 4 2,7-5-2,1 4 1,-2-3-1,0 0-1,1 0 2,1-1-5,-2 3 7,1-4-4,0 3 7,0-2-8,1 2-1,-1 0 7,-2 1-4,1-1 1,-4 3-1,2-2 4,-1 5-2,-4-5-4,3 4 2,-2-3 3,-1 4-3,-1 0-1,0 0 10,-4 1-9,5-1 2,0 0-5,-1 1 7,0 1-8,0-1 2,-2 0-2,1 1 14,-1 0-8,1 1-3,-2 0-1,-1 3-1,4-5 3,-4 5 3,0-2-2,0 2-2,0 0-2,5-3 0,-5 3-3,0 0 16,0 0-15,3-2 0,-3 2 1,0 0-2,0 0 5,0 0-3,0 0 10,0 0 4,0 0-4,11 3 0,-11-3 3,4 4 2,0 1 4,-2-2 6,1 4 17,1-3-9,1 5 2,0-2-5,-1 2 1,1 0-1,1 2 14,1-2-8,-2 3-4,4 3 9,-3-5 17,1 1-22,0 4 15,3 2-19,-2-2-2,-3-4-6,0 1 5,5 2-1,-2 2 0,0-3 1,-3-3-10,1 0 10,-2 4-5,-1-6-3,2 2-1,-1 0 2,0 0-8,-2-4-1,2 2 7,-1-3-2,-1-1-8,-1 0 4,-1-4-4,4 8 8,-4-3-6,0-5 1,0 0 1,0 4-6,0-4-5,0 0-6,0 0-2,0 0-18,3 6-14,-3-6-17,0 0-17,0 0-12,0 0-23,0 0-17,0 0-19,0 0-19,0 0-22,0 0-30,0 0-25,0 0-10,4-17-12,-4 11-209,-3 1-512,3 5 226</inkml:trace>
  <inkml:trace contextRef="#ctx0" brushRef="#br0" timeOffset="366.9574">11294 3605 56,'0'0'209,"-6"-1"-14,6 1-16,0 0-10,0 0-15,-9 1-9,9-1-2,0 0 2,0 0-4,0 0 5,21 1-6,-8-1-1,5 3-11,1 0-9,3-3-11,8 1-6,-2 1-5,0-1-4,-1-1-11,4 2-3,0 1-8,1-3-6,0 0-5,-1 0-8,-2 0-4,-7 0-8,0 0 1,-3-3-6,1 3-1,-2 0-1,-7 0-6,1 0-4,-4 3-4,-1-3-5,0 0-9,-1 0-10,-6 0-11,9 0-14,-5 2-6,-4-2-16,8 2-13,-8-2-20,0 0-21,6 3-25,-6-3-41,5 2-7,-5-2-11,0 0-14,9 4-141,-9-4-372,10 1 164</inkml:trace>
  <inkml:trace contextRef="#ctx0" brushRef="#br0" timeOffset="3275.9677">12971 3406 126,'0'0'149,"3"-6"-3,-3 6-2,3-2-11,-3 2-4,0 0-2,0 0-10,0 0-8,0 0-10,0 0 2,0 0-3,0 0 10,-3 12 15,0-6-2,-1 3 4,-2 3-10,-2 0 0,0 4-2,-5 0-5,2 1-3,-2 5-8,-1-8-9,1 10 6,-2-2-1,-1 0-9,5-8-5,0 2-3,0-2-6,1 0-4,1-4-8,3 0 1,-1-2-11,1 3 4,2-6-10,2 0-5,-2-2-4,1-2-3,3-1-6,-4 9 1,4-9 1,-2 5-2,2-5-6,-3 3 6,3-3-7,0 0 3,0 0-1,0 0-4,0 0-1,0 0 0,0 0 1,0 0-8,13-14 2,-5 6-1,-1-1 1,0-2-6,0 2 12,2 0-11,0-1-1,0 0-6,2-2 6,-1-2-2,-3 4-9,1 0 0,0-2 3,-1 3-1,1-2-2,4-1-3,-5 1 1,2 1 1,-1-2 3,0 1-5,3-5 6,-5 8-6,3-6-3,-2 4 4,4-2 0,-1-1-2,-2 4 3,1 0 12,-1-3-9,1 7-3,-3-5 3,2 4 2,-2 1-2,-2-1 1,1 2 2,0-3 0,0 4 0,-4-1 3,2 1 2,2 0-4,-5-1-1,0 4 0,4-3 3,-4 3-2,4-2 2,-4 2 0,0 0-6,1-4 3,-1 4 1,0 0 1,0 0-2,0 0 2,0 0-1,0 0 3,0 0-1,0 0 7,2-3-7,-2 3-3,0 0 1,0 0 0,0 0-3,0 0 1,0 0-1,0 0 5,0 0-6,0 0 2,0 0 5,0 0-3,0 0 3,0 0-4,0 0 2,0 0 1,0 0 0,0 0-1,0 0-1,0 0 1,0 0-2,0 0 1,0 0 0,0 0 7,0 0-5,0 0 3,0 0-2,0 0-2,0 0 1,0 0 1,0 0 0,0 0 1,0 0-2,0 0-1,0 0 4,0 0-7,0 0 3,0 0 3,0 0-3,0 0-2,0 0 5,5 0-3,-5 0-2,0 0 4,0 0-2,0 0 9,0 0-4,0 0-5,0 0 4,0 0-3,0 0 0,0 0 0,0 0-3,0 0 1,0 0 4,0 0-2,0 0 0,0 0 3,0 0 0,0 0-6,0 0 3,0 0 0,0 0 4,0 0-5,0 0 0,0 0 3,0 0 0,0 0-2,0 0 2,0 0 4,0 0-8,0 0 9,0 0-15,0 0 8,0 0-3,0 0 1,0 0 0,0 0 2,0 0 0,0 0-1,0 0-1,0 0 2,0 0-1,0 0 1,0 0-5,0 0 7,0 0-2,0 0 1,0 0-2,0 0-1,0 0 3,0 0 0,0 0-2,0 0 2,0 0 2,0 0-9,0 0 6,0 0 0,0 0 0,0 0-4,0 0 0,0 0 4,0 0 0,0 0 2,0 0-4,0 0 5,0 0-3,0 0 1,0 0 0,0 0-3,0 0 7,0 0-5,0 0 0,0 0 0,0 0 1,0 0 2,0 0-2,0 0 1,0 0-2,0 0 5,0 0-7,0 0 3,0 0-3,0 0-2,0 0 8,0 0-7,0 0 7,0 0-2,0 0-8,0 0 3,0 0 3,0 0-1,0 0 5,0 0 0,0 0-4,0 0 4,0 0-6,0 0 2,0 0 0,0 0 0,0 0 2,0 0-2,0 0 3,0 0-3,0 0 0,0 0 1,0 0-4,0 0 5,0 0-3,0 0-1,0 0 3,0 0-2,0 0 3,0 0-1,0 0-2,0 0 5,0 0-1,0 0-2,0 0 2,0 0-2,0 0 0,0 0-2,0 0-2,0 0 4,0 0-2,0 0 1,0 0 0,0 0 1,0 0-3,0 0 7,0 0-1,0 0-3,0 0-1,0 0-1,0 0-1,0 0 2,0 0-4,0 0 3,0 0-1,0 0 1,0 0 1,0 0-3,0 0 8,0 0-5,0 0 1,0 0-3,0 0 1,0 0-1,0 0-1,0 0 4,0 0 2,0 0-6,0 0 1,0 0 1,0 0 2,0 0 1,0 0-1,0 0 0,0 0 0,0 0-3,0 0-1,2-4 1,-2 4 4,0 0-2,0 0-3,0 0 12,0 0-15,0 0 4,0 0 3,0 0-1,0 0 0,0 0 1,0 0-1,0 0-1,0 0-1,0 0 0,0 0 4,0 0-2,0 0 1,0 0-4,0 0 3,0 0 5,0 0-7,0 0 2,0 0-2,0 0-1,0 0 3,0 0-2,0 0 4,0 0-5,0 0 2,0 0 0,0 0-1,0 0 4,0 0-3,0 0 3,0 0-3,0 0 0,0 0 2,0 0 0,0 0-7,0 0 8,0 0-3,0 0 4,0 0-1,0 0-3,0 0 1,0 0-2,0 0 4,0 0-4,0 0 2,0 0-1,0 0 2,0 0 1,0 0-4,0 0 2,0 0 0,0 0-1,0 0 3,0 0 2,0 0-5,0 0 0,0 0 5,0 0 0,0 0 0,0 0 3,0 0-1,0 0 8,0 0-5,0 0-4,0 0 1,0 0 2,0 0-2,0 0 1,0 0-4,0 0 9,0 0-3,0 0-3,0 0 5,0 0-7,0 0 7,0 0-1,0 0 3,0 0-6,0 0-4,0 0 10,0 0-3,0 0-2,0 0 5,0 0-6,0 0-2,0 0 4,0 0-4,0 0 3,0 0 4,0 0-5,0 0-7,0 0 3,0 0 2,0 0 0,0 0 3,0 0-1,0 0 0,0 0-5,0 0-2,0 0 9,0 0-6,0 0-4,0 0 2,0 0-1,0 0 3,0 0-3,0 0 5,0 0-7,0 0-3,0 0 7,0 0-6,0 0 6,0 0 0,0 0 0,0 0-3,0 0 0,0 12 11,0-9 8,0-3 5,4 7-12,-3-4 0,-1 1-3,1 0 5,2 0-3,-3-1 1,0 0 6,4 1 5,-3 0-2,-1 0 5,3-1 1,-3 0-6,1 2 11,-1-2-11,4 0-12,-3 1 9,-1-1-3,0-3 3,3 6-3,-2-3-3,-1-3 10,4 2-11,-4 3 2,2-2-2,-2-3-3,0 7 3,3-6 8,-2 4 0,1-2-2,0 1 4,-1 0-8,2-1 2,-2 0 2,-1 0-4,4 2 4,-3-1 2,2 1-4,-2 1 10,4 0 1,-1 0-3,0 0 11,0 2-11,-1-2-2,1 3 0,0 1 2,1-1 5,0 2 1,0-4-2,1 4 0,-1 0-5,0 0 0,0-1 6,4 4-2,-4-4 1,1 5 5,0-3-8,-2-2 5,5 4 1,-3-2 6,-1 4-9,1-7 2,-2 3-3,2-3 0,-2 1-4,0-2-1,-1 0-1,0 0-4,0-2 1,2 1 1,-1-1 4,-3-1-3,4 2-4,-1-2 0,-3-1-2,2 0-1,-3-4 2,1 5-6,2-1-1,-3-4 2,0 3-1,0-3 3,0 0-5,0 0 2,6 5 5,-6-5-8,0 0 4,0 0-5,0 0-14,0 0-17,0 0-16,0 0-25,4 3-23,-4-3-24,0 0-24,0 0-22,0 0-21,0 0-24,0 0-26,0 0-25,0 0-32,0 0-28,0 0-254,4-11-620,-4 11 274</inkml:trace>
  <inkml:trace contextRef="#ctx0" brushRef="#br0" timeOffset="4999.9699">12911 3609 44,'0'0'57,"0"0"-5,-3-7-3,3 7 13,0 0-11,0 0 5,0 0 0,0 0-1,0 0-1,0 0 6,0 0-6,0 0 4,0 0 0,0 0 15,0 0-16,0 0-2,0 0 1,0 0-3,0 0 4,0 0-10,0 0-1,0 0-3,0 0-14,0 0 2,0 0 0,0 0 0,0 0-1,0 0 2,0 0-18,0 0 4,0 0-1,0 0-3,0 0-2,0 0-2,0 0-4,0 0 6,0 0-1,0 0-6,0 0-4,0 0 7,0 0-4,0 0-2,0 0-1,0 0 3,0 0-4,0 0 5,0 0 1,0 0 6,0 0-1,-4-1-1,4 1 5,0 0 1,0 0 1,0 0 4,0 0 7,0 0-2,0 0 4,0 0 1,0 0 3,0 0 2,0 0 0,0 0 0,0 0-6,0 0 7,0 0 4,0 0 1,-11 8 7,7-8-4,4 0 3,-4 3 2,3-1-4,-2 0 0,-1 0-4,4-2-2,-7 6-2,3-2 7,-2 0 0,3-1-3,-1 1-2,0 1-3,-1-1 0,-2 1 2,0 2 1,3 0 0,-1 0-2,-1-2-3,1 0-2,0 3 2,-1-4-6,3 0-2,0 2 3,-1 1-2,2 1 0,-2-2-6,-1 0-2,1 0 5,0 0-3,2 0-1,0-1 1,-2 1-2,2-2-6,2-4 2,-4 8 0,1-4-3,1 1 4,2-5-7,-5 9 0,2-7 1,2 3-1,1-5 1,-4 7-1,4-7-3,-2 6 2,0-2 2,2-4 7,0 0-11,-2 4-3,2-4-3,0 0 1,-3 7-2,3-7 5,0 0-2,0 0 1,-1 5-1,1-5-4,0 0 6,0 0-2,0 0-2,0 0 1,-5 5 2,5-5 7,0 0-13,0 0 6,0 0-3,0 0-1,0 0-7,0 0-10,0 0-13,0 0-16,0 0-14,0 0-17,0 0-22,0 0-16,0 0-24,0 0-22,0 0-24,0 0-21,0 0-18,20-7-139,-20 7-393,13-5 175</inkml:trace>
  <inkml:trace contextRef="#ctx0" brushRef="#br0" timeOffset="5517.8965">12870 3677 59,'0'0'152,"0"0"-6,0 0 3,0 0-5,0 0-2,-3 0-1,3 0-3,0 0-4,0 0-6,0 0 0,0 0-8,0 0-5,0 0-7,0 0-3,0 0-6,0 0-7,0 0-3,0 0-10,0 0-6,0 0 1,18 2 2,-13 0-2,8-2-2,0 0-1,-3 1-1,12-1-2,-2-2-6,-1 3 1,4-1-12,5 0-2,-1 0-4,-5-1-5,-3 3-7,4 0 0,-1 1-3,-3-3-3,3 0-3,-2 0 3,-3 0-7,-2 0-3,3 0-2,-8 0 1,3 0-3,-4 0-1,0 1 0,-9-1-1,9 3 1,-9-3 5,10 0 1,-10 0-5,0 0 0,10 0 1,-10 0-6,0 0 0,0 0-1,0 0-10,9-3-16,-9 3-21,0 0-18,0 0-32,0 0-36,0 0-44,0 0-51,0 0-41,0 0-167,0 0-463,0 0 206</inkml:trace>
  <inkml:trace contextRef="#ctx0" brushRef="#br0" timeOffset="6652.0696">14655 3546 59,'0'0'239,"0"0"-9,1-3-7,-1 3-8,0 0-10,0 0-12,0 0-10,0-6-10,0 6-4,0 0-16,0 0-8,0 0-15,0 0-10,0 0-11,0 0-2,0 0 2,0 0-5,0 0 7,1 14 0,-1-7-1,-1 1 10,1 3-13,0-3 7,-2 3-7,2 2-14,-3 1 6,3-3-9,-4 7 5,3-3-5,-2 2-6,2 2-14,-7 5-5,7-6-3,-1-1 3,-5-2-7,7-3-8,-1-1 1,1 1-2,0-4-11,-3 0-5,3-2 2,0 1-6,0-2-2,0 0-4,-1-2-1,1-3 0,0 8-4,0-7-3,0-1-2,0 0-10,0 5-11,0-5-4,0 0-34,0 0-12,0 0-16,0 0-17,0 0-24,0 0-23,0 0-31,0 0-30,0 0-23,4-14-37,-3 6-37,2-1-247,-3 0-589,4-3 260</inkml:trace>
  <inkml:trace contextRef="#ctx0" brushRef="#br0" timeOffset="7480.092">14522 3513 11,'8'-3'169,"-3"0"-8,4 1-11,2-3-14,-2 1-12,5 2-3,0-1-8,4 0-10,-1-2-5,3 2-11,1-1-7,-3 1-10,1-2-6,1 4-6,-2-1-3,1 1-5,-1-1-3,0-1-8,2 3-2,-3 0-4,2-3-3,-2 3-2,-3 0 0,-1 0-6,-2 0-1,2 3-2,-1-3-3,-1 1 4,-2 2-4,-3-2-4,2 0 1,-2 0-4,-3 0 2,3 3 6,-4-2 1,1 0 6,1 0-2,-4 2 2,0 0-1,2 2 0,-2-3 1,0 2-3,0-1 2,-2 4-2,2-3-4,-4 0 2,3 5 4,-3 0-3,-1-2 3,-1 2 1,-1-3 0,1 4-1,0-3-2,-2 2 0,-2-1-1,-1 0 1,1 2 2,-1-3-3,2-1 3,-3 2-6,1-4-1,2 3 0,-4 1 3,4-2 3,0 0 0,1 0-2,-2-2-3,5-2 3,-5 2-3,6-1-3,-4 0-2,7-3-1,-6 2-1,5-1-2,-2 2 3,4-4-3,-5 1-1,1 1 3,4-2-3,0 0 6,0 0-3,0 0 3,-3 2-2,3-2 2,0 0-3,0 0 1,0 0-3,0 0 3,16-6 2,-7 2 2,1 3-6,2-2 1,-1 0-2,2-3 3,5 2-4,-5 3 0,2-3 1,3 2-3,-4 1 2,3 0 2,-2 1-7,-2 0 6,5 0-2,-5 1 0,1-1-4,-4 3 1,4-3 0,-3 4 0,-2-3 0,-1 2-2,2 0 1,-2 1 1,-2-1 0,-2 0 5,3 3 0,-1-1 2,-1 1 0,-3 0 1,1 1 3,-3 3-3,0 0 3,-3-1-1,1 1 1,-2-2-2,-2 4 3,1-4 0,-3 3-2,-1-1 3,-5 2-1,1 0 2,-1-4-1,-1 4 8,0-5-5,0 3 8,-2-4-3,-3 2 2,0-4 5,-2 1 0,-1-2-3,-5-1 2,1 0-4,3-1-3,-2-3 4,6 2 5,-1-3-12,1 3-2,3-4 2,1 0-5,3 1 2,2-1 1,0-1-11,1 3 5,-4-4-2,5 2-7,0-1-7,-1 3-13,2 0-10,3-3-19,-2 0-20,3 1-24,1 1-28,3 3-32,-5-4-41,5 4-60,1-10-235,-1 10-525,5-4 232</inkml:trace>
  <inkml:trace contextRef="#ctx0" brushRef="#br0" timeOffset="8725.9707">17028 3699 78,'-3'-3'121,"3"3"-8,-1-5-3,1 5-6,-4-7 1,4 4-2,0 3-10,-4-4-3,4 4-18,-2-7 14,-1 4-21,3 3-9,-5-3 1,0 1-7,-4 1-4,1 0-3,1 1-2,-5-3 1,3 1 0,0 2 0,-2-3-2,-1 3-6,2 0 0,0 0 4,2 0-11,-1 0 0,0 1 1,2 1-4,-2-2 0,-2 2 2,3-2-9,-3 3 6,1-2 5,1 1 1,0 2-3,0-1 4,-2 1-3,0 1-3,1-2 4,0 2 1,-1 1-4,1-3-2,0 2-3,1 3 4,0-4-5,0 4 8,2-2-3,-1 1 2,0 1-2,1 1-4,1-1-6,-1 1 4,1 1 1,0 0 19,-1 0 2,1 1-4,2 0-4,-1-1 8,-2 5-2,5-2-5,-2-3-1,0 2-4,3 0-1,-2-3 0,3 3-2,-2-1 6,4 0-3,-2 0 1,0 2 7,3-2-6,-3 0 2,1 0-2,2 1 4,-2 0-1,3 0 0,-2-1 4,2 1 4,1 0-1,-1 0-2,1-2-2,-1 1-2,3 0-6,1-1 1,-1 1-1,0-2-2,2-3-3,-1 4 1,2 0 0,4-2-2,0 3 2,-2-5-8,3 3-4,4-1 3,-6 0 0,2-3-3,0 3 3,-4-3-1,8 2-1,-1-2 1,-6-2-1,3 1-3,3-4-2,2 2 2,2-1 0,-3-2 2,0-1-2,3 0-4,-3-2 0,3 1 1,-1 0 6,-1-2 13,-2-1-16,-3 2 1,-2-1 3,0 3-1,-1-3 6,-2-1-3,-2 3 1,1 1-1,-3-1-1,0 1-1,1-1-2,-3-2 0,1 1-3,0 3 2,-1-1-6,1 0 1,-2-1 3,-3 3-8,2-4-13,-2 4-8,4-4-16,-4 4-27,4-1-27,-4 1-29,0 0-31,0 0-43,0 0-49,0-3-64,0 3-163,3-6-506,-2 3 224</inkml:trace>
  <inkml:trace contextRef="#ctx0" brushRef="#br0" timeOffset="9653.7446">18649 3730 44,'0'0'197,"0"0"-13,0 0-10,0 0-13,0 0-11,0 0-5,0 0-6,0 0-5,0 0-4,0 0-8,0 0-4,0 0-2,0 0-5,-6 0-1,6 0 0,0 0-1,0 0-7,0 0-4,0 0-7,2 7-1,-2-7-9,0 5 1,0-1-2,0 1 3,2 0 8,-2 3-1,1 1-2,-1 0 3,-1 2 8,1-2-8,-2 3 4,-1 1-1,-1 0-3,1-2 0,1 4 1,-1 2-5,1 1-4,0-1-4,-2 0 3,1 3-12,0-3 12,-1 1-1,2 0-7,-2 2-10,1-3 7,0-3-4,-1 2-7,1-6 0,2 4 0,0-3-12,1-1-2,-3-1-7,2 0-3,1-2-2,-4-1-5,4 1-4,0-2-2,0 2 3,-2 1-4,1-4 0,1-2-5,-2 3 2,1 1-5,-1-4-5,2-2 5,-1 4-17,1-4 2,-1 6-3,1-6-19,0 0-11,1 4-24,-1-4-11,0 0-17,0 0-19,0 0-19,0 0-31,0 0-29,0 0-31,0 0-28,0 0-30,-1-15-30,2 7-26,0 3-206,4-6-579,-5 2 255</inkml:trace>
  <inkml:trace contextRef="#ctx0" brushRef="#br0" timeOffset="10334.0618">18409 3737 112,'0'0'169,"5"-4"-15,0 3-12,5-4-7,1 3-6,0 0-8,3 0-5,-1-2-13,6 3-5,-2 1-5,2-3-5,-1 3 1,1 0-5,0 0-5,-1 0-4,3 0-5,0 0-8,-3 0-3,3 0-5,-1 3-3,-6-2-6,4 3-3,-5-2-3,1 2-2,-1-4 0,-1 6 0,0-5-3,1 4 2,-2-1 0,1 3 1,-1-3-9,-2 1-1,-1 0 2,0-1 1,0 2 0,1-2-5,-1 3-1,-3-1 9,3-1-12,-1 1-6,2 1 4,-2-3 2,-2 3-6,5 1 3,-2-2-2,-4 0-1,1 0-1,0-1 3,0 4 1,-4-3-2,3-1 1,-4 4 0,0-5-2,0 4 0,3 0 0,-2-2 0,-1 1 0,1 3-4,-1-5 4,0 2-2,0 1-2,-1-2 3,1 2-1,0-3-2,-1 3-2,-2-3 4,2 2-3,-2 1-2,2-2 0,-3 1 3,3 3-1,-7-2 0,6 1 6,-5-1-3,6 3 0,-3-1 2,-4-2 1,2 0-2,1 1-1,1-1-1,-5-1 0,0 0 0,4 0-1,-4 1-2,4-4 1,-1 3-1,-2-2 0,2-1 1,-5 1-1,1 0 0,1 1 4,3-1-1,-3-1 5,-1-2-3,-3 2 2,3 2-4,-2-2 3,-2-1-5,-1 0 4,7 4 0,-3-5 3,-9 2-1,4 0-4,1 0 1,-3 1 0,2-1-2,-1-1 1,0 0-3,0-1-2,2 0 1,3 1-2,0-1 1,-1 0 0,0-2-10,0 3-7,1-3-11,1 0-12,1 0-18,-1 0-16,4 0-18,-2-3-16,9 3-30,-11 0-29,11 0-43,-5-2-45,1 0-176,4 2-460,-2-5 204</inkml:trace>
  <inkml:trace contextRef="#ctx0" brushRef="#br0" timeOffset="11341.6649">20374 3752 98,'0'0'167,"0"0"-5,0 0-15,0 0-15,0 0-6,0 0-4,0 0-2,24-3-2,-13-1-12,-1 4 6,4-2-14,0 1 1,4 1 0,0 0-9,1-3-6,-2 2-8,3-3-2,1 3-11,-1 0-5,1-1-5,-2-1-4,1 3-10,3-2-3,-5 0-1,0 2 0,1-2 5,0-2-1,1 3-8,-5-2-10,-1 3-14,-3 0-7,0-3-8,-2 1-3,-2 3-14,-7-1-6,8-1-9,-8 1-13,6 0-18,-6 0-19,0 0-17,0 0-14,0 0-13,0 0-17,-27 1-1,16 0-105,-8 1-279,-2-2 123</inkml:trace>
  <inkml:trace contextRef="#ctx0" brushRef="#br0" timeOffset="11892.1142">20376 3747 167,'0'0'165,"0"0"-20,0 0-9,0 0-9,0 0-4,0 0-14,-8 2-3,8-2-1,0 6-6,0-6-2,0 4-9,0-4-4,1 5 1,-1-1 2,0 4 4,3-3 6,-3 2-8,2-1-4,-2 2-2,0 1-7,2 0 4,0 1-3,-2 0-5,2-1-3,-2 2 6,3-1 1,-1 0 0,3-1 4,-5 3-3,0-1-3,4 0-3,-3 4 10,-1-3 5,1 0-8,2 0-8,-3 1-7,7 0 1,-9 4 5,4-1 1,0 0-7,-1-5 4,3 2 2,-2-1-1,3 5-6,-1-3-1,0 2-6,1-3 3,-2-2-2,3 4 0,-1-3-18,-2 0 13,6-3-4,-3 1-5,-1 0 6,0 0-19,2-2 12,-1 0 7,-1-1 0,3 0 3,-2-1 1,2-1 1,-3-1-4,3-1 0,2-1 1,0 2 7,2-3-15,1 0 0,0-1-1,0-1-6,6 0 2,-1 1 1,0-2-11,-1 0 0,3 0-6,-2-1-1,0 2 0,0-3-3,-2 2 2,-1 1-5,-2-2-1,0 1-3,-1 0 0,1 1-2,-2 0 1,-2 0 0,3-2-4,-5 2-2,1 1-3,-1 0-4,1-1-6,-8 1-7,13 0-12,-8 0 2,-5 0-10,8-1-19,-8 1-9,6 0-5,-6 0-17,4-2-29,-4 2-10,0 0-15,0 0-10,0 0-10,5-3-12,-5 3-20,0 0-19,0 0-29,0 0-28,0 0-21,0 0-212,-9-7-545,5 3 241</inkml:trace>
  <inkml:trace contextRef="#ctx0" brushRef="#br0" timeOffset="12256.3554">20460 4025 216,'0'0'223,"0"0"-4,0 0 7,0 0-21,0 0-11,27-3-14,-13 3-14,-5 0-13,12-1-8,-2 2-6,1-1-13,1 3-5,3-3-13,1 0-14,-2 0-8,-5 0-7,1 3-7,2-3-7,-7 0-9,-1 2-1,-3-2-7,1 0-10,-3 0-19,0 0-10,-2 2-19,-6-2-18,8-2-19,-8 2-20,7 0-25,-7 0-22,0 0-34,0 0-19,8 0-38,-8 0-156,0 0-391,3-2 173</inkml:trace>
  <inkml:trace contextRef="#ctx0" brushRef="#br0" timeOffset="13337.8097">11062 4741 84,'0'0'238,"-2"-4"-11,2 4-11,0 0-14,-4-3-12,4 3-15,0 0-8,0 0-14,0 0-8,0 0-2,0 0 4,0 0-1,0 0-3,-2 12 5,4-6-6,0 1-1,-2 2-3,0 1-3,-2 3-14,2 3-3,-2-2 22,-3 4-15,2 0-13,0 0-12,1-1 5,-2 0-11,0-1-8,2 1-16,-1 0 5,1-1-4,-1 0-13,2-3 7,0-2-8,-2-1-10,1 1 2,-1-1-2,3-3-8,-1 1-4,1-1 1,-1-1-5,1-1-4,-2 2-7,1-3 1,1-2-10,1 2 5,-1-4-4,0 8-15,0-5-15,0-3-20,0 5-9,0-5-13,0 4-16,0-4-17,0 0-14,0 5-13,0-5-22,0 0-21,0 0-26,0 0-36,0 0-28,0 0-25,-4-17-232,2 13-552,2-4 245</inkml:trace>
  <inkml:trace contextRef="#ctx0" brushRef="#br0" timeOffset="14121.6855">10826 4752 186,'-1'-3'216,"0"-1"-19,1-1-19,0 1-22,2 0-14,4-1-13,2-2-13,1 0-13,8-1-5,0 1-8,3-2-5,8 3-8,-2-3-6,0 3-9,3 1-4,0-1-7,-2 0-3,1 4-6,0-2 0,0 4-6,-7-3-5,-3 3-5,2 3 0,-4-3-3,3 2-1,-8 1-2,2-1-6,-2 3 0,-2-1-2,0-1 1,0 4-6,-5-4 1,1 4 2,-1 0-4,-4 0-2,0 3 4,0 0 0,-4-1-2,-4 3 1,1 3-1,-1-3 2,-2 3-4,0-3 0,-3 0-2,0 3-2,2-4 5,-2 0-2,-1 3 3,-2-2-4,4-2 1,-2 0 3,0 1-2,1-1-1,0-3 0,1 0 1,2-2-1,0 3-3,0-1 3,0-2-4,-1 1 2,2 0 0,1-2 0,0-2 2,1 3 2,2-2-1,-1 0-1,0-2 2,2 0 1,0 2-2,-1-1 3,5-2-1,0 0 5,-3 3 3,3-3-6,0 0-2,0 0 0,0 0 2,0 0-5,11-10 4,-5 7-3,4-1 4,2-2 0,2 2-4,-3-2 3,8 0-3,-1-1 3,1 1 3,4 2 1,-2-1 4,1 1-7,-1 1 1,6-2 1,-8 3-4,2 4 3,-1-2 0,-1 0-4,0 2 0,-2 1-2,-3 0 0,-1 1 2,0-2-1,-2 3-2,-2 1 6,1 0 3,-5-2 4,2 3 5,-3-1 1,0 2-1,-2-4 4,-1 4-3,-1 1 6,-1 0 4,0-1-1,-4 2-2,1-2-2,-2 0-3,0 0 5,-4 2-1,1-2-2,-2 3 6,-6-1-6,4 0-1,2-3 3,-6 2-6,-2 0 2,1-1 2,-2 0-1,-2 1 6,2-5-5,2 4 6,-3-3-3,1-1 2,-1 1-5,-2-4 2,4 1 0,1-2-3,-6 0 4,4 0-6,3-3 0,2 1-6,-2-1 5,1 2-4,4-3-3,-3 2 0,2 0-10,1-3-9,-2 3-8,4 0-18,1 2-17,-2-3-17,4 3-24,3-2-29,-5 1-29,3 0-45,2-3-42,2 2-238,-4-1-511,6 3 226</inkml:trace>
  <inkml:trace contextRef="#ctx0" brushRef="#br0" timeOffset="14999.8677">11499 5864 50,'2'-5'184,"-4"-2"-6,0 0-13,0 0 1,1 1-8,-2 1-14,-1-2-15,0 1-14,-1 2-11,-2 0-1,-1-1-2,-1 0-12,-1 5-4,1-3-7,-3 1-8,0 0-7,-4 1-11,-2 2 2,0 2-5,0 1-3,2-1-3,-3 6-2,-3-4 2,3 2-1,0 1-2,-3 0-6,-4 4 6,7-3 4,-4 3-9,-1 2 3,1-1 0,6-1-1,-6 1-2,8-2 4,-7 6 0,2 0-4,6-3 0,-2-1 4,5 1-6,-2 0 2,4-1-2,0 3-2,2-2-2,0-2 1,2-1-3,5 1-3,0 0 9,0 2-12,0-6 1,5 4-2,2 0-1,3 0-2,5-2 3,-1-1 3,5 2-2,6-1 1,2-2 2,3-3 1,0 0-1,4-3-2,-2 1-3,5-4 7,-3-1-12,-2 2 2,0 0-2,-1-2-8,-11-1 4,1 1 2,-2 0-4,-1-1 0,-4 3 0,-2-1 0,-2-2-7,-4 2-2,1-1-7,-1 1-16,-2 0-15,-4 1-17,6-1-26,-6 1-26,0 0-34,0 0-35,0 0-36,0 0-42,0 0-159,0 0-448,0 0 199</inkml:trace>
  <inkml:trace contextRef="#ctx0" brushRef="#br0" timeOffset="15772.5808">11137 6917 49,'0'-3'218,"0"3"-9,0-10-6,0 8-4,-1-3-2,-2 0-2,3 5-4,0-7-7,0 7-2,0-2-5,0 2-2,0-8-1,0 8-8,0 0-13,-1-3-2,1 3-14,0 0-3,0 0 4,0 0-24,0 0-7,0 0 4,0 0-1,0 0 3,-4 13-12,4-8-8,-4 6-2,4-1 7,0 0-8,0 3-6,-1-1-2,-2 2-11,2-2-7,1 5-5,-5 0-5,5-5-1,0 4-6,0 1-4,-1-2-2,1-3-3,-3 1-6,3-1-1,0-2-4,0 1-4,-1-3-4,2-2 1,-1 2-6,-1-2-8,1-2-15,-3 1-10,3 0-24,3-1-17,-3-4-23,-3 4-13,3-4-11,3 4-20,-3-4-16,0 0-15,0 0-23,4 3-32,-4-3-29,0 0-31,0 0-33,1-13-196,-2 6-543,-2 1 241</inkml:trace>
  <inkml:trace contextRef="#ctx0" brushRef="#br0" timeOffset="16186.0047">10903 6903 163,'0'0'203,"0"-4"-15,0 0-22,0-2-15,5 2-10,-1 2-5,1-1-4,8-3-7,-3 0-11,3 3-3,2-1-4,2-3-5,5 3-4,-1 0-5,7 0-6,0 0 2,2 3-10,3 0-5,-2-1-6,-2 2-4,3 2-5,0 3-3,0 0-7,-4-1-3,4 2-3,-5 3 1,-8-3-8,-1 6 1,-1-5 2,-1 5-4,-3 0-2,1 1-1,-4-1 0,-3-1 0,0 0 3,0 3-1,-5-2 6,2 1 1,-4 0-6,0-3-10,-2 2 5,-1 0-2,-1-2 1,-6 4-1,2 1-2,-4-1 2,0-1-2,-2-1-3,-3-1 9,2 2-12,-5-3-3,3 1 3,-10 3-1,-1-5-4,1 2-1,-3-4-2,1 1 4,-3-3-5,-1 2-4,1-3-2,4-3 0,-4 2-8,-2-2-13,3-1-10,0 0-13,5 4-8,4-4-19,4 0-21,0 1-15,2-1-21,5 0-18,2 0-45,0 0-33,4-1-220,0-3-475,3 2 211</inkml:trace>
  <inkml:trace contextRef="#ctx0" brushRef="#br0" timeOffset="16941.9631">10958 7782 37,'0'0'215,"0"0"-14,0 0-15,0 0-10,0 0-13,0 0-8,0 0-5,0 0-12,0 0-8,21-1-6,-15 1 0,9-2-5,-2 1-7,6-2-8,-2 2-1,3 0-7,3-3-12,4 2-2,1-1-11,-1 2-6,0-1-3,-7 2-11,1-4-1,-2 3-5,0-1-8,0 2-3,-5-1-9,-2 1-17,-2 0-8,-1-1-22,-3 1-17,3-2-12,-9 2-19,9 0-8,-9 0-11,4 3-6,-4-3-13,0 0-4,0 0-17,0 0-17,-9 8-4,1-8-22,-3 3-109,2-2-305,-5 1 134</inkml:trace>
  <inkml:trace contextRef="#ctx0" brushRef="#br0" timeOffset="17521.9449">10917 7836 30,'0'0'225,"0"0"-16,0 0-15,0 0-11,0 0-16,0 0-10,0 0-9,0 0-9,0 0-10,0 0-8,0 0-6,0 0-12,0 0-10,0 0-6,0 0-2,0 0-1,0 0-2,4 5 5,-4-1 3,0 3-4,0-2-1,0 1 0,0 3 0,0 1-6,0-2-3,0 2-3,0 3-2,0 2 5,-1 0-3,-2 0 0,3-1-9,-1 0 3,1-1-7,1-1 3,-1 2 5,4-2-1,-4 0-6,0 2-13,0-2 3,0-1 0,1 1-3,2 0-9,-2-2 3,-1 1 8,5-2-18,-5 2 7,0-2 0,2 1-10,-2-2-2,0 0-2,2 0 4,3 0-6,-5-2-4,3 0 3,-3 0-1,0-2-1,2 0-4,1 1-7,1 0 13,-3-1-10,3-1-8,-3 0 2,4 0-2,-2-1 11,-3-2-5,2 5-2,2-3 7,0-1 3,-4-1 0,9 2-4,-3-1 3,-1 0-1,-5-1-5,13 0 14,-4 0-14,3-1 2,-1 0-2,2-1-3,6 1 0,-2-2-2,2-1 5,0 2-4,0-3-2,-2 2-5,6 0 2,-4-2 1,-1 3 4,1-2-4,-2 1 0,-5 2-14,-1 0 1,0 0-26,-2-2-6,-3 3-21,-1 0-12,2-1-8,-7 1-9,10 0-7,-10 0-7,8-1-4,-8 1-14,5 0-6,-5 0-8,0 0-8,11 0-9,-11 0-8,7-2-16,-7 2-11,5-2-20,-5 2-28,1-3-168,-1 3-439,-1-5 195</inkml:trace>
  <inkml:trace contextRef="#ctx0" brushRef="#br0" timeOffset="17885.9735">10926 8090 169,'-9'0'268,"9"0"-20,0 0-15,-9 0-17,9 0-23,0 0-13,0 0-8,0 0 1,0 0-7,0 0-14,25-2-5,-10 0-11,5 2-14,1-1-8,1-1-6,7 0-11,0-1-5,3 3-12,0-3 0,-1 1-13,-1-2-22,0-1-2,-1 2-3,-1 0-3,-9 3 0,0-1-12,-3-2-1,-2 2-2,-5 0 0,-4 0-13,3 1-9,-8 0-6,10 0-11,-10 0-9,8-2-17,-8 2-16,0 0-26,0 0-31,0 0-39,0 0-57,0 0-255,0 0-505,0 0 223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4:11.54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12542 7841 164,'-6'-1'154,"6"1"-14,-4-4-13,4 4-16,0 0-9,-3-1-14,3 1-6,0 0-8,0 0-7,0 0-11,0 0 1,0 12 5,2-6-3,-1-1 0,1 2-4,0 1-5,2 1-5,-2 0-5,2 0-5,-1 2-2,0-3 1,-1 4-5,2-1-3,-1-1-1,0 0-3,2 0 2,-1 0-3,-1 1 1,-1-5-10,1 2 4,-1 0-1,1 0-1,0-2 3,1 1 0,-2-2-2,1 0 1,-1 0-4,3-2 3,-4 0 7,5-2 11,0 2-1,4-6 1,4 1 3,-2-2-1,8-3-6,1-2 1,3-3-1,8-4-3,-4 1-6,3-1-4,-1-4 3,15-4-3,-12 5 0,0 0-4,12-6 3,-13 7 0,1-2-6,2 2 4,-3 0 1,-3 3-4,-1-1-2,-3 5 3,-3-2-4,-4 4-2,-3-1 3,-3 3-1,-3 2 0,4 1-2,-7 1 0,1-2-3,-2 2 1,0 2 2,-1-3 1,1 4-1,0-1-2,-5 1 0,5-3-1,-5 3 0,0 0-9,7 0-5,-7 0-7,0 0-9,4 4-9,-4-4-17,2 4-19,-2-4-15,0 0-24,0 6-16,5-4-17,-4 2-29,1-2-112,-2-2-308,3 3 137</inkml:trace>
  <inkml:trace contextRef="#ctx0" brushRef="#br0" timeOffset="952.225">14251 8101 95,'0'0'154,"0"0"-11,0 0-3,0 0-5,0 0-11,0 0-9,0-4-8,0 4-3,0 0-2,0 0-9,0 0-3,0 0-9,0 0-5,0 0-4,0 0-10,0 0-4,0 0-3,0 0-7,0 0-5,0 0-3,0 0-5,0 0-3,0 0-5,0 0-2,0 0-1,0 0 1,0 0 0,-3 13-1,5-9 3,-2 2-4,0 0-1,1 3 0,-1 0 2,0 3 0,0-4-2,1 0 0,-1 1-3,2 0-1,0 0 0,-2 0-5,3 1 3,-3-3-6,2 0 3,0 1-2,-1-2 0,0 0-5,0 0 0,-1-1 2,4 1-3,-3-1 0,-1-2 2,2 1-1,-2-4 1,1 5 1,0-1-4,-1-4 1,3 4 6,-3-4 4,6 0 2,-6 0-3,14-8 1,-4 4-4,5-4-1,1-4 1,0 2-4,1-2 2,8-3 1,0-2-6,-1 1 0,2 1 2,-1-4-2,0 1 2,0 0-5,-3 0-1,5-2-6,-3 1 4,2 0-2,-2 0-1,-3 0 5,3 0-2,-1 2 0,0-1 0,-3 0-2,2 1 1,1 0 2,-6 5 3,-2-1-3,3-1 7,-1 4 1,-7 2-5,0 2 1,-2-2 2,-1 1 0,0 4-3,-1-1 0,-2 0-1,0 1 2,0 0-3,-2 2 4,1-3-5,-3 4-2,4-2 2,-4 2-4,0 0-9,3-3-8,-3 3-18,0 0-14,0 0-21,0 0-15,0 0-20,0 0-29,0 0-23,0 0-170,0 0-357,0 0 158</inkml:trace>
  <inkml:trace contextRef="#ctx0" brushRef="#br0" timeOffset="3270.9935">16361 8070 112,'0'0'159,"0"0"-11,0 0-6,0 0-6,0 0-15,0 0 4,0 0-12,0 0-4,-7-1-9,7 1-11,0 0-5,0 0-13,0 0-4,0 0-10,0 0-3,0 0 1,3 10-1,-3-10-10,1 7 10,2 0 8,-2 0 0,-1 1-8,3 1-6,-3 0-4,2 1-3,-1 0-5,-1 1-1,0 0-4,0 0-3,3 1-4,-2-1-1,-1-2-4,4-2 0,-1 0 0,-2 0-3,0 1-2,2-3-4,-3-2 2,4 2-1,-2-1-1,0 0-2,4-1-1,-2 0 0,-1-1 3,3-1 2,-6-1 2,10-1 0,-3 0-5,4-5 5,0 1-3,2-4 1,2-1 4,8-7-4,-2-1-2,-1-3-1,6 3 5,1-5-5,-3 1 8,3-1-6,1 1 3,0-3-2,1 0 4,8-8-4,-11 12-2,2 0 0,-4 0 0,3 0-3,1 4 1,-3-3 0,0 6-2,-10 1 1,3 1-1,-1 2-2,-3 1 3,-4 3-6,2 0 3,-6 2 0,1 0-1,-2 1-1,0 0-3,-2 1 5,0 0-2,0-1-3,-3 3 0,3-4-4,-3 4-4,3-1-8,-3 1 0,4-3-4,-4 3-7,0 0-9,2-3-3,-2 3-8,0 0-12,0 0-9,0 0-12,0 0-8,0 0-14,0 0-22,8 6-5,-8-6-12,4 4-27,-3-1-113,-1-3-306,3 4 135</inkml:trace>
  <inkml:trace contextRef="#ctx0" brushRef="#br0" timeOffset="4091.9636">17980 8053 67,'0'0'168,"0"0"-12,-3-4-10,3 4-2,0 0-12,0 0-5,0 0-13,0 0-7,0 0-9,0 0-9,0 0-6,0 0-8,0 0-5,0 0-5,0 0-3,0 0-4,0 0-2,3 12 1,-2-6-8,2 0 1,-1 0-2,-1 1-1,2 2 0,1 0-8,-2 1-2,2 0-6,-4-1 2,4 1-3,-3 0 4,3-3 1,-2 1-4,3 1 1,-3-4-4,1 0-2,-1 0-3,0 0-5,1 1 3,2-2 2,-3 0 6,1-1 7,3-1 1,0 0-1,-1 0-2,5-4-1,2 0 4,3-3-1,6 0-4,-1-4 3,7-3 0,4-5-5,-1 0-1,15-5-1,-2-5-4,2 3-1,-3-1-1,0 0-4,2-4-2,2 4-1,-13 5 2,-2 2 1,2-2-5,0 3-4,-1-4 3,-4 3-3,2-1-4,-5 5 1,1-1 4,-8 5-2,1 1-4,-4-2 1,-2 2-1,-1 2-2,0 2-2,-6 0 6,4-1-2,-4 2-2,-1 3 1,1-4-1,-3 2-6,2 1-6,-1-1-11,-4 3-9,5-4-12,-5 3-13,0 1-20,0 0-18,0 0-35,0 0-24,9-2-33,-9 2-28,0 0-166,0 0-410,0 0 181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32:25.46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452 11675 87,'0'0'186,"0"0"-13,-5-5-14,2 3-16,3 2-15,1-9-12,1 3-2,0 0-14,1 0-7,3-5-6,-2 2-1,5-1-7,0-4-4,1-1-7,-4-2-4,6 0-3,2-5-2,0-1-6,3 0-2,-1 0-2,2 0-5,0-1 1,3 0-8,0 2-4,-1-3 1,2 0-8,-1 4 7,2-3-8,-4 2 3,0 1-5,2-3-3,-1 4 0,1 0-4,-2 0-1,-1 3 0,-1-3-9,1 4 7,-4 2 0,-2-1-1,3 2-5,-2 1-2,-5 5 1,1-2 0,-3 2 1,0-2 0,0 3-3,0 2-1,-1-3 0,0 3 3,-1-1-4,-1 3 1,-1-1 0,1 0-1,-1 1-2,-2 2 1,3-4 1,-3 4 3,0 0-1,2-3-2,-2 3-2,0 0 1,3-5 1,-3 5 2,0 0-2,0 0-2,0 0 6,0 0-4,0-4-1,0 4-1,0 0 3,0 0-3,0 0-2,0 0 0,-9-3-3,9 3-5,0 0-7,-12 0 4,6 3-2,0-2 2,-2 0 1,3 1-1,-3 0 4,-2 4 0,1-1-1,0 2 4,-2-1-5,-2 5 8,-4 0-8,2-1 5,1 2-2,0-2 0,0 2 2,-2 2-7,2 0 6,-1-3 2,1 4-1,0-2 3,-1 0 0,2 2-2,1-1 1,1 3-1,2-3 2,1 1 2,-1 1 0,-1 1-5,4 0 4,-1 0 1,1 0-4,-2 1 4,4-1 1,-1 1-4,1 0 5,4 0-2,-1-3 1,-2 2-1,5 1 2,1-1-4,2-2 2,1 2 2,1-1-2,-1-2 5,0-1-6,-1-1 5,3-3-3,2 5-1,-1-4-1,-1-3 4,3 0-4,-2-1 5,0-2-6,5 0 5,3-1-1,-2-2 4,3-2-6,0 0 3,5-2-1,-4-1 6,7-6-3,-1 0-2,2 3 2,-3-5-2,3-1 0,-3-2 3,1 2-6,-2-1 3,2 1 4,-11 0-2,4 2 0,0-1-5,-3 0 4,7-6 2,-8 4 2,1 1-6,0 0 6,-4 0-2,2-2 2,-3 1-3,-2 5 2,-1-2-2,0 2 0,-2-2 0,0 1-1,0-1 2,1-1-7,-2 5 6,0 0-2,-1-1 3,-1 3-2,0 0 0,0-3-3,-1 5 0,-1-2 1,3-3 1,-3 4-2,0 0 0,0 0 0,0 4 0,1-7 3,-1 7-6,-1-3 0,1 3-1,-3-5-2,3 5 2,-1-5-3,1 5-1,0 0 0,-6-1 5,6 1-7,0 0 1,0 0 0,-12 1-3,7 2 5,5-3-5,-9 6 2,4-5 0,-1 0-3,0 4 6,0 0-3,-1-1 5,3-1-8,0 2 3,-1 1 5,1 0 0,-2-3-1,-1 5-1,2 0 5,2-1-1,-3 3-3,3 0 3,-3-2-3,1 3 9,2-1-4,0-1-3,-4 7 3,6-4-2,-3-1-5,4-1 5,-1 3 0,-3-2 1,4 1-1,0-2 3,4 2 2,-4 0 0,1-3 0,-1 1 3,3 1 1,2-3 8,-1 1-6,-1-2 4,0-2-1,3 4 3,2-4-3,0 2 1,-3-1-2,1-2-1,2 0 2,-2-1-5,1-3 2,3 3 4,1-3 5,-2 0-7,3-3 5,1 0 1,-2-5-5,3 2 2,-1-4-2,2 2 2,-2-3-2,5 3-3,-4-1-1,4 0 2,-7-2 1,5-2 3,-2 0-2,-3 0 2,5 0 1,-5-4-1,2 2 1,1 0 2,-1 1 3,-2-3-7,-1 2-1,3 1 5,-2-3-2,-1 1-2,1 0 2,-2-1-2,0-2-1,1 5 2,-2-2 0,1 2-3,-3-1-1,3 1 0,-4 2-2,0 0-1,1 3 0,-3-1-1,4 1 0,-6-2-4,1 3 2,1 0 0,-2 2-4,2 0 1,0 0-2,-3 2-3,0-2 1,1 2 3,-1 0-2,0 4-1,0-5-4,0 5-2,0-4-2,0 4 2,0 0-6,-4-1-2,4 1-3,0 0-6,0 0 1,0 0-2,-14 1 4,14-1-3,-8 5 4,3 1 2,0-2-4,-1 2 4,-3 2 5,4 2-1,-3-2-7,1 2 2,-1 1 10,0-2 3,-1 5-3,1 1 5,-2-1-4,1-1 6,1 0 6,3 2 8,-1-1-2,-3 1-1,5 2 4,-1-2-1,5 2 1,-4-3 3,2 3-3,-3-5-4,5 1 3,-2 3-1,2-4 2,2 5-1,-4-3 0,4-3 2,3 1 5,-3 1-2,-2 0-5,1-1 3,2 1 2,2-4-3,-1 3 0,0 0 1,-2-3-1,6-1 0,-3 2 0,-4-3-2,3-2 2,2 2-5,-3-4 1,4 1 0,-1 1-2,-1 0 3,3-2-2,-3-3 4,4 0 2,-2 0-3,4 0 0,0-6-2,1 2 5,2-3-3,2-3 1,-3 0 1,1-1-1,2-3 1,0 1-2,-3-2 4,1 0-1,3-4-5,2-2 5,-2-1-2,3 1 0,-2-1 4,-4 0 6,2 0-6,0-1-2,-1 0 4,-3 6 1,4-3-1,-4-2 0,-2 6-3,1-3 4,-3 3-3,5-1-2,-4 0-1,-3 2-3,1 0 0,-2 2-1,-1 2 1,-3 2 0,4 0 2,-4 2-3,2-1-1,-2 3-5,-1-1-2,3 0 4,-3 1-10,-3 1-3,3-1-5,0 5-3,0-7 2,-1 5-5,1 2-3,-3-3 1,3 3 2,0 0-1,-6-3 2,6 3 1,0 0 1,-14 6 1,11-4 1,-1 2 4,-1 1-5,-1-1 4,-2 4-1,3-1 2,-3 3 4,2-2 2,-2 3-3,1 2 1,-1 1 3,-1 1 1,1 2 6,2 0 8,-3 0 4,3 2-4,-1 0 4,0 0 4,1-1 2,0 2 2,-1 4 1,1-3 5,3-2-3,-1 5 1,1-4 1,1 0-3,2-1 0,-3 5 1,3-4-4,0-2-4,0-1 1,3 3-1,-1-4 3,1 1-8,-1 0-1,2-6-2,3-2-1,-1 0 3,-3-1-3,3 0-1,-2-4 3,3 4 2,3-3 8,-2-3-3,1 0 2,2-2-1,1-2 1,1 1-1,-2-3-3,1-1-1,3-2 5,-6 4-7,8-7-1,-7 4 0,2-2 0,-1 1-2,1 2-2,-5-1 1,1 1-9,-1-1-6,-3 2-5,0 2-12,-2 0-8,1-1-13,-3 3-14,4-4-17,-4 4-24,2-1-20,-2 1-26,0 0-23,0 0-24,2-4-27,-2 4-156,0 0-408,0 0 181</inkml:trace>
  <inkml:trace contextRef="#ctx0" brushRef="#br0" timeOffset="525.0711">2877 11035 14,'0'0'231,"0"-6"-13,-1 5-12,1 1-17,-3-7-12,1 4-13,2 3-15,-3-5-15,1 3-12,2 2-15,-6-4-8,6 4-9,-11 1-11,11-1-6,-13 5-8,2 0-9,-5 5-5,0-1-3,0 4-10,-8 4 0,3 4-2,-4 1-4,2 0-4,-1 1 0,1 2-1,1 1 0,0 1 0,2 0 4,2-1 1,-1 1 5,1 0 5,3 0 1,3 2 0,1-3 5,4 0 1,4-5 4,0-1-2,0 5-7,3-1 1,4-4-4,0-5 2,4 4-2,-2-4-1,5 1 9,1-2-12,0 0-5,3-1 2,-1-4-1,4 1-1,1-4-5,2 1-2,0-6 1,1 0-4,1-1-2,3 0 0,-3-2-4,-2-1 0,-1 0-6,-1-2-2,-2 1-4,-2 2-8,-3-1-6,1-1-5,-4 3-12,-3 0-7,1 0-15,-1 1-19,-6 0-16,8-2-19,-6 2-29,-2 0-36,8-3-31,-8 3-36,0 0-186,5 0-454,-5 0 201</inkml:trace>
  <inkml:trace contextRef="#ctx0" brushRef="#br0" timeOffset="3452.6555">2992 11217 77,'-2'0'176,"2"0"-3,-2-6-6,2 6-14,0 0-5,-1-3-12,1 3-9,0 0-9,0 0-9,-5-4-12,5 4-9,0 0-3,0 0 5,0 0-1,-4 14 1,0-6-4,0 1-1,-1 2 1,0 0-8,0 4 1,-4 2-7,1 0-8,-2 0-6,4-1-4,-3 0-4,1-3-7,2 4-4,-2-2-2,3-5-5,-3 2 0,6-2-7,-5 1-3,2-3-4,3-3-4,-1 1-6,1 0-12,0-1-10,0 0-13,-1-3-12,2 3-16,1-5-15,0 0-13,0 0-15,0 4-11,0-4-34,0 0-14,0 0-31,1-13-132,-1 5-347,3-2 154</inkml:trace>
  <inkml:trace contextRef="#ctx0" brushRef="#br0" timeOffset="3794.097">2891 11197 88,'8'0'154,"1"-3"6,2-1-11,2 3-11,5-1-8,2 1-8,2 1-7,1 0-7,5 3-10,-6 0-9,5 1-6,2 0-8,-7 2-4,6 2-13,-8-4 3,-2 4-12,0 0-5,-2 1-1,-1 1-6,-2 0 1,-6-1-7,2 1-5,-1 5 4,-5-4-6,-1 2 2,-1-4-2,-1 7-3,-6-1 7,-2 0 2,-6-1 7,1-2 0,-2-1 3,0-1-1,-3 1-5,-8 2 2,1 0-4,-1-1 0,6-5-2,-7 3-6,0-6-1,-2 0-2,9 2-4,0-4 1,1 2-4,1 1 0,4-5-4,1 0-8,3 3-8,-4-3-11,5 1-12,1-1-8,2 0-21,6 0-23,-8 0-17,8 0-28,-5 2-24,5-2-25,0 0-131,0 0-331,0 0 147</inkml:trace>
  <inkml:trace contextRef="#ctx0" brushRef="#br0" timeOffset="4212.1076">3547 11601 14,'1'3'191,"-1"-3"-24,0 0-10,-1 4-14,1-4-8,-3 5-5,-1-3-9,4-2-17,-6 3 3,2-3-7,4 0-5,-6 1 4,6-1 1,0 0-6,-11 0-9,11 0-4,0 0-9,-6-4-9,6 2-5,0 2-10,-4-6-4,4 6-2,0-3-5,0 3-5,0-6-6,0 6-5,1-4 1,2 2-2,-3 2-7,5-6 4,-4 4-3,-1 2-3,4-5-2,0 2-1,-4 3-1,9-3 0,-5 2-4,-4 1 3,0 0-1,9 3-2,-9-3 2,4 2-4,-4-2 6,1 5-2,-1-1 2,0 0 1,-4 3 0,-1 1 1,0 0 3,-5 2-3,-2 2-1,-1 0 3,-2 0-5,4 0-6,-5-2-13,2 1-12,-1 2-13,-1-3-15,0 0-19,3 0-14,1-3-20,1-1-15,1-1-17,2-3-29,-1 1-131,4-2-324,0-2 144</inkml:trace>
  <inkml:trace contextRef="#ctx0" brushRef="#br0" timeOffset="4844.5168">4009 11235 62,'3'-1'247,"-3"1"-19,0 0-25,1-4-20,-1 4-18,0 0-7,0 0-4,0 0-9,-1 13-13,-2-8-8,-3 4-9,1 3-11,0 4-4,-2 0-4,-4 1-14,4-3-4,-2 4-4,0-1-7,-1 0-11,0-1-2,-2 6-7,5-5-1,-1-1-7,0-2-1,1 2-1,-1-5-11,2-3-1,2 2-3,1-6-3,-1 4 2,3-3-5,-1-1 2,-3-3-3,5-1 1,-2 7-2,1-4 4,1-3-3,0 0-3,0 0 1,0 0-1,0 0 0,-1-16-3,3 6-1,0-1-3,1-5-2,2-1-4,1 1-1,-1-2 0,1-1-3,4-3 3,-2 4-3,1-1-2,-1 2-1,3-1 1,-1 2 4,-1 1-4,4 2 2,-8 0-1,3 4 3,2-1-1,-5 0 2,3 2 0,-3-1-3,5 2-1,-6 5 1,-4-3-1,5 2-3,-1 2 3,-4 1 1,6-2 5,-6 2 1,13 5 4,-9-2 2,1 2-2,1 5 3,2-1 10,1 1-2,-1 5 3,0-2 9,-1 1 1,-1 3-6,1-1 6,-2 1-5,1-2 0,0 5-1,-2-3 0,0 1 0,-1-2-2,2 2-9,-1 0 4,-4-4 2,5 0-6,-1-3 6,-4 2-6,6-5 0,-6 4-4,0-3 1,1-1 2,-1-1-5,3 0-3,-3 0-7,0-3-7,0 1-8,1 0-8,-2-2-13,1-3-6,5 5-12,-5-1-10,0-4-10,1 3-16,-1-3-18,3 4-14,-3-4-24,0 0-22,0 0-20,0 0-189,0 0-413,-9-12 182</inkml:trace>
  <inkml:trace contextRef="#ctx0" brushRef="#br0" timeOffset="5067.9994">3845 11432 184,'0'0'206,"-3"-2"-8,3 2-16,0 0-8,0 0-12,0 0-4,13-3-14,-3 1-7,0-1-8,8-2-11,-1 1-7,3-1-13,0-1-11,5-3-8,3-3-18,-6 7-21,4-4-18,0-3-32,-5 4-12,0 1-19,2-4-30,-4 3-31,2-2-25,-6 2-31,-1-3-136,0 1-317,-5 1 140</inkml:trace>
  <inkml:trace contextRef="#ctx0" brushRef="#br0" timeOffset="5384.1092">4229 11078 144,'0'0'154,"0"0"-8,0 0 5,0 0 2,17 8-7,-10-4-4,1 3-10,1 1 10,4-1-6,-3 0-8,4 5-5,1-1-6,0 0 0,1 4-13,-2-3-7,4 4-6,-6 0 0,-1-2-7,3 3-4,-1 0-10,-7 2-2,6 3-3,-6-2-3,-1-1-3,-1 5-4,-4-3-4,0-1-8,0 0 0,-4 6-2,-3-1-9,0-5 3,-2 2-4,-1-5-4,-3 6-5,3-6 2,-4-2-3,1 0-4,-3-1-6,0 2-10,0-4-12,-5 5-8,3-6-17,0-1-18,4-2-8,-4 1-26,3-1-18,1-3-17,4 2-21,2-4-9,-1-2-24,4 2-37,0-3-132,5 0-373,-8-4 166</inkml:trace>
  <inkml:trace contextRef="#ctx0" brushRef="#br0" timeOffset="6807.2914">4988 11298 131,'0'0'155,"0"0"-6,0 0-8,0 0-4,0 0-6,0 0-7,0 0-2,0 0-2,0 0-2,0 0-8,28 3 2,-18-3-10,3 0-2,6 2-8,2-1-6,7 0-3,0 0-1,3 0-6,-1 0-5,2 2-5,0-2-4,-1 1-9,2-1-7,-2 2-6,-3 0-3,1-3-2,-1 1-8,0 1-3,-7-1-5,-2-1-6,0 0-4,-2 0-9,-3 1-1,-3-2-6,0 2-1,0 2-3,-4-3 0,-1 1-1,-1-1 1,-5 0 3,11-1-1,-11 1 1,7 0-1,-7 0-2,4-3-6,-4 3-2,0 0-6,1-2-5,-1 2 0,0 0 2,0 0 3,-6-10-9,2 7 2,-2-1 0,-1-2 3,2 0 1,-1 0 2,-2-2 1,0 0 2,2 0 3,-1 0-1,0 1 1,4 0 7,-4 2 4,4 0 13,-2 1 5,1 0 4,1-2 7,1 4 0,-2-1-1,3 0-3,-2 0-1,3 3 3,-6-4-1,6 4 7,0 0 12,-9 10 1,9-7 6,-4 6 0,-2-1 2,4 4 1,0-3 1,-2 4 1,-1 3-5,2 1 1,2-5-3,1 4 1,0 2-3,-4-1-3,3-1-3,1-3-3,0-1 0,0-2-5,0 0-2,0-3-4,0-3 1,0 4-3,0-4-2,0 2 1,1-4 1,-1-2-1,4 5 2,-4-5 3,1 3 6,-1-3-8,0 0 0,0 0-2,8-8 1,-8 3-5,5-6-2,-5 1-2,1-1-2,1-1-6,-2-2-5,2 0-4,2-4-1,-4 1-4,3-1-6,-3 2-1,1 0 1,-1-1 5,5 7-2,-5-4 1,0 4 2,3 1 5,-2 4 3,-1-5-3,0 8 1,0-4 3,3 3 1,-3 3-1,0-7 0,1 3 1,-1 4-4,0 0 4,0 0 0,0 0 4,0 0 3,11 12 4,-5-7 1,1-1 2,3 7-1,-1-5-1,-1 5 0,6 0 2,-5-1-1,1-2 0,3 3-2,-5-2 0,3 3-3,-1-4 2,-1 1 1,0 2-3,-1-5-3,-2 0 3,3 1 1,-5-1-1,0-2-1,-2-1-5,1-1 6,-2 5-2,3-4 4,-4 1-4,-5 2 2,1-2 3,-4 1 0,-2 4-2,-8 1 0,2-1-1,-10 4-13,-1 1-12,0-2-28,-2 2-31,0 3-34,-1-5-40,6 0-56,6-1-48,-1-3-144,5-1-433,1-1 192</inkml:trace>
  <inkml:trace contextRef="#ctx0" brushRef="#br0" timeOffset="7626.8199">6636 10995 177,'-1'-10'175,"-1"-3"-8,-2 1-16,0 0-6,-5 2-11,4 1-12,-3-1-7,-1 3-18,-2 0-3,-1-1-11,2 1-4,-5 0-8,3 4-5,0 0-5,-4 0-6,3 1-6,1 2-2,-1 0-6,-1 3-5,1 0-4,2-1 1,0 3-4,2 3 1,-1-2 2,5 4 2,0-2-3,0 1-4,2 4 0,2-1 2,2 0 3,2 3 4,3 0-4,1 3-3,-1 0-2,4 0 2,4 3-5,0-3-4,2 3 0,1-1-3,-4-4 3,2-1-6,-2 0-1,-1 1-2,-2-4 0,0 5 0,-2-1-1,-3-4-3,-2-3 2,-1 4-1,-2-1-2,0-2-2,-5 1 1,-3-1 1,1 0-4,-1-2 0,-5 0 2,3-1-1,-2-4 2,0 0-1,-1 1 0,-1-4 1,2-1-1,1-1-4,-2 1 0,3-2 3,0-4-3,0 2 4,3-4 1,-2 4-3,2-4 0,4-2-1,-1 3-1,4 0 0,-1-2 1,2-1 3,3 2-1,-3 0 3,8-2-4,-4 2 1,3 0 1,6-4 0,-3 3-1,4-1 0,0 3 0,0 1-6,-2 0-18,-1 1-14,1 2-19,-1-2-19,2 4-17,0-1-25,-1 2-16,1-2-22,0 3-8,0-2-159,4 2-347,-4-3 153</inkml:trace>
  <inkml:trace contextRef="#ctx0" brushRef="#br0" timeOffset="7994.7942">7362 10751 13,'0'-4'225,"-1"-1"-24,-2 1-21,-2-1-16,-2 2-10,0 2-13,-4 2-9,-3 2-10,-4 6-8,-4-4-7,2 4 1,-6 3-7,0 1-10,2 4-3,0 0-2,1 3 1,0-2-9,0 7-3,3-4-8,0 4 0,3 2-1,0 0 1,4 2-8,1-1 0,1 4-5,2-3 1,1-2-9,3 3-2,-1-3-6,3 4-2,3-2-4,2-4-2,5-1-6,-2 1-2,3-4 0,1-6-1,1 2-4,3-3 2,0 1-6,2-4-2,2-1-5,1 0-6,-1-1-14,2-1-19,-2-1-21,1-2-24,0 0-17,1-2-25,-3 2-28,-2-2-21,1-3-28,-1 0-176,-5-1-403,5-2 179</inkml:trace>
  <inkml:trace contextRef="#ctx0" brushRef="#br0" timeOffset="10214.1037">7791 10918 146,'0'0'160,"0"-4"-1,0 4-5,-1-4-5,1 4-7,0 0-9,-2-4-8,2 4-2,0 0-2,0 0 4,0 0 12,0 0 1,0 13-2,-2-3 3,0 1-7,-2 2-6,1 2-7,-4 2-1,3-1-6,-2 2-4,-1 6-10,-2 0-5,0-6-7,0 0-6,3-2-12,-4 4 2,0-4-14,3 0-1,-2-2-9,3-2 0,2-3-10,-1-1-4,2 0 2,1-4-5,-2 3-3,4-1-3,-3-2-9,2 1-17,-2-1-6,0-1-10,3-3-16,0 5-10,0-5-19,0 4-9,0-4-20,0 0-22,0 0-19,0 0-20,0 0-25,0 0-22,0 0-23,0-16-167,-3 11-425,2-3 188</inkml:trace>
  <inkml:trace contextRef="#ctx0" brushRef="#br0" timeOffset="10584.5013">7606 10926 73,'8'-5'175,"2"-2"-12,-1 2-9,1 0-7,4 0-9,3 3-8,5-1-9,-3 1-8,1 3-7,2-1-10,6 4-10,-6-1-4,7 6-8,-3-1-4,2 1-8,-9-2-4,8 6-6,-8-4-1,-3 1-8,3 2-4,-5 3 0,0-2-6,-3 0-3,-3 1-2,1 1-1,-5 2 2,-2-2-5,-2-1 2,-2 0-2,-5 1 0,4-2-2,-5-2 1,-2 3 7,-2-1 0,-2-3-1,-1 3-6,1-3 1,-5-2-2,2 0 1,-5-1-4,2-3 2,-7 1-1,6-1-3,1-3-1,-1 2-3,1-3-2,-2 0-7,3-3-5,0 3-3,-1 0 0,8-1-11,1 1-7,-1-2-5,3 0-1,0-1-6,4 3-18,0-1-17,5 1-15,-8-1-16,8 1-21,-4-3-9,4 3-6,0 0-12,0 0-134,0 0-305,8-5 136</inkml:trace>
  <inkml:trace contextRef="#ctx0" brushRef="#br0" timeOffset="13812.3775">8198 11342 115,'0'0'114,"0"0"-6,0 0-3,0 0 0,0 0-10,0 0-3,0 0 3,-2-5-5,2 5-7,0 0 1,0 0-4,0 0-6,0 0 0,0 0-3,0 0-8,0 0 1,0 0-2,0 0-3,0 0-6,0 0 1,0 0-5,0 0-3,0 0 1,0 0-4,0 0 1,0 0-2,0 0 2,0 0-1,0 0-9,0 0-2,0 0 3,0 0 0,2-2-5,-2 2 5,0 0-6,0 0-1,0 0-2,0 0-4,0 0-2,0 0 1,0 0-7,0 0 1,0 0 1,0 0-1,0 0-2,0 0-2,0 0 1,0 0 0,0 0 2,0 0-2,0 0 1,4-5-2,-4 5-2,0 0-2,0 0 0,0 0-1,0-4 0,0 4-1,0-3 1,0 3-5,0 0 6,0 0-4,4-4 0,-4 4 1,0 0-1,0 0 1,0-4-1,0 4-2,0 0 1,0 0 1,0 0 1,0 0-4,0 0-3,0 0 2,0 0 2,0 0 1,0-3 0,0 3-1,0 0-5,0 0-1,0 0 4,0 0 0,0 0 0,0 0-2,0 0 1,0 0 1,0 0-1,0 0 2,0 0-2,9 7 2,-9-7 1,1 6-3,0-2 2,-1 2 5,-1-2-2,1 4 0,-5-1 3,0 6 0,-3-4 0,-2 4-5,-2 1 3,-3 2-1,-2 1 0,-6 2-4,9-5-4,-5 4-14,-4-2-11,1 2-18,6-5-20,-6 1-6,7-2-36,-4-4-19,8-3-18,2 1-36,-1 0-133,4-5-341,1 2 150</inkml:trace>
  <inkml:trace contextRef="#ctx0" brushRef="#br0" timeOffset="14352.1082">8733 11047 80,'-6'0'233,"-3"3"-18,-5 3-14,1-1-15,-5 1-14,2 3-21,-1 1-10,1 2-8,0 2-15,2-3-7,0 2-9,4-1-10,-3 2-9,8-2-8,-3-1-7,4 1-4,3 0-10,1-3-5,0 3-4,4-2-5,1 0-7,-1-3 0,4 1 1,2-1-4,0-2-8,-1-2-4,8-2-3,0 0 1,0-2-1,2 0 1,1-2-4,-1-2-1,-2-2-6,0-1 4,2 1-5,-1-1-3,-2-5 6,-1 1-2,-1-4-1,-4 5-2,-1-1 2,0-3 3,-3 0 0,0 2 0,-5 0 2,-1-2 0,-1-2-3,-5 3 2,1-2-2,-4 3 1,2 1-8,-5-1-3,-2 3-6,3 3-14,-6-2-15,-1 3-6,4 2-17,1 3-13,-1-2-13,0 2-26,3-1-14,-1 1-10,2 1-21,2 0-23,2 0-103,6 0-308,-12-1 137</inkml:trace>
  <inkml:trace contextRef="#ctx0" brushRef="#br0" timeOffset="14674.114">8842 10779 153,'0'0'204,"13"4"-18,-4-1-12,2 4-5,5 0-11,0 3-15,0-1-12,5 8-8,2 0-11,-5 5-10,0-1-9,0 1-7,-4 3-8,1 1-5,-3 1-7,-2 0-5,0 0-6,-3 3-5,-5 0-5,1-4-2,-5 2-6,-4 1 4,2 0-7,-5-1-3,0-1-2,-2 0 0,-1-2-4,0 0 0,-6 1-3,1-4-4,-2 1-2,2-1-8,-2-1-10,0-3-10,1 0-17,3-5-12,2-1-24,-2-3-13,4-1-8,4-3-17,-1-3-16,4 0-20,2 1-15,2-3-145,0 0-324,0 0 144</inkml:trace>
  <inkml:trace contextRef="#ctx0" brushRef="#br0" timeOffset="15512.2947">9459 11197 123,'0'0'206,"0"0"-14,0 0-23,0 0-9,0 0-8,0 0-11,0 0-6,0 0-11,18 4-10,-5-5-12,-2 1-6,7 0-9,1 0-13,0 0-4,5 0-7,-3 0-7,7-3-3,-1 3-9,1-3-12,-1 1-11,-5 0-4,-2-2-13,-2 1-7,-1 0-13,-3 3 4,0-2-4,-4-1-6,0 2 7,-2-1-2,-4 1 3,5-1 2,-5 1-4,0-2 4,-4 3-3,3-4 2,0 1 2,-2-2-1,-1 3 4,0-4-6,-4 1 0,1 0 6,-1-2-4,0 2 3,-5-1-1,5-4 4,-4 4 0,1 1 1,-1-2 9,4 1 5,-5-1 2,4 2-1,-1 1 5,2-1 3,-1 2 3,0 0 5,2-3 0,-4 3 1,3 3 6,4 0-5,-8 0 3,8 0-2,0 0 4,-10 0 12,7 3 5,2 5-4,0-2-1,-3-2-2,3 4 4,-1 2-5,2 0 0,-2 1 2,2 0-3,0 2-3,0-1-4,0 0-2,0-2-4,0 4 1,0-3-2,0-1-7,0 1 0,0-3-3,2-1-1,-2 1-4,2-3 0,-2-1-2,0 3 1,1-4-2,-1 1-1,0-4 1,0 5 2,0-5-3,4 3-2,-4-3 3,0 0-3,0 0-1,0 0-1,0 0-3,6-10-1,-3 3-5,-1 2-4,-1-3-7,5-1-5,-4-3-1,-1 0-1,1 3-3,0-4 1,-2 1 1,2 1-2,1 1 10,-3 3 1,0-1-3,0-2 3,0 5 3,0 0 2,0-2-2,0 3 0,0 0 4,0 0 2,0 4 1,-3-5-2,3 5 1,-2-5 1,2 5-2,0 0 2,0 0 0,0 0 1,0 0 1,0 0 0,0 0 0,0 0 3,14 14-1,-12-9 2,4 0 1,-2 1 0,2 3 5,3-3-4,0 2-4,-1 0 4,-1-1 0,1 0 0,-4-2 3,4 0 0,-2 1 0,0-1 0,2-2 2,-4 2 2,1 0-6,-2-1 4,0-3 0,-1 3 0,-1 3 4,-1-4 6,0 3-3,-4-4 1,-5 8 0,0-4-5,-5 5-4,0-4 2,-5 3-12,0-1-11,-6 0-19,5-1-23,0 0-27,2-2-29,-1 1-29,2-3-42,3 1-198,1-1-412,3-2 183</inkml:trace>
  <inkml:trace contextRef="#ctx0" brushRef="#br0" timeOffset="19318.1108">10346 10868 47,'0'0'120,"3"-3"-7,-3 3-5,0 0-11,0 0-8,0 0-12,5-2 13,-5 2-9,0 0 0,0 0-7,0 0-5,0 0-1,0 0-3,0 0-3,0 0 1,0 0-4,0 0-3,0 0 0,0 0-3,0 0-1,0 0 1,0 0 0,0 0 1,0 0-1,0 0 1,0 0-4,0 0-2,0 0 0,0 0 1,0 0 1,0 0 2,0 0 1,0 0-6,0 0 4,0 0-1,0 0-1,0 0 0,1-3-3,-1 3-1,0 0 0,0 0 0,0 0-1,0 0-4,0 0 1,0 0 4,0 0-6,0 0-3,0 0 3,0 0-4,0 0-2,0 0 1,1-5-1,-1 5-2,0 0-4,0 0 1,0 0-3,0 0-1,0 0 0,0 0-3,0 0-1,0 0 1,0 0-3,0 0 0,0 0-2,3-2 2,-3 2 4,0 0-3,0 0 0,0 0-4,0 0 1,0 0 1,0 0-2,0 0 2,0 0 2,0 0-1,0 0 3,0 0-6,0 0 3,0 0 2,0 0-6,0 0 4,0 0-1,0 0-2,0 0 0,0 0-2,0 0 1,0 0 0,0 0-3,0 0 1,0 0-3,0 0-2,0 0-1,0 0 5,0 0-2,0 0-2,0 0-5,0 0 3,0 0 0,0 0-2,0 0-1,0 0 1,0 0-2,0 0 3,0 0-4,0 0 0,0 0 4,0 0-4,0 0 5,0 0-4,0 0 4,0 0-7,0 0 0,0 0 1,0 0 6,0 0-9,0 0 4,0 0-4,0 0 1,0 0 1,0 0 2,-4 15 0,3-8-1,1-2-2,-4 6 2,3-5 3,-2 7-2,2-1 0,-3-1 3,0 6-1,0 0 1,2 0 0,-1 0 11,-1 1-5,0 0 0,2 1 0,-2-3 2,2 0 0,-2 1 0,1-4 2,-2 3-3,0-2 3,0 0-2,0-3-4,2-1 9,-2 3-9,2-7 1,2 3-4,-1-3 3,0-1-3,1 2 2,-2-5 3,3-2-8,-1 4 0,1 0 2,0-4 3,0 4-2,0-4 1,0 4-6,0-4-7,0 0-14,0 0-11,0 0-13,-1 5-14,1-5-18,0 0-25,0 0-23,0 0-23,0 0-20,0 0-23,0 0-13,0 0-20,1-14-23,-1 7-145,1 2-426,2-3 189</inkml:trace>
  <inkml:trace contextRef="#ctx0" brushRef="#br0" timeOffset="19966.2206">10347 10814 22,'7'-9'205,"0"1"-11,3-4-13,3 1-10,0-1-12,-3 5-12,6-2-12,0 0-10,2 1-9,1-3-7,-2 3-11,2-1-7,-1 4-10,1 1-4,-1 1-8,-1 0-10,-3 2-4,2-1-4,-3 2-8,-3 3-5,3 0-5,-3 0-2,-5 0-1,2 3-8,-1 1 4,3-1-1,-5 4-3,-3-2 1,-1 4-9,0-1 1,0 1 4,0-1-5,-4 1 2,-2 3-4,-2-1 2,3-2-3,-4 2 3,-3 1 1,3-4 3,-3 3-5,-1-2 1,4-5 0,-2 1 0,2-2-2,1 2 3,1-3-3,-2 0 4,4-1-1,-1-1 2,0 0 3,2 2 7,3-4 0,1-1 6,-9 3 1,9-3-2,-2 2 1,2-2-3,0 0-4,0 0-5,0 0-1,0 0 1,0 0-4,10-11-3,-6 8 0,3-4 0,2 2-5,3 0 6,-1 0-4,1-2-2,0 2-2,0-3-3,2 4 1,-3 3-1,1-3 1,2 2-1,-4 1-1,3-3-1,-3 2 2,1 4-1,1 2 2,0-2-1,-3 1-2,2 0 1,-3 4 2,-3 0-5,5 0 0,-3 1 3,-4 1 2,0 3-5,0-2 6,-3 2-6,-3 3 3,2-2 0,-4 4-3,-1-1 1,-2 0 1,0-3-2,0 0 2,-3 0 2,-2-1 6,1 1-4,2-4 3,1 0 6,-1-1-2,-4 2-1,5-3 0,-9 0-1,7-3 3,-1 0-4,-3 0 0,2-3 0,0-1 0,-1 0-4,1-1-1,1 1-1,0-3 0,-6-1 1,2 2-20,4-1-13,-1 0-20,-2-1-19,3-1-23,1 2-22,-2 0-14,5 0-29,1 0-22,2 2-36,0-2-187,1 1-431,-1-2 191</inkml:trace>
  <inkml:trace contextRef="#ctx0" brushRef="#br0" timeOffset="21820.0048">6884 12085 111,'-7'-7'122,"-1"0"1,1 2-11,-4 0 4,1 2-8,-4-1 2,4 1-12,-3 0-6,-1 3-8,1 0 2,-5 0-14,4 3-2,-4-3-4,5 3-11,-5 1-2,6 1-4,-2 0-2,2-1-5,0 4 0,1-2-1,2 2-4,-1 1-5,0 2-1,7-4-3,-2 4-3,3-2 1,2 5-1,0-4-2,5 1-1,0 2-2,-1-1-1,2 3 1,4 2-6,0-2 1,2 3-1,1-3-3,0 0-1,-3-1 3,0 2-3,-1 0-4,0-2 2,-4 1-2,-3 1-1,-4 0 0,1 1-3,-6-1 6,0-2-3,-6 0-1,-2 1 0,0-1-3,-2-1 5,1-1 2,1-2-1,0-1 6,2-2 4,0-4 10,0 2-4,2-3 8,-1-2-3,2-1-1,0-2-1,1 0-3,2 0-4,-1-5 0,4 4-1,0-1 1,1-3 2,3-1-4,0 0-2,2 0 3,1-1-3,1 0 2,3 0-3,1 2 3,0-3-5,1 1 2,6-1-3,1 0 2,-1 0 1,3-3-4,0 5 0,0 0 0,0 0-3,1 3-13,-4 0-8,-1 1-11,-1 2-1,1 1-21,-2 2-6,-1-2-7,0 2-11,1-1-7,-3 1-18,0 1-8,0 1-15,0-2-14,-4 0-12,5 2-142,-3-2-310,2 0 138</inkml:trace>
  <inkml:trace contextRef="#ctx0" brushRef="#br0" timeOffset="22173.0821">7405 11987 230,'-7'0'206,"1"0"-9,-5 4-14,-3-2-7,0 8-12,-5-1-6,1 1-11,-6 7-3,0 3-9,-3 1-1,1 2-4,2-1-3,2 1-6,-1 1-12,2 5-3,3-2-5,1 0-6,4 1-5,-2-1-8,6 0-10,4-3-7,2 2-14,1 1-11,2-3 3,5-4-6,0 4-4,3-5-3,1-2-6,5 5-2,-3-5 3,2-4-6,-3 4-3,4-3-4,2 0-14,-4-2-8,2 0-5,0 0-14,-1-7-10,-3 2-6,3-2-13,1 0-14,3-1-16,-3-1-26,-1-5-12,1 2-16,-3-1-16,3-3-9,-2-1-16,-1 2-163,2-3-376,-3-2 167</inkml:trace>
  <inkml:trace contextRef="#ctx0" brushRef="#br0" timeOffset="23496.8164">7820 12051 68,'0'0'172,"-3"-4"-15,3 4-1,0 0-14,0 0-7,0 0-17,0 0-2,0 0-3,0 0-5,0 0-8,0 0-4,0 0-6,0 0-3,0 0-8,0 0-1,0 0-1,0 0-7,0 0-1,0 0-2,0 0 0,0 0-2,0 0 3,0 0-5,0 0-6,0 0 0,0 0 1,0 0-4,0 0-4,0 0-1,0 0-4,0 0-1,0 0-7,0 0 0,0 0-4,0 0-3,0 0-3,0 0 4,-8 8 7,5-2-4,-5 4-5,0 4 8,-1 3-8,-7 6 1,-1 2-1,-2 0-4,0 3-3,2 2 0,-3 1-1,0-2-2,0 3-2,1-4 0,0-1-5,1-2-2,0-1 4,3-5-1,1-4-3,5-2-1,1 0-1,3-6 5,-3 1 2,2-3 0,1 0 7,4-1 3,-1 0 0,0-1 12,2-3-7,-4 5-1,4-5-6,0 0-3,0 0-4,0-15-2,4 6-2,1-5 1,4-2-4,1-2 3,1-6-10,3 1-4,2-6 1,3 1-1,-4-4-4,2 1 3,2 4 0,0-2-2,0 0 11,1 2-15,-4 1-2,1 2 2,2 2 1,-8 6 3,2 2-2,-2 2 5,-5 2-4,3 1 1,-3 0 4,0 2-5,0-1 4,-3 5 8,4-2-12,-5 1 0,2-1 0,0 5-1,-4 0 1,4 0 0,-4 0 3,5 5 5,-1-1-5,-4 4 2,4 5 3,-2-2 3,2 1-3,-3 4 0,2 2 6,0 2-2,-1-3-1,-4 9 0,4 0 0,-2-1 1,1-5 2,2-2-2,-3 2-2,1-4 11,1 0-15,-2-4 0,2 0 0,-1-3-1,2 1 3,2-2-1,-4-2-1,0 1-3,1 1-8,-2-3-6,0 0-7,2 0-10,1-1-12,-2 1-2,-1-2-8,0-3-10,0 5-10,0-5-5,0 4-10,0-4-3,0 0-15,0 4 0,0-4-12,0 0-15,0 0-9,0 0 1,0 0 12,-15-6-11,9 2 13,0 1 9,-3-4 5,2 2 9,-6-3 9,3-1 2,2-1 9,-7 0 12,2-1 9,-2-2 15,2 4 6,-2 1 18,-1-4 12,6 5 7,0 0 11,-2 0 18,2 1 12,1 2 14,0-1 1,0 1 11,2-1 11,0 1 10,2 1 12,1 3 0,-1-3 4,0 1-5,5 2-4,-6-1-5,3-2-12,3 3-2,0 0 2,0 0-1,0 0 6,0 0-2,0 0-1,19 0-10,-6-2-5,0 4-4,6-1-7,-1 2-4,0-1-5,1 3-1,1-4-8,1 3-6,-1-1-8,-1 0-11,1 3-16,-3 1-9,0-2-11,2-1-19,-6 1-11,0 0-10,-3-3-14,4 3-10,-2-1-13,-1 2-2,-1-4-20,-1 3 3,0 2-6,-1-3-8,-2 0 13,-1-2-10,0 5-78,-1-2-235,0-2 104</inkml:trace>
  <inkml:trace contextRef="#ctx0" brushRef="#br0" timeOffset="23836.1131">8041 12386 289,'2'6'19,"2"-1"17,-1 0 0,-1-2-1,0 3 4,0-3 6,-2 0 2,1 1-8,1 1 15,0-2 0,-2 0 1,0-3 2,4 5 3,-4-1 3,0-4 9,0 5-2,-3-1 5,3-4-1,-3 5 5,0 0-1,1-2 1,-2 2-6,0-1 1,-2-4-4,0 3 3,3-1 3,-1 0 1,4-2-4,-11 1-6,11-1-3,-10-1-5,6 2 2,4-1-5,0 0-3,0 0-8,-10-3-1,10 3-7,-1-5-5,1 5 4,1-8-9,4 6-4,-2-2-1,3 0-4,-1-1 2,2 2-5,-3 0 4,3 1-1,-2 2-3,1-2-6,-6 2 8,12-1-2,-7 1 0,3 3-2,-2-3 0,2 2-1,-3 1-4,-1 4 3,0-5-4,1 5 5,-4 1 0,-1-1-1,-1 7-3,0-4 1,-7 2 1,2 3-2,-5 0-2,1 1-1,-3-1-1,1 0-6,-2 1-12,1 0-15,-1-4-15,0 1-30,1 0-18,0-1-29,2-5-17,2-1-31,4-1-36,-4 1-132,5-4-365,0 1 163</inkml:trace>
  <inkml:trace contextRef="#ctx0" brushRef="#br0" timeOffset="24278.0766">8579 12315 94,'-5'-5'222,"-2"3"-7,-3-1-19,5 3-12,-3 0-8,-2 0-16,2 3-11,2-3-14,-2 2-8,-1 5-12,1-3-10,1 1-9,-1 4-8,1 4-10,-3-3-6,6 1-9,0 2-5,-4 2-4,5-5-3,2 2-10,0 3-3,2 1-4,3-6-1,4 2-7,-3-2 0,4-1-8,2-2 4,0-1-7,2-2-6,8-1-2,-2-3 4,1-1-4,-1-3-1,0-1 2,0-2-5,0 0-2,0-1-4,-1-3 2,-4-2 1,-1-1 1,2 3-1,-4-3 6,-1-2-2,-3 1-1,0-1-2,-6 0 1,-1 0 3,0 4-1,-4-3-3,-2 1 2,-3 0-4,-3-1 0,-2 5 0,-2 0-4,-1-1-9,-1 1-12,0 0-15,1 3-11,-4 1-14,2 1-19,-1-1-19,3 6-11,4-3-1,-1 0-5,5 1-11,2-1-19,0 3-139,3-1-314,4 1 139</inkml:trace>
  <inkml:trace contextRef="#ctx0" brushRef="#br0" timeOffset="24592.1161">8844 12003 24,'11'2'195,"4"8"-10,0 0-12,-1 2-12,1 2-8,-4 3-5,4 2-10,-3-2-8,-2 5-10,-1-2-8,0 4-7,-4-5-7,0 0-6,-1 8-4,1-8-9,-2 8-8,-2-3 2,-2 3-8,-6-1-9,2-7-1,-1 5-4,1-6-2,-4 6 1,-3 3-2,-2-5-2,-5 2-7,1-2 0,-4 2-8,0-3-4,-2 1-1,-1-5-8,-2 3-11,4-3-15,4-4-19,6-3-21,-1 1-25,3-4-34,5-3-36,-1 1-21,4 0-45,-1-2-121,2-1-356,2-2 159</inkml:trace>
  <inkml:trace contextRef="#ctx0" brushRef="#br0" timeOffset="26606.1181">9463 12426 138,'-1'-2'230,"-1"-1"-12,-1 1-16,3 2-15,0-5-13,0 5-17,0 0-8,5-3-7,0 2-12,8 1-4,-1-2-10,6-1-7,3 1-11,1 0-12,8-2-6,6 4-6,0-2-7,1 0-9,-3-1-4,2 1-7,-1 0-6,-1 2-7,1-1-6,-2 2-8,-1-2-17,-3 1-11,-2 0-5,-7-2-5,-2-1-7,3 3-4,-5-2-5,-3 1 1,-4 2 2,-1-2 4,-2 0 1,1-2 0,-4 1-6,-3 2 5,8-3 1,-7 0 4,-2-2-1,1 5 4,-8-9 1,5 6 2,-4-3 5,-2 1-1,3-3-2,-6 4 5,1-1 2,3-2 0,-5 2 10,7 2 8,-2-1 6,-1 2 7,4-1 2,0-2 5,-1 5-5,6 0 0,-10-2-7,7 0-2,3 2 5,-6 4 4,6-4 0,-7 5 3,5 0 5,-1 2 1,0-2 1,2 4-3,-1 3 0,-1-3-6,2 4 1,1 0-4,-3 3 0,2-4-5,0 5 0,0-6-5,-3 1 0,4 0-1,-2-1-2,0-3 1,2 0-1,-2 1-3,2-5 1,0 0-1,0 1 5,-1 1 5,0-5 10,1-1-2,0 5-1,0-5-3,0 0-2,0 0-3,0 0 0,0 0-3,-3-18 0,3 13 3,0-7-8,1 0 0,-1 2-1,-1-5-5,1-3 1,0 2 0,3-1-1,-3 5-2,2-4-5,0-1-1,0 6 2,0 1 2,0-3-1,2 9 2,0-4-1,-3 3 0,-1 0-2,5 0-2,-4 3 2,-1 2-2,7-3 2,-2 2 0,-5 1-1,8 4 3,-4-2-2,3 3 0,-2-2 1,-1 1-1,3 4 2,3-1 3,-3 2-3,6 0 2,-3 2 0,3-1-1,-4-2 4,1 1-3,1-2 0,-1 2-4,0-3-1,-1 1 4,-4-2-2,-1 0 3,0-1 0,2 1 2,-5-2-1,2 2 1,-4 1 0,-1-1 3,-4 2 2,-3 1 0,-1 0 0,-8 0-4,1 2 1,-2-2 1,0 1-1,2 0-8,0-1-5,1 1-2,-2-2-13,7-2-9,2-2-13,-1 2-14,3-3-17,2-1-17,0 3-18,5-4-18,-3 1-5,3-1-18,0 0-10,0 0-14,0 0-164,20-8-367,-9 3 162</inkml:trace>
  <inkml:trace contextRef="#ctx0" brushRef="#br0" timeOffset="27369.0053">10616 12168 2,'0'0'259,"-8"0"-23,8 0-18,-7 4-4,4 0-19,-2 6-11,1-2-9,-1 2-20,1 4-13,0 0-14,0 2-9,2 1-4,-2-1-13,-1 2-11,2 0-5,-2-1-11,2 0-1,-3 1-13,2 0-4,0-5-8,1-1-5,0-4-4,-1 1-1,3-2-5,0-2 0,-2 0-8,3-1 0,0 0-1,-1 0-1,1-4-1,0 0-2,0 0-1,0 0-2,0 0-1,0 0-6,-3-12-1,3 4-2,4-4-1,0 1 2,-1-6-1,-1-1-5,6 1 0,1-9-8,0-1-1,1 3-6,-1-2-1,1 3 1,4 2 0,-1 1 2,-2 3 1,7-4-1,-4 0 2,0 6 1,-1 2 3,2 1-1,2 0 2,6-4 2,-8 7-1,1 0-2,-4 1 1,3 2 1,-4 3 1,0-1 1,0 3-1,0-1-1,-3 4 1,0-1 1,-2 3 0,0-1-4,0 2 5,-3 1-1,-3 2 2,0 2 0,-3 2 0,-4 2 0,-1-2 3,-2 4 0,-1 1 0,-6 4 1,4-7-3,1 3 3,0-2 1,-2-1-3,1 1 1,3-1-1,1-6 1,-4 2 0,3-2-2,1-1 3,1 0 2,2-3-2,-3-2 2,7 4 1,-1-1 6,-2-4-5,2-1 3,3 0-3,-5 3 1,5-3-1,0 0-4,0 0-1,0 0 2,0 0-2,8-12-3,-3 9 5,0-1-2,5 2-1,-1-4-1,4 1 1,0 0-2,0 0 0,0 3 0,0-2 0,1 2 1,-2 1-2,2-1-1,0 1 2,-2 4-2,2 0 7,-3 1-7,-1-1-2,3 0 1,-4 2 0,0 1 2,-4 0-2,-5 3 1,5 0 4,-10 3-1,2-3 1,-4 4 3,-6-1-2,-1 2 5,-3-1 0,-4 2-1,-2-1-3,0-2 3,3-1-2,-5-2-1,-2 1 5,9-4-13,-5 1-8,-5-1-19,7-2-16,-6 0-21,6-1-27,2-2-20,6-1-28,-1-1-25,5-3-35,0-1-50,2-5-128,4 3-408,2-5 181</inkml:trace>
  <inkml:trace contextRef="#ctx0" brushRef="#br0" timeOffset="28864.8705">11258 10789 6,'-2'-5'152,"-2"1"-2,1 0-9,2 0-7,-1-1-11,-1 0-3,2-2-12,1 1-8,0 1 0,0 0-16,1-2 0,2 3-1,-2-2-10,3-2-5,2 2-6,-2-1 0,5 2-1,0 1-2,1-5-5,1 4-7,1-1-4,-2 3-3,3-2-5,0 1-1,1 1-3,-4 1-6,3 0-2,-3 2-1,-1-2-2,4 1-2,-3-1-4,2 2-1,-4 0 0,0 4-1,1-1 1,-1-1-5,2 2 1,-1 2 2,-1-1-11,-2-1 6,4 1 2,-3 3-2,-1-2-1,1 0 3,1 3-4,-4-6-1,0 2 3,-1 1-1,0-1 4,0-4-2,2 7 8,-5-2 5,5-3 0,0 4 2,-5-2-3,4 0-1,-3-1 4,2 2-2,-2 0 1,2 2-4,-2-3 0,-1 3 5,3 1 4,-3 0-2,1-4-4,-1 7 1,1-2 4,-1 2-5,-1-2 0,1 1 0,0 3 1,-1-2-1,1 0 2,-3-1-3,3 7 2,-1-7 1,1 4 2,-3-2 1,6 3 5,-6 0 2,3 0 2,-1 1-5,-3 0 1,3 2 10,-6-2-9,6 2-1,-5 5 2,-3-5-2,5 1-2,-4-3-1,-4 10-4,5-10 1,-4 6-1,2-6-2,0 2-5,4-5 0,-1-3-2,0 6 2,-1-7-4,1 0 2,0 2-4,2-5 3,0 4-2,-3-1-3,2-2 1,-1 0-2,0 1 3,0-2-3,-3 1 0,1 0 1,-1 1-2,3-2-2,-3 0 0,1 0-1,-1 0 1,4 1 5,-4-3-5,4-1-4,1 1-3,-1-2 7,2 1-6,2 1 3,-3-2-1,4-3 0,-2 5 1,2-5-2,-3 4 1,3-4 2,-1 4-2,1-4 1,1 4 2,-1-4-5,0 0 0,5 6 3,-3-5-1,0 1 3,2 1-1,1 1 1,-1-2-3,5 2 1,-3 0 2,3-4 3,0 3-2,5-1-1,-1-2 2,0 2-1,5-2-1,-4 0 0,-1 0 3,4-3-4,-2 2-1,-4-2 5,3 0-2,-2 1-2,0-1-1,-7 2 3,2-2-4,-1 1 0,-2-1 2,2 0 2,1-1-6,-6 2 4,3-1 0,-4 3-1,5-4 2,-5 4 0,4-3-2,-4 3-4,0-2 3,0 2-2,0 0-2,0 0 2,0 0-1,-9-3 2,9 3-6,0 0 2,-13 5 9,8-2-7,0 1-2,-1 5 2,-1-1 0,-1 1-1,2 1 0,-2 0 4,1 6-3,-1-2-1,-1 3-2,3 0 4,3 2 1,-1 1 1,0 6-1,3 0 1,-1 1 0,2-1 2,2-1-4,-1 3 3,3-3-4,-2-6 3,-1 2-1,0 2 1,2-3 0,-3-2-1,4-1 0,-4 4 0,2-4-1,-2-1 4,0 0-2,0 1 1,0-6 3,-2 0-5,-2 1 1,4-4 3,-4 0 0,0 3-4,0-1 3,-1-3-2,-2 3 5,0-3-2,-2 3-6,1-4 0,-4 1 4,0 0 4,-3 1-3,-2-2 0,1 3-2,-6-4-3,4 0 7,-3 4-5,4-4 1,-2 0-3,-2-2 3,4 2-3,1-4 1,4 3 2,-2-3-7,4 0-4,-4 0-11,4-1-6,2-2-9,0 1-3,3-2-7,-1 0-12,1-1-20,1-1-16,0 0-15,3 0-12,-3-2-5,4 1-29,1-4-30,2 1-26,-2-3-168,3 0-411,1-2 183</inkml:trace>
  <inkml:trace contextRef="#ctx0" brushRef="#br0" timeOffset="29438.9946">11997 10590 163,'-3'-3'209,"3"-2"-22,0 5-14,3-3-21,-3 3-6,0 0-9,0 0-12,0 0 2,10 10-3,-6-3-10,4-2-12,-1 6-6,1-1-7,1 4-9,1-2-7,-1 2-5,0 1-8,-3-3-6,5 0-3,-4-1-7,4 5-5,-5-7-2,2 1-4,-1 0-4,-2-3-4,2 1 0,-1-4-3,-1 1-3,-1 0-1,0-2-1,-1 1-3,0-4 0,-3 0-1,4 1-1,-4-1 0,0 0-6,12-5-7,-10 1-4,2-3-2,-3-3-3,3 2-1,-3-5-1,2 3-8,0-5-4,-1 3 4,0-6 3,1 3 4,-2 2 0,1 2-1,0-2 3,2 3 5,-4 4 6,0-1 14,0 1 5,1 2 0,-1-1 0,0 5-2,0-5 3,0 5 7,0 0 11,0 0 3,-15 10-1,10-3 1,-4 2 3,0 4 7,-2-1-2,-2 4-8,-1 9 5,0-3-3,-4 0-9,4 5 1,-2-1-8,1-1 0,0 0-3,1 0-10,-3-1-15,4 1-22,-1-1-27,0-1-27,3 1-39,1-2-40,3-4-47,-3 0-236,5-1-474,-3-1 210</inkml:trace>
  <inkml:trace contextRef="#ctx0" brushRef="#br0" timeOffset="31483.5335">13692 10606 13,'2'-4'154,"2"-1"-11,-2 5-3,0-3-10,0-2-10,-2 1-7,0 4-9,0 0 1,0-6-10,0 6-8,-2-2-12,2 2-6,-4-3-7,4 3-11,-10 0-6,10 0 0,-14 0-4,8 1-2,-6 2-6,0-2-2,-2 2-5,-3 3-2,-3 0 2,5-3-3,-3 5 5,0-1 6,1-1-5,4-1-4,2 1 6,-1 0-4,6-1-2,1-2-3,0 2 0,4 0-3,-3 2 8,5-2-3,2 4 3,1 0 2,2 1 2,1-2-2,6 5 0,3 2-3,3 3-1,1-1-4,3 2-1,-4-2-1,1 0 0,0 1-3,-2 0-4,-5-4 1,1-1-1,-2 3 0,-4-1-1,1-2-1,-5-1 0,-3 0-2,1 4-3,-2-1 4,-3-2 0,-1-2 0,0-1 1,-3 2-2,-5-2 1,3 1 0,-1-5 1,-1 2 5,-1-4 5,0-1-2,-1 2 0,1-2 2,-6-2-3,4-1 3,1 0-3,-1-4 2,0-1 1,5 0-2,0 0 1,-4-5-1,7 2-4,-2-2 3,3 0-2,0-1 0,4 2 0,-3-1-3,4-1 0,-2 1 1,4-3-5,3 4-1,1-4 0,2 3-1,0 1-1,3 0-1,2 0 0,0 2 1,0-2-11,-2 7-3,2-8-10,-3 7-14,4-1-15,-4 1-15,2 0-13,-1 1-15,-3 0-19,4 1-9,0 0-20,-4 0-20,0 1-10,2 0-152,0 0-346,-3-2 153</inkml:trace>
  <inkml:trace contextRef="#ctx0" brushRef="#br0" timeOffset="31828.114">14291 10471 192,'-5'-3'201,"-1"2"-14,-1 1-9,-5 2-10,2 1-5,-4 1-14,0 3-8,-4 3-2,-1 2-3,-2 5-12,1 1-8,5 2 1,-4 0-9,3 4-6,1 3-1,2 2-2,1 0-10,2 4-6,3-3-7,0 4 0,2 2-14,1-3-3,4 1-5,2-2-17,3-1 2,1-1-8,4-2-6,-1-3-3,4 0 2,0-4-9,2 0-7,-6-4-6,2-2-14,6-2-9,-4 2-17,1-3-16,-1-1-19,1 0-17,0-6-23,0 3-16,0-3-29,0-2-10,-1-1-27,-2 1-151,2-2-374,1-2 166</inkml:trace>
  <inkml:trace contextRef="#ctx0" brushRef="#br0" timeOffset="32432.2434">14607 10755 1,'0'0'255,"-7"-4"-15,7 4-18,0 0-12,-9 6-7,5 1-20,-4 0-12,3 3-12,-5 2-17,1 0-11,-1 2-8,0 2-18,2-2-9,-2 1-11,2 0-6,3-2-11,0-1-7,1-2-5,2 2-10,-4-3-11,2 2-14,1-4-11,0 0-15,3 0-11,-1-2-9,0-1-7,-1-1-11,2 2 1,0-5-6,-1 2-11,1-2-11,0 0-10,0 0-5,0 0 7,0-12-9,0 3 6,1-1-2,-1 1-4,0-4 3,0-3 11,0-2 6,2 8-1,-2-11 10,2 4 8,-2 2 9,0-2 9,2 3 7,1-1 16,-2 3 8,3 1 8,0-2 9,0 1 0,3-1 23,3-1-2,-3 5 11,5-3-2,4 1 6,1 0 7,-2 1 0,6 3 0,-2 0 11,3 2 0,7 0-7,-1 3 6,0 0-2,-1 2-7,-4 2 0,5 5-5,-1-3-1,-5 4-4,-4-1-3,-3 3-2,3 0-4,-3 2 1,-2 2-4,-1 1 6,-5 0-6,-2 2 0,-2-5-3,-3 5 2,-4 1-1,0-2-5,-3 0 1,-3-1-5,-1 0 2,-3 1-1,-4 3 3,-1-6-12,0 3 1,-4-1-6,1-6 2,0 3-1,1-4-1,-6-1-1,7 0-7,0-1-5,0-3-10,1 1-16,-2-2-7,2-2-15,1 0-6,4 0-15,3-2-19,-1 2-1,3-3-20,0 3-28,2-1-13,2 0-21,1-3-27,0 3-120,4 1-342,-3-7 152</inkml:trace>
  <inkml:trace contextRef="#ctx0" brushRef="#br0" timeOffset="32834.0588">15102 11011 46,'0'0'218,"-9"0"-15,9 0-17,-10 0-18,10 0-20,-10 0-8,10 0-13,-7 0-7,7 0-3,0 0-9,-6-1-9,6 1-12,-5-3-10,5 3-9,-3-4-6,3 4-4,4-9-9,0 4-6,0 2-7,-2-2-3,1 1-4,3 1-5,-2-2-4,4 3-1,-2-2-1,2 1-1,-3 3 0,3 0-6,-8 0 0,12 0-2,-7 1 1,1 2 0,0 0-4,-2 2-2,1 0 1,-4 3 4,0 0 8,-1 2 1,-4 0-2,0 4 3,-3 1 0,-3 1 0,-3 1-3,-1-2 1,-2 5-1,-1-5-3,3-1-3,1 0-6,-3 1-16,1-3-10,0 1-17,2-4-10,-1 6-24,7-7-20,-1-2-22,3-2-19,1 1-22,1-2-29,0 0-102,3-3-310,0 0 137</inkml:trace>
  <inkml:trace contextRef="#ctx0" brushRef="#br0" timeOffset="33169.648">15590 10668 188,'1'-4'238,"-1"4"-16,0 0-19,0 0-13,0 0-7,0 0-2,3 12-6,-4-7-17,-1 0-11,2 3-5,-2 1-15,2 2-13,-1 3-11,2-4-8,-2-1-11,1 4-8,1-2-7,-2-2-9,-2 1-3,3 0-6,-1 0-11,1-2-17,-3 0-7,3 2-20,-2-3-17,-1-2-13,3 2-16,-5-1-13,5 0-13,-1-1-14,0 0-24,-1-2-10,2 0-21,0-3-13,0 7-12,0-7-146,0 0-342,0 0 151</inkml:trace>
  <inkml:trace contextRef="#ctx0" brushRef="#br0" timeOffset="33492.2549">15659 10446 39,'13'-7'208,"1"3"-6,5 4-15,-3-2-2,4 4-10,1 1-11,-1 5-10,6 1-10,0 2-7,-1 1-13,-3 5-7,-1 3-10,3-1-1,-3 3-7,-6 1-12,-2 2-5,-3-1-7,0 3-7,-5 1-4,2 0-8,-3 0-1,-6 2-6,0-1-6,-5-1-4,-3-1-5,-1 0-3,-3 3-8,-4-2-2,-3-1-18,-3 1-15,2 0-26,-16 9-11,1-5-35,0 0-27,6-9-32,-1 0-18,-10 6-37,-1-3-149,9-6-377,-1-1 167</inkml:trace>
  <inkml:trace contextRef="#ctx0" brushRef="#br0" timeOffset="34250.3157">13879 11669 36,'-7'-5'162,"-1"1"-12,-1-2-12,-1 3-10,-2-1-12,1 1-8,-2 2-12,0 1-6,-6 0-8,6 1-6,-5 2-4,3 2-6,-3 0-12,-1 0-1,6 1-5,0 1-5,-2 1-2,6-2 2,-1 3-6,1-2-3,3 5-4,0-3 1,4 0 0,1 0 3,4 3 5,3 0 2,3 2 8,4-2-3,2 2-4,8 1-4,2 3-1,3-1-5,0 0-2,2-1-1,-1-1-3,-1 1-2,0-2 0,-6 1-6,-4-4 2,-3 2-3,-2-1-4,-4-2 2,-4-2-1,0 4 0,-5-4 1,0 3 5,-2 0-1,-5 0 0,1-3 3,-4 0-7,-6 3 3,2-2 3,-5 1 2,1-5-6,-1 1 2,0-2 7,1-3-9,-2 0 1,-1-2 2,6-2 0,1 0-4,1-2 0,-1-1 1,1 0-3,7-1 0,-4-1-2,3 0-1,2 0-2,0 0-1,2-2-6,3 3 4,0 0-1,2-5-7,2 4 2,3-1 1,2 0-3,1 0-6,-1 1-12,5 0-10,-5 2-10,3-1-13,3 2-4,2-1-21,-3 0-11,2 1-17,-2 2-19,4 0-19,1-2-17,-1 2-15,0 0-110,0 2-311,-2-3 138</inkml:trace>
  <inkml:trace contextRef="#ctx0" brushRef="#br0" timeOffset="34576.479">14461 11558 131,'-8'0'178,"-5"0"-14,-1 2-7,0 0-8,-1 3-5,-3 1-6,1 5-6,-2-1-11,1 2 1,-1 6-4,4-3-6,-3 5 3,1 5-6,3 1-6,0 0-3,1 1-7,3 1-4,-3 0-6,4 0-6,5 1-6,-2 0-7,5-1-5,-2-2-8,6 1-1,-3-1-8,1-1-5,5-1-2,1-5-5,-1-2-11,3 1-9,3-1-8,-3-1-13,2 0-11,1-1-13,-2-2-12,4 0-15,-3-2-13,4-2-23,-4-2-22,4 1-23,-1-4-18,-5-1-21,2-2-144,-4-1-351,-7 0 156</inkml:trace>
  <inkml:trace contextRef="#ctx0" brushRef="#br0" timeOffset="35176.5542">14830 11809 159,'-9'5'231,"-4"-1"-20,-1 3-19,1 1-11,-1 5-13,-2-4-11,3 8-7,3-3-16,-3 1-14,0-1-9,0 1-10,2-1-11,1 1-9,-1 1-8,1-2-7,5-2-7,-3-1-4,1-1-7,4-1-4,-2-1-4,3-3-3,0 2-5,-2-4-2,3 1-2,-2-2-2,3-2 2,-1 5 0,1-5-1,0 0 2,0 0-6,8-10 0,-5 3-4,4 0 1,0-2-1,3-5-5,-1 0 0,1-4 1,4-4-7,-1-1 1,2 0-3,-2-2-1,0 1-2,2 1-2,0-1 1,-2 2 0,1 7-1,-5-2-2,4 2 1,-2 1 3,-3 5-3,2-4 4,-2 6-2,-3 2 4,0-2-3,-1 5 2,1-4-5,-2 4 0,1 1 6,-4 1 6,0 0 1,15 6 7,-7 2 3,-3 1 4,1-1 0,3 6-1,-1 1 5,-2 1 7,1 1 1,0 0 3,-1 3 0,1-1-6,2 3-2,-3-4-5,1 2 1,-2-3-3,-1 0-5,-1-3-3,1 2-1,0 0 0,1-4-2,-2-2 3,-1-3-6,-1 3-4,1-3-1,-2 0 0,4-2-7,0 0-5,-2 0-15,-2-1-14,5 2-11,-5-2-11,0-2-9,5 2-15,-5-4-17,0 4-15,0-4-10,0 4-7,0-4-12,0 0-16,0 0-10,0 0-6,0 0-26,0 0-138,-12-6-362,4 4 161</inkml:trace>
  <inkml:trace contextRef="#ctx0" brushRef="#br0" timeOffset="35388.0974">14692 11960 18,'-8'-1'179,"8"1"-14,0 0-15,0 0-15,0 0-4,0 0-8,18-8-16,-6 5-2,5-1-10,0 2-8,6-2-3,0 2-11,5-2-6,-1-2-7,3 4-3,0-1-15,0-2-7,-7 2-16,4-1-22,-5 0-17,5 0-24,-9 1-16,4 1-17,-4-1-12,-2-1-7,0 2-14,-5-1-8,3 0-69,-4 1-200,1-1 89</inkml:trace>
  <inkml:trace contextRef="#ctx0" brushRef="#br0" timeOffset="35594.121">15193 11872 650,'6'0'-23,"-6"0"17,7-3 15,-7 3 11,7 3 23,-2-3 13,-1 3 5,-4-3 8,4 6 12,-1-1 7,-2 0 11,4 1-5,-5 1 5,4 3-3,-4-1 2,6 3-1,-5-4-5,-1 4-11,3-1 4,1 2-3,-3-1-6,3 2 2,0 0-5,-3-1-5,-1-1 7,1 4-13,-2-4-5,1 3-1,-1-2-7,-3-3-5,0 1-3,4-2-2,-1 4-5,-3-3-4,0-3-2,4 3-1,-6-5-6,6 1 0,0 0-7,0-1-14,0 0-15,0-1-13,0 0-15,0-4-20,0 4-21,0 0-27,0-4-15,0 0-22,0 0-24,0 0-174,0 0-374,0 0 165</inkml:trace>
  <inkml:trace contextRef="#ctx0" brushRef="#br0" timeOffset="36020.8789">15650 11737 102,'0'0'249,"0"0"-22,0 0-17,0 0-3,0 0 3,0 0-8,4 11-8,-4-4-10,-3 3-12,2 0-9,-1 2-10,-1 3-15,-1 1-10,0 2-12,-2-3-8,1 3-11,0-2-15,-2 0-3,2-4-7,-1 1-5,2-1-10,-2 1-4,-1 0-13,1-1-22,-3-2-18,5 0-20,-2-1-11,3-4-15,-1 3-18,3-4-23,-1 3-22,0-1-21,1-2-16,0-1-16,1-3-14,0 0-27,4 2-156,-4-2-390,0 0 173</inkml:trace>
  <inkml:trace contextRef="#ctx0" brushRef="#br0" timeOffset="36374.0821">15714 11560 59,'9'0'207,"0"2"-15,4 1-9,-1 1-2,-1 4-10,4 4-4,0 2-9,-2 1-9,5 4-5,-2 4-4,0 0-9,-5-1-1,2 5-8,-1-2-10,-7 3-5,4-1-5,-3 0-13,-6 1-3,0-1-5,-5 1-9,-5 0-5,-2 1-9,0-3-4,-5 3-7,-2-4-4,-1 1-4,-4-3-2,0 3-2,-1-2-5,-3-3-6,-2 1-14,2-1-14,-4-3-21,2-4-17,6-2-21,-2 1-20,6-5-22,5-4-33,0 1-25,5-4-29,3-1-210,-3-4-436,6 0 193</inkml:trace>
  <inkml:trace contextRef="#ctx0" brushRef="#br0" timeOffset="37364.8554">16340 10955 145,'-4'-2'238,"4"2"-13,-1-3-18,1 3-20,0 0-11,0 0-22,4-7-17,-4 7-7,14 0-6,0-3-17,3 3-9,7-2-11,3-1-5,3-1-11,-1 4-8,2-2-1,-1-1-10,3 0-6,-2 3-5,-3-2-4,0-2-1,-5 4-10,-2-5-6,0 3-3,-3-2-3,-8-1 1,3 3-5,-3 0 1,3 1-2,-6-1-3,-1 0-1,0 1-3,-3-5-1,2 4-3,0-1-2,-2 2-10,-3 1 0,2-5 0,-2 2-6,0 3-4,-1-8-5,-3 5 5,2-2-1,-1 3 1,-2-2 5,2 0-3,-3-1-2,2 4 7,2-3-3,-1 0 2,-1 1 5,4 3-1,-4-4 5,3 2-1,1 2 1,-8-7 4,7 6 2,1 1 4,0 0 0,-5-4 4,5 4-1,0 0 2,-9 0 9,9 0 6,0 0 8,-3 9 7,2-4-3,1-1 4,-4 4 0,2-2 1,0 1-1,1 4-1,-1-3 3,0 3 0,1 0-6,-4-1-2,3 2 8,0 2-2,1-2-4,-2-2 2,2 2-9,1-3 0,-4 1-1,4 0-1,-4-2-2,3 2-5,-2-3 0,2 0-3,1 0-2,-2-3 2,2 1-4,-4 0 0,4-1 4,-1-3-6,1-1 0,0 5 4,0-5-1,0 0-1,-3 5-2,3-5-1,0 0 1,0 0-4,-10-10-4,7 5-2,-2-5 0,1 3-8,-2-6 1,1 2 1,0-1-4,1-3-1,-1-2-5,1 0 4,-1 3-1,2-3 2,0 5-1,1 0 1,0 2 1,2-3 1,-2 4 2,2 2 4,0 0 4,-1 0-1,1 1 4,0 2 6,1 0-3,1-2 8,-2 6-6,0-7-2,0 5 0,0 2-2,2-3 1,-2 3 1,0 0 2,8 1 2,-8-1 3,14 2-2,-4 0 3,2 0 0,-1 2-6,2 2 3,4-1-3,2 2 0,-4 3 0,3-4 1,-3 4-2,2-2 0,0 1-3,-1-1 1,0 3-1,-3-3 0,-1 1 2,-1-3 0,0 1-2,-2-2-2,-4 2 3,4-2 4,-3-3-1,-5 4-3,3-2 3,-4-1-3,-2 1 3,-1 0-1,-1 3-1,-5-1 1,-1-1 0,-1 2-1,-3-4-2,-3 3-14,-1 2-20,-4 0-22,-2 0-26,-3 1-40,-2-2-47,11-3-36,-5 3-237,6-3-473,-4-3 210</inkml:trace>
  <inkml:trace contextRef="#ctx0" brushRef="#br0" timeOffset="39294.2132">17497 10651 184,'0'0'198,"0"0"-21,0 0-14,7-8-18,0 5-12,4 2 0,2-2-19,6-3-6,-2 4-14,3-2-14,-2 2-3,0-1-11,0 1-9,-4-1-15,1 3-14,-4 0-26,-4 0 4,1 0-26,-2 0-10,1 3-15,-7-3-12,9 1-8,-9-1-4,0 0-6,1 4-10,-1-4-17,0 0-6,0 0-85,-17 2-207,7-3 92</inkml:trace>
  <inkml:trace contextRef="#ctx0" brushRef="#br0" timeOffset="39658.1075">17507 10607 68,'0'0'151,"0"0"-5,-5-2-13,5 2-7,0 0-7,0 0-5,0 0-7,0 0-10,-8 0-10,8 0-2,0 0-3,0 0 8,-2 6 1,2-6 2,0 6-2,0-6 4,0 9-1,0-4-3,-3 3-2,2 3-7,-3-1-5,2 2-6,-2 2-1,1 1 2,-3 2-5,2 0 1,-3 2 3,1-1-6,1 0-4,1-1-3,0 3-2,-6-2-6,7 1-3,-2 0 0,0-1-5,0 2 0,2-5-5,2 2-5,0-3-2,-2 0-3,3-2 1,0-2-16,4 2-2,-4 1 2,4-6-4,1 5 3,-1-7-4,2 5 3,2 0-4,0-4 1,1 0-1,2-2 6,2 1-9,5-2 1,-4-1-2,5 1-10,-1-2-4,4 2-11,-2-3-5,-2-2-8,3 1-16,-4 0-9,4-2-9,-7 1-9,1-1-11,-1 0-15,-1-1-19,-2 1 7,1-1-10,-2 1 3,2-5-9,-3 7-7,0-5-8,2 2-17,-4-3-122,-2 4-310,-1-1 138</inkml:trace>
  <inkml:trace contextRef="#ctx0" brushRef="#br0" timeOffset="39889.3042">17484 10939 112,'0'0'181,"0"0"-13,0 0-10,0 0-8,0 0-8,19-8-13,-7 5-12,2-1-3,2 1-12,5-1-10,-2-1-5,0 1-11,0 0-5,0 0-12,-2 1-18,2 2-16,-5-2-21,0 3-20,-2-1-20,-2 2-19,0-2-24,-2 1-28,-2 0-29,0-1-98,-6 1-252,0 0 111</inkml:trace>
  <inkml:trace contextRef="#ctx0" brushRef="#br0" timeOffset="41497.0652">16137 12018 104,'0'0'152,"0"0"-6,0 0-5,9-5 0,1 2-11,-1 1 4,4-1-14,7 3-5,2-2-2,5-3-7,5 0-4,1 3-11,4-3-7,2 2-7,-2-4-11,2 7-4,-2-1-5,4-2-8,-1 2-6,-4 0-5,1 1-14,-3 0-8,-2-1-13,-4 1-8,3 0-7,-11 1 2,1-3-3,-1 0-6,-2 1-1,-6-2 1,2 3 0,-3-2 4,-2 0-5,0-1 5,-4 1 1,2 0-3,-2-1-1,-1-1 0,-3 1 2,-1-2-4,0 1 6,-3 0-3,1-1 0,-1 0 0,-1 0-1,0-1-2,1 0 7,-3 1 3,-2-2 3,4 3-4,-1-1 14,1 1 3,-1 0 4,1 1 4,-1 1 4,2-2 2,3 4 1,-7-5 6,4 2 1,3 3-6,-4 0-2,4 0 0,0 0 1,0 0 1,0 0 5,-6 7 12,4-2 4,2 0 1,-1 2 1,1 3 1,-1-1 1,1 3-2,1-1-8,-2 0 1,1-1 0,0 2 4,-4 0-4,2 1 1,2-1-3,-2 0-5,0-5-3,-1 5-1,3-5-5,-1 0 1,0-1-2,-1-1-2,2-1 2,-1-1-3,2 1 4,-1-4 8,0 0 8,-2 6-1,2-6-3,0 0-3,0 0-3,0 0-4,0 0 1,0 0-8,0-16 3,1 7-6,-1 1 2,1-4-2,-1 1-2,0-1-2,2-1 3,-1-4-5,-1 4-7,0 1-2,-1-3 0,2 0 2,-1 2-3,0 4 0,0 0 0,-1-2 2,2 5-3,-1-2 0,-1 5 4,1-3-2,0 1-3,0 1 3,0 4-2,0-6 0,0 1-3,0 5 0,0 0 1,0 0 0,1-3 2,-1 3-2,0 0 4,8 8 1,-5-3-5,6 0 5,-2 1 0,0 1-3,2 1 2,1-1 1,3 5-1,-1-2 2,3 0-3,0 3 2,0-4-1,2 1 2,0-1 0,-6-1 0,1-3-1,-4 2-2,2-3 3,-4 0 6,-2 1-6,3-4-2,-5 2-1,3 1 7,-3-1-8,-2-3 4,4 2-2,-4-2 1,-3 5-1,-2-1-2,-7-1 6,3 2-4,-9-2 4,-2 3-4,4-3-1,-6 1 3,2 0 0,1 1-3,-1-1 2,2 1-6,0-2-7,-1 1-4,1-2-12,1 3-7,2-2-10,1 1-13,2 0-8,3-2-20,-1 1-14,5 1-18,-3 0-20,7-1-19,-3 0-19,2-1-22,2 3-110,-4-2-333,4-3 149</inkml:trace>
  <inkml:trace contextRef="#ctx0" brushRef="#br0" timeOffset="41932.8147">17870 11739 73,'0'-4'132,"-3"0"-1,3 0 3,0 4-14,-1-5-9,-2 2-4,3 3-14,-5-4-8,0 3-3,5 1-2,-19 3-6,11-1 0,-6 4-5,2-1 4,-5 4 2,0 0-5,0 4 5,-4 4 2,1 2-5,1 1-1,7-6 2,-2 9-3,2-5 1,6-1-3,-3 1-5,7 1-5,-1-1-1,3 2-5,1-3-4,3-1-5,2 1-1,1-2-4,3-2-3,5-1-4,-2-2 0,6-2-4,-3 0-6,4-2 4,8 0-8,-8-4-7,0 1-12,4-2-12,-1-1-22,-1 0-16,-2-1-18,2-3-17,-3 2-18,0-1-24,-1 0-31,-5-2-34,0 1-125,-2-1-344,0-2 152</inkml:trace>
  <inkml:trace contextRef="#ctx0" brushRef="#br0" timeOffset="43078.774">18380 10800 21,'0'-10'153,"0"0"-6,2-1-24,2 1-2,0-2-7,5 3-14,1-2 5,3-4-8,1 4-3,1-1-10,4 0-7,0 3-8,0-2-3,1 4-7,-2 0-8,2 0-1,1 1-5,-5 2 0,3 0-4,-6 3-10,3-1-5,-4 1 1,2 2 0,-5 3-1,3-1-8,-1 2-1,-3 4-15,-2 1 17,5 2-6,-5 0 3,-1 6-6,-2-3 2,-1 5-4,-3-1 9,1 6-2,-4 1 3,3 1-8,-2 0 5,2 1 0,-3-1 7,2 2-4,0-1-1,-3 1 3,0-2-1,0 1-2,2 3-3,0-4 2,-4 0-3,2-2 3,4 0-2,-2-7-4,6-1 3,-2 0-4,-1-4 0,5 0 0,2-4 2,-4 1-1,5-3-3,2 1 5,-1-4-2,3 2 2,-1-3-2,2 0 3,2-2 0,-3-1-2,8-1 0,-2-3-1,0 1-4,1-2 9,1-3-10,-4 2 1,2-5 2,2 2-3,1-2 0,1-2-3,1-2 1,-2 0-1,-7 2 1,0 3 0,-2 1 2,-2-1-2,0 2-2,-5 1 5,1 5 7,-2-5 5,-1 2 0,-1 2 1,0-3-4,-2 3-1,0 3-3,-7-5 2,3 2-5,-3 3 2,-5 0-1,0 0-1,-1 3-1,-3 1 0,0 1-5,1 0-1,0 2 2,-1 1-3,6-2 3,-3 2-1,-1 2-2,4-2-1,2 3 5,3-3-1,0 4-2,1 0 2,2 0 3,-1 2 1,3 2 5,0 0 1,0-2 1,5-1 0,-4 2 1,7 3-1,-4-1 1,3 1-2,0 0 1,-2 2-2,3-2 3,-2 5-5,3 2 2,-4 0-1,3 0 1,-4 0-4,2 3-1,-2-3 4,4 1-3,-3 1 1,-3-3-1,2-2-3,-1 3 8,-3-6-9,2 0 0,0-1 2,-2-1 0,-2 0 0,-2-5-1,2 1 1,-3-1 1,1-2 0,-5 2 3,5-3 2,-5 2-1,0-2 7,-1-1-1,1 1-1,0-3 2,-3 1-5,-4 1 0,2-4-4,3 1 8,-4 0-7,-2 0 0,4-3-2,1 1 1,4-2-1,2-1 3,-3 0-4,2 0-6,-1-1-6,8 1-9,-15-3-16,9 1-14,0 1-13,2-2-22,-1 1-21,1 0-24,4 2-30,-6-7-32,6 3-214,0 0-431,0-1 191</inkml:trace>
  <inkml:trace contextRef="#ctx0" brushRef="#br0" timeOffset="46017.0822">19260 10529 16,'0'0'114,"0"0"-4,0 0-8,0 0-1,0 0-6,0 0-5,0 0-7,4-5-11,-4 5-3,0 0-2,0 0-6,0 0-4,0 0 1,0 0-7,0 0-3,0 0 9,0 0 13,0 0-5,3 12-8,-2-8-3,-1-4 7,2 5 2,1-1-7,2 2-5,-3-1 3,1-1-6,0 3 0,-1 0-1,2-3-4,-1 8-2,-1-6 2,1 3-4,1 0-1,-3-1-5,3 0-2,-3-2-5,1 1-1,0-1-3,0 1-3,-2-5-1,3 4 5,-1-2-5,0-2 5,0 5-2,-1-5 0,2 1 8,-3-3 8,6 3 0,-6-3-4,15-3-3,-4-1 0,8-2-3,-3-2-2,3 0 4,8-4-4,-2 3-5,5-4 2,0-2-5,2 1 0,0-3-4,0 4 0,0-3-2,-1 1-1,0 1 0,-1-1 1,3 1-1,-5 1-3,-1 1 2,-9 5 0,4-2-3,-10 4 3,1 0-4,-2 0 1,0 3-2,-5-3 1,0 4 1,-2 0-3,1-2-1,-2 0-10,0 2-6,-3 1-10,6-3-10,-6 3-10,0 0-5,3-3-7,-3 3-7,0 0-12,0 0-14,0 0-15,0 0-20,-4 13-20,4-13-18,-3 2-32,1 1-98,2-3-317,-8 4 140</inkml:trace>
  <inkml:trace contextRef="#ctx0" brushRef="#br0" timeOffset="53581.0375">609 14316 42,'2'-5'115,"2"-2"0,-1-2 4,2 0-9,4-5-3,2-1-5,-1-2-4,7-5-3,-4 1-2,4-2-11,-2 0-8,4 0-11,2 0 7,-3-2-7,6-1 5,-1 1-11,0-3-6,1 7-3,0-1-4,3 0-10,-5 3-4,1-1-1,0 3 0,0 3-10,-6 3-5,-1 1-1,-2-1 2,1 0-11,0 3 5,-1-4-10,-3 5 5,-2 1-1,0 1-1,0-4-4,0 5 0,-1 0 3,-2 2 3,-2-2-7,2 1 1,-3 0 3,2 1 1,-5 2-1,4-4 5,-4 4-7,5 0 3,-5 0-2,1-4 3,-1 4-6,0 0 4,3-3-1,-3 3-3,0 0 2,0 0 3,0 0-7,0 0 4,0 0-3,-12-4-2,12 4-2,0 0-7,-9 5 1,3-3 12,3 2-1,-4-4-11,-1 4-1,0 1 3,-2 0-1,1 0 2,-2 3 1,0-1 1,0 0-1,-2 3 2,4-3-5,-2 2 4,2-1 5,-4 4-1,1 0 1,3-3-1,-3 4 0,1-1 3,1 2-14,-1 0 8,2 1 13,1 0-8,-2 4-2,1-1 1,1 5-1,1-3 7,-1 6 6,5-7-1,-2 4 3,4-2-2,-4-3-2,5 0-1,0 0-2,2-2-2,1 4 2,-2-8 8,3-2-6,1 2 0,4-2-1,-4-1 4,3 0 4,0-1-5,2-3-6,0 0 5,-1-1-3,5-2 2,-2-2-2,3-2 5,2 0 4,2-2-1,0-2 0,-1-1 1,3-3-3,-3 2 4,8-6-2,-2-2-1,-1-1-3,-1 0 2,-3 2-5,-1 1 3,-3 0-2,1 2 3,-5 1-4,3-1-1,-5 3 2,4-3-2,-9 1 3,6 2-2,-5 0 0,-4 1-1,6-2 1,-5 1 0,1 2-2,2-2 0,-3 1 4,1 3-3,-3-2 1,1 2-2,1 0 0,0-2-2,-2 3-1,0 1-1,0 3 1,0-7-8,3 4-2,-3 3-9,0 0-7,0-5-4,0 5-2,0 0-5,0 0 7,0 0-5,0 0-6,0 0-9,0 0-10,0 0-13,0 0-19,0 0-32,0 0-78,2 10-221,-2-10 98</inkml:trace>
  <inkml:trace contextRef="#ctx0" brushRef="#br1" timeOffset="67975.8888">12687 6889 131,'0'0'193,"-1"-4"-12,1 4-9,-3-1-10,3 1-8,-5-2-10,5 2-8,0 0-13,0 0-10,0 0-9,-4-4-5,4 4-4,0 0-13,0 0-1,0 0-9,0 0-7,0 0-9,0 0-4,0 0-3,0 0 9,0 0 0,0 0 2,0 0-6,19 7-4,-15-4-4,4-1-5,-4 3-4,1-3-3,0 0-2,4 2 3,-4 0-3,2 4 1,-1-2 2,-1 1-4,4-1 0,-3 3-2,1-2-2,3 3-12,-3-3-2,0 4-1,1-5-2,-3 4 3,2-4-4,-5 3 1,1-1-2,3-2 1,-4-1-2,2 1-4,1-3 4,-5 0-1,8-1 7,-1 1 2,1-1-2,0-6-1,6 3 2,1-3 2,2-6-2,-1-1 4,10-3-5,2-3 2,0-2-6,-1 0-1,5-1 2,-4-2 0,5 0 1,7-7 1,-9 8-2,11-9-3,-10 9 3,7-8-4,-9 9 2,2 1 1,-3-4-4,4 2 1,-6 3 2,1 1-2,-2 0-1,-1 0 4,1 0-6,-7 3 5,5-1 1,-9 5-1,-3 1 1,-3 1 5,4 1-8,-8 2 6,5 0-3,-6 0 2,1 1-2,-1 1 0,2-1-5,-2 3 3,-4-1-1,5-1 2,-5 3-5,4-2 10,-4 2-8,0 0-9,0 0-18,1-4-18,-1 4-23,0 0-33,0 0-33,0 0-36,3-2-49,-3 2-52,0 0-161,0 0-460,-3-6 204</inkml:trace>
  <inkml:trace contextRef="#ctx0" brushRef="#br0" timeOffset="78176.094">1373 14055 77,'1'-4'94,"6"3"-4,-6-4-11,4-1-11,-2 2 3,1-1-7,-3 0-15,8 1 8,-5-1-3,-2-2-5,2 2 4,-2 0-10,2 0 15,1 0-5,0 0-4,-2 0-4,0 1 12,0 2-9,0-1-1,0-2-7,-2 0 1,-1 5 1,3-5-7,-2 1 1,0-1 1,0 0-8,1 0-2,-2 0 4,1 0-3,-1 1 9,0 4 4,-1-6 1,-1-1-8,0 2 3,-2 1-6,3 0-3,-3 0 4,-1 0 4,2-1-6,0 2-7,0 3 5,3 0-10,-8-4-6,3 3 0,1-2-3,4 3-4,-10 4 5,1-2-9,5 0-2,-5 1 2,4-2-2,0 4 1,-3-1 0,2 3-4,2-3-1,-1 1-1,-2 3 7,3-3-1,-2 4-2,1 1 0,0 0-3,0-1 10,1 2-10,-2 0 6,3 1-7,-2 0 5,4 0 1,-2-1-1,2-1 2,0 1-4,2 1 0,-2-3 1,1 3 2,4-2-2,-3 0 1,0-2-2,2 1 0,-1-1 1,1 1-1,2 0 5,0-1 0,0-3-3,-1 2 2,2 0 7,-2-1-3,2-2-8,1 0 12,-1 2-4,2-2 3,-3-1 1,4-1 3,0 1-7,-1-2 2,3 0 4,-3 1 2,2-4 1,-2 1-4,-2 0 3,6-3 1,-2 3-3,3-4 6,-2-1 9,-1 1-7,2 1-3,-3-3 4,2 0 5,-2-2-1,4-1-4,1-1 0,-5-2 1,5 0-4,-4-1 8,2 2-2,-1-5-1,2 1-7,-4 2 6,5-2-6,-4 1 1,4-9-3,-1 10 3,-4-1-3,2-2 3,-3 8-7,1-7 1,1 2 0,-2-3-1,1 3 2,0-1-4,-1 1 2,-2 2-6,-2 0 2,2 2-2,-2-2 7,2 2-3,-2 0-3,0 1 1,0-2-1,0 4 0,-3-4-1,2 4-1,-2 2-5,-1-3 3,0 0 0,0 3 1,1-1-2,-1 1 4,2 0-3,0 3 0,-2 2 1,-4-7-1,4 7-7,-1-3 2,1 3-1,-1-4-2,1 4 2,0 0-3,-8 0-1,8 0-1,0 0 1,-14 4 0,10-4 0,-1 3 2,0 0-2,1-2 2,0 3 3,-1 0 1,0 0-3,-1 0 2,0 2-2,0 1 3,0 3-2,-3 1 2,4-3 2,-2 5-1,-2 1 2,2 1 2,-1-1 2,3-2 2,-3 1-1,3 3 1,-1 1-1,1 0 6,-1 0 1,3 0 1,-2 2-2,1-2 0,-1 0 1,2 3-5,1-1 2,-1 0-1,-1 6 0,3-7 3,-3 3-4,3 0 3,-2-1 3,2-4-2,-2 1-3,3 0 1,0 2 0,0-4 1,0-3-4,3-1-1,-2 0 0,3-3 1,-1 2 2,-1-3-2,1 1 0,1-2-3,-2-1 0,6 1 5,-4-2 9,-2 0 1,6-2 0,-3 1-3,1-1 3,2-1 0,2 1 8,0-4 1,3-1-4,3-4-1,0 1-1,0-5-3,4-7 4,-1 7-5,2-6-1,4-3 0,-2 2-2,-4-3 1,3 1-3,-2 2-4,-1-3 3,-1 1 0,0 0-3,-4-1 4,3 0-2,-4 4-3,1-4 3,0 5-3,-5-1-2,1 0 4,-1 2-5,1-2 4,-4 5 0,1-1 0,-2 2 1,0 1-6,-1-2 4,0 3 0,-3 0-1,3 1-2,-3 1 1,-1 0 0,-1 3-4,1-2 1,0-1 0,-2 2-3,0 0 0,2 0 0,0 0-2,-1 0-4,0 2 1,1 3 0,-3-4 1,3 4-4,0 0 0,-5-3-2,5 3 1,0 0-3,0 0 3,-14 8-1,8-4 2,0 1 1,0 3 0,-3-1 0,4 3 1,-4-1 3,4 2-1,-3 0 2,-1 3 0,-1 1 3,1-1 2,0 3 2,-1 7 5,6-6 1,-5 5 0,2-5 3,0 7-3,3-7-1,-1 7 4,-1 0 0,3 0 5,1-6-5,-1 6-1,2-5 0,2-2 1,-1 2 0,5-3 0,-2-4 0,1 3 0,-1-3-1,1-2 0,2-1 1,-1 1-7,2-3 0,-2 0 2,0-1-1,3 0-3,1-2 6,0 0-1,-2 2-3,4-3-2,-2 0 3,0-2 5,0 0-7,-3 0-3,2 1-8,2-1-3,-3-2-8,5 2-16,-3-2-15,1 0-20,-2-2-17,0 1-27,-1 0-23,1 1-23,2-5-20,-1 1-30,1 0-169,-2 0-408,1 1 180</inkml:trace>
  <inkml:trace contextRef="#ctx0" brushRef="#br0" timeOffset="78626.1404">2770 13737 11,'-3'-7'202,"2"3"-10,1-1-15,0 5-9,-2-7-15,-1 4-9,3 3-12,-1-5-13,1 5-12,-4-2-7,4 2-12,0 0-9,0 0-10,-13 2-2,8 4-5,-5 0 1,2 2-9,-5 6 3,-1 5-1,-3 1 0,1 3 1,-4 3-7,1 1 1,-2 2 5,7 3-3,-4-2 1,0 3 8,4 0-5,1 0-6,2-3 3,3 0-9,1-2 0,4 0-7,-2-9-1,5 1-3,0-3 0,2 0 4,4 0-4,-3-6-2,5 0-2,-3 0 4,8 1 6,-4-1-8,1-5 2,3-1-1,-2 0-6,0 0-2,4-3 0,0 1-5,4-3-4,-4 1-1,-2-1-5,0-1-8,1 1-8,-1 0-12,0-3-26,-7 3-18,2 0-29,0 0-27,-8 0-25,11 0-24,-6 0-21,-5 0-19,6 0-183,-6 0-422,4-1 187</inkml:trace>
  <inkml:trace contextRef="#ctx0" brushRef="#br0" timeOffset="89680.4319">3016 13845 51,'0'0'189,"0"0"-10,0 0-17,0 0-7,0 0-19,0 0-9,0 0 1,0 0-8,-9 12-9,4-6 0,3 3-8,-1 2 3,1-1-3,-3 1-8,1 1-9,-2-1-9,3 5-3,-4-1-7,2 2-6,1-2-3,-2-1-8,2 3 8,-1-1-4,-1-1-7,-2 1-4,4 0-2,-2-4-6,3 0-4,-3 2-7,2-3-3,-1 0-10,4-4-14,-6 3-12,6-3-8,-3 0-13,3-3-13,-2 0-21,2-2-20,-4 4-10,5-6-27,0 4-26,0-4-31,0 0-127,0 0-337,0 0 150</inkml:trace>
  <inkml:trace contextRef="#ctx0" brushRef="#br0" timeOffset="90074.1102">2914 13830 42,'4'-9'208,"-3"-2"-15,2 3-16,3 2-17,1-1-20,-2 2-11,1-2-11,3 1-11,0 2-5,0-1-12,4 2-9,-2 0-5,3 2-8,-1 0-2,6-1-5,-6 5-8,6-2-1,-2 4-1,-2 0-5,2 0-1,1 1-9,-3 2 2,1 1-6,0 0 0,-2-1-3,-1 4 1,-1-1-6,0 2 1,-4 2-2,-1-1-3,-2 0 4,-2 0 2,2 1 1,-5 0 2,0 1 2,-2 0 0,-1 0 2,-2-1 0,-3 0 5,-1-6-2,-1 5-2,-4 1 5,2-6 6,-2 3-5,-1-2-2,1-3-3,-4 1-4,4-1-4,-4-2 2,0 0-4,-1 1-2,0-3-8,2 0-5,3 1-3,1-1-6,-2-2-5,4 0-10,-3 1-6,3-2-9,1 0-23,-1 0-14,2-2-13,0 2-23,6 2-15,3-2-27,-11 0-35,11 0-35,-8 1-127,7 1-368,1-2 163</inkml:trace>
  <inkml:trace contextRef="#ctx0" brushRef="#br0" timeOffset="90572.113">3484 14314 159,'0'0'156,"0"0"-14,-5 4-13,5-4-9,0 0-5,0 0-7,0 0-7,0 0 0,0 0-10,-6-11-7,4 8-8,0 0-2,2 3-4,-3-6-5,1 2-8,2 0-2,0 4-4,0-7 4,0 2-8,0 2 3,0 3-1,2-9 0,-2 6-4,0-2 1,1 3-6,-1 2-5,4-6-3,-1 3-4,-3 0-3,0 3-3,4-3 1,0 1-3,-4 2-5,7-2-1,-2 1-1,-5 1-3,0 0 2,9 0-3,-9 0-1,5 2 1,-5-2-2,5 1-2,-2 2 2,-2-1 5,2 5 4,-6-2 4,2 0 1,-3 4 1,-1 1-2,-1 0-1,-4 4-2,-1-2 0,0 0-1,-3 0-2,1 1-5,-2-1-8,2 0-13,-2 0-8,0 0-17,2-2-17,-3 0-13,5-3-14,-1 1-18,3-1-23,0-1-13,-2-1-21,4 1-25,-1 0-98,2-1-301,1-3 134</inkml:trace>
  <inkml:trace contextRef="#ctx0" brushRef="#br0" timeOffset="91776.0497">4072 13817 28,'0'0'151,"0"0"-5,0-4 3,0 4-8,0 0-6,0 0-7,0-5-4,0 5-9,0 0-8,0 0-10,0 0-8,0 0-5,0 0-3,0 0 0,-6 17-2,6-10 7,0 3-6,0 6 12,-3 1-9,-2 8-11,0-8-3,-3 10-4,-1-2-6,1-3-7,2-2-4,-3 4-2,3 0-7,-2-4-3,3-1-2,-4 3-3,-1-5-5,7 0-2,-3-3-3,6-2 0,-4 1 0,0-2-7,0 1-9,0-4-11,3 3-15,-4-5-9,1 4-11,3-6-22,-3 4-15,4-2-21,-2-3-20,0 0-14,2-3-10,0 5-9,0-5-27,0 0-104,0 0-306,0 0 135</inkml:trace>
  <inkml:trace contextRef="#ctx0" brushRef="#br0" timeOffset="92353.5419">3949 13821 18,'4'-10'170,"1"1"-18,3-2-5,-3 3-21,5-3-10,-1 5-9,3-4-14,-1 4-9,1 3-5,3-5-14,1 6-2,2-1-5,-6 3-6,3 0-4,3 1-5,0 3-7,-9 0-4,6 3-3,-5-5-6,2 5-2,-2 1-1,-1 1 0,0 1-6,-5 0 3,0 2 1,1 3-7,-5 1 1,0 2-7,-5-3 3,1 2-1,-5 0-1,4-1-1,-3 1 6,-3-1-7,-1-1 3,0-2-4,3 1 2,-3 0 0,-3-4 3,3 2 3,0-6-2,0 2 11,4-4-6,-2 2 5,4-4 8,-3 3-6,1-2 2,4-2 8,-1 0-3,0 1 5,5-2 1,-5 1 4,5-1-5,-5 1 1,5-1-1,0 0-5,0 0-4,0 0-5,-3-7-1,3 7 1,8-7-2,-3 3-1,0 0-5,3 3 2,1-7-2,2 4 2,2 3-2,0-3-2,5 1-1,-6 3 3,2 0-4,-2-1-3,3 1 0,-2 1 0,-4 2-5,1 1 5,-1-1 1,-1 2-3,-4 0 1,0 4-6,-3-1 1,1 0 9,-4 3-6,1 1 1,-3 2 2,-4-1 4,3 1-6,-4-3 8,-4 2-4,3-1-1,-4-2 5,1 5-3,-1-6 1,-3-1 1,-2 0-2,5 2-7,-4-5 3,0 3-3,1-2-4,-1-3-12,1 2-4,2-2-2,6-1-22,-4-1-5,-1-1-8,1 0-16,2-3-11,3-1-20,2 1-12,-3-1-21,1 0-18,2-5-116,-1 3-291,2-5 129</inkml:trace>
  <inkml:trace contextRef="#ctx0" brushRef="#br0" timeOffset="92767.9294">4178 13483 98,'23'3'149,"-5"-3"-12,13 4-6,-4 2-6,2 3-12,0 2-1,-1 0-7,3 1-7,-3 3-3,0-1-5,-1 3 1,-2 2-6,-2 0-2,0-1-6,-1 2-8,-3 3-4,-5-1-1,0 2-4,-3 0-6,-1 5-3,-1-1 2,-4 0-3,-4 1-6,-1 0-2,-1 1-1,-3 1-2,-6 0-3,2 1-4,-3 1-4,-2-2-1,0-1-3,-3-1-3,-2 1 0,-3 0-2,0-1-3,1-4-5,-4 3 2,1-6 0,-4 3-4,4-6-11,4 0-12,-5-2-10,3 0-11,6-4-7,-4-2-13,3-1-7,-1-2-22,1-1-22,5 0-21,-2-2-20,2-1-153,-2-1-323,1-1 144</inkml:trace>
  <inkml:trace contextRef="#ctx0" brushRef="#br0" timeOffset="100843.5064">5180 14004 83,'0'0'116,"0"0"-15,0 0-7,0 0-11,0 0-1,10 10-11,1-6 2,1 0 0,6 4 4,1-1-10,0-2-4,9 3-5,3 1-9,-2-2-2,-1-1-5,2 3 0,0-4-7,1 0 1,1 0-9,-3 1-2,1 0-4,-8-2 0,3-1 1,3 0-3,-6-1-8,-3-2-4,-2 2 2,-1-1-14,0-1-3,-2 0 11,-1 0-1,-2 0-4,-2 2 2,-1-2-6,-2-2 6,2 1-7,-3-1 4,-5 2 6,6-3-2,-3-1-2,-2-1 4,0 2 1,-2-2-4,0-1 8,-2 0-10,-1 1 2,2-3 0,-3 0-1,0 0 2,1 3 2,1 1-3,-3-3 5,2-2 2,-2 5 4,3-1-13,-4 1 17,0-1-5,3-2 11,-1 2 0,1 1-2,-2 1 6,1 0 0,1-1 2,-1 1-6,1 3 4,0-3-7,4 3 1,0 0-9,0 0 6,-14 6-7,10-1 3,0-1-3,3 1 4,-3 3-4,3 1 3,-3 0 0,0 0 0,-1 2-2,3 1-1,-1-3-3,3 3 6,-2-4-7,-1 3 3,3-2-3,-3 0-2,2 1 8,1-3-5,-2 1 1,2-2-4,-2 1 3,2-1 0,0-2-5,-1 1-1,1-2-1,0-3 1,-2 4 3,2-4 3,0 4 1,0-4 1,2 4 2,-2-4 1,0 0-3,0 0 1,0 0-2,0 0-3,3-15 7,-1 8-12,-1-1 8,2-1-3,-2-3 3,3 2-2,-4-2-1,1-1 4,1 1-5,3-4 0,1 9-1,-2-5 2,-1 4-4,3-4 3,-1 3-4,-1 1-1,1 3 4,-2 0-5,0-2 3,1 3-1,-1-1 2,2 0 3,-1 2-3,-4-1-1,5 2-1,1 1 1,-6 1 0,12 0-6,-7 2 8,0 1-4,5-1 4,0 3 5,-2 1-6,5-1 1,-2 1 6,0 1-3,1 1 4,1-1-6,-3-1-1,-1 2 1,-1 0 3,1-4-4,1 4 4,-3-2-2,-1-1 5,-1 2 0,0-1 4,-1-2 0,0 2-1,-3 0-1,-1-3 3,0 3 5,0 1 3,-1-2 6,-3 1-4,-5 2-1,0 0 0,-5 1-4,-3 3-3,1-2 1,-12 2-3,5 2 1,-4 2-9,0 1-18,-1-1-17,1 0-41,-2-1-59,3-1-30,-1 1-178,8-5-365,3-1 162</inkml:trace>
  <inkml:trace contextRef="#ctx0" brushRef="#br0" timeOffset="195198.2027">6913 13723 93,'0'0'141,"0"0"-12,0 0-3,0 0-14,0 0 5,0 0-16,0 0 0,0 0-8,-6-10-7,6 10-6,-5-4-9,3 1-7,2 3-4,-7-2-7,1-1-6,6 3 1,-10-1-6,3 0-11,1 1 6,6 0-8,-15 0-1,7 1 2,0 0-6,-2 2-8,-3-1-5,3 1 9,0 1-5,-3 1-2,-1-1 4,1 3-4,4-3-6,-5 0-1,4 3 4,-3-1-6,4-4 5,3 2-1,-1 1-2,1-2-1,1 0 2,0-2 2,4 5 3,-2-1-1,3 0 3,-1-3 1,1 3-3,2 0 1,3 4 1,1-3 0,2 3-4,1-2 0,0 0 4,5 3-2,-1 0 1,2 2 3,2-3-4,1 0 5,-3-1-9,6 1 1,-2 1-1,0-3 0,-1 4-1,-3-4-3,2 3 3,-3-1-4,-1-1 1,-4 2 1,0-3 1,-2 2 1,-3 1-4,0 0 0,-4 2 4,-1-3-3,-2 1 0,-1 0 6,-3-3 7,0 3 2,0-3 2,-2 0-2,-3-2-4,3-2-1,-3-1 5,-1 0-2,3-2 8,0-2-5,2 0 7,-1-1 0,-4 1-2,5-3-2,2 0 2,-2-1-2,-1 2-3,4-6-2,0 3 0,2-2 0,0 1-3,0-1 1,3-1-3,5 0-4,-5-2 1,5 1-1,0 3-5,2-2-5,-1 2-14,-1-1-17,-1 2-20,1 2-22,-1 1-25,-1-1-17,-1 0-22,3 4-20,-1-1-32,0-1-118,0-1-334,2 1 149</inkml:trace>
  <inkml:trace contextRef="#ctx0" brushRef="#br0" timeOffset="197266.197">7445 13571 100,'0'0'136,"0"0"-13,-10 2-6,4 1-2,2 0-5,-4-2-6,3 3-3,-6 1-5,-1 6-2,3-5-8,-5 5-3,4 1-3,-3 2-1,2 1-4,0-1-9,-1 4 13,5 0-8,-2 7-1,-2 1-5,1-4-2,3 2-3,1 3-5,2-2-3,0 1 6,4-7-4,3 8-11,-2 1 2,3-5-5,-2-3-1,6 4-8,0-6 1,-1-3-6,1 2 0,-1-2-3,0-3-4,2 0 1,0-2-2,1-1-4,-1-2-10,1 1-10,-1-1-9,-2-2-11,4 0-12,-5-1-11,4 1-12,-1-4-16,1 3-21,-3-3-7,0-2 3,1-1-10,0 2-5,-3-1-17,3 0-17,-4-2-97,1 0-266,0-1 117</inkml:trace>
  <inkml:trace contextRef="#ctx0" brushRef="#br0" timeOffset="197734.8853">7619 13709 136,'0'0'182,"-5"12"-8,1-8-8,4 4 0,0 2-9,-2-1-15,0 3-12,4 5-5,-4-2-19,1 1-4,1-3-10,0 1-5,0-2-11,1 3-8,1-3-6,-2-1-8,2 1-3,-2 1-7,0-1-8,4-2-11,-1 0-16,-1 2-17,-2-2-16,0-1-15,3-2-11,-1-1-8,-4-1-5,2 0-7,0-4-9,0-1-21,0 0-16,0 0-15,0 0-111,0 0-263,-12-12 117</inkml:trace>
  <inkml:trace contextRef="#ctx0" brushRef="#br0" timeOffset="198026.1973">7521 13726 59,'2'-5'128,"1"0"-13,3 0 2,1-1-6,-2 2-12,6 0 3,-1-1 3,3 2-1,1 1-5,4 2-2,0-3-11,1 6-9,0 0-1,3 3 1,-4-1-4,1 3-4,-1 1-8,-1 2-7,-1-2-2,-3 3-3,1 2-6,0-2 1,-5 1-5,1-3-4,-6 6 1,1 1 0,-1-3-3,-4-1-1,0 4-3,-2-3 3,-2 3-5,-3 2-5,1-6 0,-6 3-2,2-1-2,-1-1 3,2-4-5,0-3-5,0 3-14,-1-3-9,-1 0-7,0 1-14,2-4-8,0 1-15,4-2-10,-4 2-13,5-5-8,-1 0-18,5 0-19,0 0-15,-13-3-122,8 1-282,5-3 125</inkml:trace>
  <inkml:trace contextRef="#ctx0" brushRef="#br0" timeOffset="198404.2039">8097 13989 168,'-5'3'164,"1"2"-14,0-1-13,-1 1-18,0-2-4,-4 1-13,5-1-8,-5-1 1,3 1-6,0-2-9,0 2-11,6-3-3,-5 1-4,5-1-7,0 0-5,0 0-5,-9-5-5,9 5-8,0-5 1,0 5-6,5-9-2,1 6-4,-3-2-1,3 0-4,0 0-1,-2 0 0,0 3-5,-1-1 1,2 2 2,2 0-5,-7 1 3,10-2-6,-5 5 1,0-1 2,-2 2 3,2-1 15,-4 1-3,3 2 6,-4 1-4,0 5 1,-5-2-6,0 1 1,1 6 1,-2-2-2,-5 2-7,5 2-6,-3-4-10,0 2-6,-1-3-16,1 1-9,-1-1-12,2-3-21,2-2-13,2 0-13,0-4-17,0-1-12,4 0-13,-1-2-115,1-2-269,0 0 119</inkml:trace>
  <inkml:trace contextRef="#ctx0" brushRef="#br0" timeOffset="198811.3721">8368 13601 131,'0'0'232,"-9"1"-16,1 3-18,-2 1-20,1 2-12,0 7-12,0-3-10,3 4-16,-1 2-8,2-1-10,4 4-10,-3-2-12,4-1-10,4 1-4,-3-1-9,6 0-6,-1 1-8,4-2-1,-1-1-7,4 0-4,-1-4-6,3-1-1,0-1-8,2-1-7,-4-7-2,3 3-4,-3-3-3,0-2 0,0-2-3,3-2-1,-3-2-1,1-3 4,0 1-2,0-3 0,-2 0-1,-3-1 1,1-1-1,-4-1-1,-2 1 0,0 2 3,-3-3 3,-3 1 3,-1 4 1,-3-4-4,-1 4-4,-7-5-1,1 3 1,-2 0-5,-3 1-7,2 2-11,-2-2-8,-2 5-8,0 0-9,3 1-14,1 2-23,3 0-6,-1-2-10,1 4-32,-2-2-1,5 1-15,-2-1-36,1 1-97,7-3-298,-4 3 132</inkml:trace>
  <inkml:trace contextRef="#ctx0" brushRef="#br0" timeOffset="199134.1928">8322 13421 168,'6'1'175,"3"3"-17,5 0-6,4-1-4,4 3-16,-2 0-4,10 5-7,-2-3-11,5 5-7,-5 1-5,6 0-9,-4 1-5,2 2-5,-1 0-10,-3 5-5,1-1-8,-7-1 3,-3 4 5,-1 1-1,-1-1-7,-7 4-5,-5 4-3,0 1-3,-5-3-5,-5 1-4,0-2-5,0-1 1,-7 2-5,-2-3-5,0-2 0,0-1-5,0-3-2,-3 1-10,7-5-5,-1-4-15,-1-3-6,2 1-11,1-4-9,0 0-17,3-2-14,-1-2-21,2-1-19,-2-2-15,7 0-25,0 0-23,-12-5-104,9 0-301,3-2 134</inkml:trace>
  <inkml:trace contextRef="#ctx0" brushRef="#br0" timeOffset="199967.0168">9121 13692 85,'-7'4'212,"3"-1"-18,-1-1-19,1 1-16,4-3-15,0 0-2,0 2-1,0-2-8,13 3-15,-1 0-1,8-3-12,-1-3-11,8 3-5,4-5-11,1 2-7,-1-2-4,2 0-12,-4-2-2,5 3-6,-2-1-7,-1-2-5,-10 2-5,2 0-12,-4 2-9,3-3-9,-6 1-12,3 1-1,-10 2 1,4-1-2,-8 2 5,1-2 0,0 1 0,-3 2-1,1-3 1,-4 3 5,3-7 0,-3 5-8,0 2 1,-8-6 3,4 1 10,-1 0-7,-5 1-2,4-1 2,-1-3-1,-2 4 1,-1-5 5,1 4-8,0 1 5,-1-4-3,5 4 5,0-1 1,0 2 2,-1 0 8,4-2 5,-3 3-1,5 2 1,-5-3 1,5 3-1,-5-2-1,5 2 3,0 0 6,0 0 4,-4 7 0,1-2 12,4 1 13,-1 0-2,2 5-2,0-1-1,0 1-1,0 3 0,1-2-2,-1 1-4,1 1 1,2-2-1,-3 3-2,2-3-4,-1 0-4,-1-2-2,1-1-3,0 1 1,-2 0-5,1-3-1,0-2-1,-1 1-4,2 0-1,-2-5-1,0 3 1,-1-4-2,4 4 1,-4-4 4,2 3 1,-2-3-5,0 0 2,0 0-3,0 0-5,-1-12 6,0 6 4,-1-4-11,0 1-6,0-2-5,-1-2-4,0 2-5,2-4 0,-1-2 2,-1 0-2,2 5 1,-1 0 1,0 2 1,1 3 2,-1-1-1,0-1 1,2 5 2,-3-4 1,2 3 0,-2 1 0,3 0 1,0 4 1,-2-7-1,2 7-2,0-4 8,0 4-7,-2-3-3,2 3 6,0 0-4,0 0 2,0 0 0,0 0 0,20 7 2,-10-2 3,1 1-5,2-2 4,1 1-3,-1 3 3,1-4 1,0 0-2,-1 2 1,2 1-2,-2-5 5,0 5-4,0-4-2,-3 2 5,-1 1 2,-3-3-3,1-2 0,-1 4 2,-1-1 6,-2 0 4,0-1 3,0 0 1,-2 2-1,-1 1 1,-1-1-3,-5 5 3,3-2-2,-7 2-2,-3 4-3,-2-2-15,1 2-11,-3-4-21,-2 9-37,1-7-14,2 1-43,3-3-29,4-1-32,2-2-42,-4 0-153,4-3-419,5-2 185</inkml:trace>
  <inkml:trace contextRef="#ctx0" brushRef="#br0" timeOffset="206625.6053">10239 13554 10,'-2'-3'179,"2"3"-10,0 0-16,0 0-7,-1-4-10,1 4-1,0 0-1,0 0-5,0 0 2,0 0 1,3 15-4,-1-11 3,-2 7-2,1-1-9,2 3 3,-3-1-8,1 5-11,-1 0-8,-1 2-5,1 0-6,-3-2-6,6 3-9,-9-2-5,3 2-8,-3-2-1,3 1-10,3-2-3,-4-5-6,3 2 0,-3-3-10,4 0 0,-2-4-2,0-2-3,1 2-5,0-4-3,1 3-5,-2-2 1,2-4-10,0 4-5,0-4-7,-1 3-14,1-3-6,0 0-13,0 0-14,-10-11-3,10 5-5,-4-2 2,-1-1 2,4-3-3,-2-5 2,1-3-3,0 2 16,0-2 4,2 2-1,0-3 11,0-3 5,4-2-6,-4 8 7,1-8 3,3 2 2,0 4 7,2 1 2,0 2 7,1 0 6,1-2 1,-1 2 5,2 0 2,0 2 1,0 1 5,2-1 8,-3 7 4,5-6-3,-3 6-2,-1 2-7,0 0 8,1 0 4,-1 3-3,-2 2-2,2 0 1,-2 2-1,1 0 2,-1 2-3,-1 2 3,-1-1 1,2 5-1,-3 2 6,1 6 2,-3-2-1,-2 3-3,-3 0-3,-3 1-2,2 0-2,-8 5 0,1 2 0,1-3-4,-2-4-2,1-2-1,-2 0 1,4-4 0,-1-1-2,-2-1 3,7-4-5,-3 1 1,7-2-2,-3-2 2,-1 0-1,5-1-1,-5-2-1,5-1-1,-4 5 4,4-5-5,0 0 3,0 0-4,0 0 0,0 0 0,16-6-1,-9 2 3,2-2-2,4 4 0,-1-3 0,1 1 1,-1 0 1,7 0 0,-6 1 0,7-1-5,-2 3 1,0 1 1,-5 0-1,0 1 3,1 1-2,-3 0 2,-2 1-1,0 2-2,-2 2 4,0 0 2,-4 0 6,-3 7 4,-3-4 6,-4 7-4,-4-2 3,-3 7-1,-5-3-1,0 0 2,-3 1-6,-1-6 1,0 3-5,-1-5 2,1 1-9,4-1-3,-3-3-11,4-4-15,0 2-11,-1-1-19,2-2-10,4-1-24,0-1-20,2-1-10,-2-2-18,6 0-26,1-2-9,-4-1-169,-1 0-370,3-1 164</inkml:trace>
  <inkml:trace contextRef="#ctx0" brushRef="#br0" timeOffset="207814.688">7086 14497 112,'-9'0'106,"9"0"-8,-11 0-3,6 4-16,-3-1-13,3 2 3,-4 0-18,4 2 4,-3-2-14,-1 3 7,-1-2-7,5 5-7,-3-4 0,-1 5-5,0 0-2,3-2-5,0-1 4,0-2-8,1 4 3,2-2 1,0-1-9,2-1-1,1 0 6,1-2 0,2 2 5,2-2-1,-2 2-5,5-2 0,1 2 4,1-2 7,-1 1-5,3 0 7,2-2 1,1 2 1,-2 1 12,0-4-7,3 6-1,-5-4-5,-1 0 6,4 3 0,-5-1 2,-2-1-5,2 1 0,-2 2 0,-1-1 3,-2 2 1,-1 1-5,-3-1-3,-2 2 1,0 1-3,-3 2-2,-4 0-1,-2-1-2,1-1-2,-1-1 3,-2 0 4,0 0-13,2-5 3,-1 0-2,-1-3-1,3 0-2,0-3 0,-3-1-2,7 0 2,-4-2-5,2-2 8,0-2-10,3-3 2,-3 1-1,3-2-2,0 1-2,5-3 4,-4 0-5,1 0 1,0 0 1,9 1-1,-2-5-3,3 1 4,-4 3-3,5-2 2,-3 5 1,8-6-5,-4 2 2,1 4-3,3 0 0,-4 2 5,5-3-3,-1 4-11,-4 1-11,1 1-14,0 1-24,-3 3-6,1 0-5,-1 0-10,-1 2-12,1-1-13,-1 3-2,0-1-20,-2 2-18,1-2-84,-3 5-248,1-5 110</inkml:trace>
  <inkml:trace contextRef="#ctx0" brushRef="#br0" timeOffset="208188.0761">7530 14430 9,'-7'6'156,"0"-1"-9,-5 3-5,-3 2-5,2 2-11,-1 4 0,1-1-3,-1 9-9,0 1-8,0-1-2,3 5-5,1-3 4,0 3-13,3-2-4,3 4-5,1-6-7,-1 4-5,4 0-7,0 0-7,3-3-2,1-1-5,2-1-3,3 1-8,-4-9-3,4 1 1,2 0-7,-1-3-4,1-2-2,3-2-3,-5 0-7,4-1-22,1-3-4,-2 0-12,4-1-18,2-2-17,0 0-11,-1-3-26,-4 0-23,4-3-20,-2 1-25,-3-3-104,-1-1-291,6-1 130</inkml:trace>
  <inkml:trace contextRef="#ctx0" brushRef="#br0" timeOffset="208942.7177">7817 14575 146,'-19'7'216,"11"-2"-17,-1 4-15,2 2-13,-3 1-9,1 2-12,2 3-9,-6 0-11,6 1-9,-1-1-10,4 1-10,-3-1-11,3 0-10,-1 2 0,2-1-8,2 0-9,-2 2-9,1-3-6,-1 4-2,-1-5-6,3 1-4,-4-6-7,5-2-5,-4 1-10,4-3-2,0-2 2,-1 0 0,-2-2-3,3-3-3,0 0 1,0 0-1,0 0-1,0 0 0,-10-13-3,7 5 1,-1-5-1,1 1-2,-1-5 0,1-1-1,2-3 4,2-6-1,-1 9-2,3-2 0,-3 1-2,1 2 0,2-5 1,3 5 0,-2 0 0,1-8-1,0 9 1,3-1-2,2 0 1,-1 2-1,3-2-3,-1 1 6,3 1-2,0 1-2,-1 1 2,2-1 0,0 7-1,3-5 1,0 2 1,2 1-1,-5 1-2,3 4 2,-8 1 1,3 2-3,-7 1 2,6 1-2,-2 3-1,-5 2 2,3 1-3,-3 4 3,-1 2 0,-2-1-1,-4 2 0,0 6 1,-4-3 7,2 2-7,-5 6 2,-2-8 0,3 1-1,-1-1 1,-1 6-1,-3-4-2,3-7 3,1 2 1,-3 1-2,5-5 1,0 0 1,-3-1-2,2 0 0,1-2-1,2-2 1,-1 0 0,2-1 2,1 0-2,0 0 1,1-4-1,2 0-2,-4 5-1,4-5 1,-3 3-1,3-3 4,0 0-3,0 0-1,0 0 0,0 0 0,17-5 2,-9 2-3,3 2 2,2-3 2,-2 0-2,4 4-3,-2-3 3,-1 3 2,7 0-1,-1 3 6,-5-3-10,-3 1 5,2 3-1,-4 3 0,0-3 1,-4 2 0,1 2 2,-3 3 1,-1 0 8,-2 0 1,-2 1-1,-3 4 9,-3 0-4,2-3-17,-4 3 2,-2-5-2,0 1 3,2-1 0,-1-2 7,-2 0-5,1 0 0,-5-1-1,8-2-2,-4-2 1,5 0 0,-4-1-7,5-2-6,0-1-4,0 0-21,2 2-11,6-2-10,-13 0-19,8 0-12,5 0-25,0 0-22,-9-2-30,9 2-15,0 0-114,-1-3-317,1 3 142</inkml:trace>
  <inkml:trace contextRef="#ctx0" brushRef="#br0" timeOffset="209343.7986">8160 14988 75,'-4'5'150,"0"0"-10,4 0-9,-4 0-19,3-2 0,-4 0-8,5 2-9,-3-4 1,3-1-5,-5 3-11,5-3 1,0 0-3,-2 3-7,2-3-5,0 0-5,0 0-8,0 0 0,-7 1-5,7-1-2,0 0-6,0 0-7,0 0 1,0 0-5,-6-7-5,6 7-7,1-6 3,-1 6-5,0-6 2,4 1-2,0 0-6,0 0 3,2 0-2,0 3 2,1-1-7,-1-1 4,1 1-6,0-1 3,-1 3-1,1 0 0,-1 1-2,-6 0 6,13 2-5,-9 1 11,0 2 4,-4 1-3,1 5-3,-5 0-6,-1 3 9,1 4-3,-3-4-6,-1 2 5,-1 0-13,2-7-11,-3 5-19,0-1-17,1 2-7,2-6-18,0 0-23,2-2-14,0-3-25,1 2-138,-5-3-296,4 1 131</inkml:trace>
  <inkml:trace contextRef="#ctx0" brushRef="#br0" timeOffset="209840.3463">8617 14567 149,'-14'2'177,"4"2"-3,-7 7-18,3-5-12,0 4-10,0 1-9,-4 1-7,6-2-10,1 4-14,2-4-6,3 0-12,-3 5-10,3-4 0,3 1-7,0 0-8,2-2-6,1 2-2,4-2-3,-1-1-8,0 1 1,4-2-8,-1 2 3,-1-5-5,4 1-3,-4 0-1,4-1 1,0-4 11,0 2-2,0-1-6,4-2-1,-3 0-5,3-2 4,-3-1-2,-1-1-2,1-1-2,-2 0-1,1-4 1,-1 1-3,0-1-2,-1-1 0,-2 1 9,0-2-6,-1-1 0,0 2-4,-3-4-2,0-2 2,-2 4 1,-2-4-3,-3 0 2,-3 1-9,1 0-4,0 4-1,-4-1-18,0 0-13,-1 2-9,3 0-9,-1 5-15,-3-2-12,5 2-12,-4 2-20,3-1-10,-2-1-23,1 2-133,2 0-302,-1 1 134</inkml:trace>
  <inkml:trace contextRef="#ctx0" brushRef="#br0" timeOffset="210159.6022">8608 14275 107,'13'4'188,"-3"-1"-11,0 2-10,7 2-7,-2 3-6,3 2-9,5 2-11,-1 3-9,1 3-8,-1-2-9,-4 4-5,1 0-12,-3-4-9,1 5-5,-4 0-2,-2 2-7,-1 0-3,-2 1-9,-3 0-3,-4 3-4,1-1-6,-6 2-5,-2-1 0,-1-1-4,-2 1-5,-2-2 1,1 0-5,-3 1-1,0-3 3,-2 1-10,-2-1-5,2-1-10,-2-4-14,3-7-14,-3 1-14,3-2-8,-1 1-11,3-6-18,2-2-15,1 1-15,3-4-17,-1-3-27,7 1-163,-11-4-341,9-2 151</inkml:trace>
  <inkml:trace contextRef="#ctx0" brushRef="#br0" timeOffset="211026.6218">9022 14604 1958,'-3'3'103,"-4"1"-70,3-2-27,1 1-3,1-1-3,2-2 6,-4 6 8,4-2 0,-1 1 5,2-1 1,3 2-4,0-2-2,1 3-1,2-2 2,5 0-1,1-1-3,1 0 3,6 0 0,0-1-1,8 1-7,-8-1 2,7-3-2,-8 3 2,11-5-3,-10 2-3,2-1 3,-4 0-3,2 1-5,-1 0-6,-5 0-4,-1-2-3,-2 2 0,1 0-2,-3 0-1,1 2-2,-6-4 1,-4 2 0,9-1 1,-5-2 3,-4 3 1,10 0 1,-10 0 9,0 0-5,0 0 7,9 0-1,-9 0-3,4-3 1,-4 3-1,0-5 2,1 1-2,-1 4 1,-1-8 3,1 4 4,-3-1-7,1 0 7,-2 0-5,0-2 3,0 3 4,-2-2 1,2 2 8,0 1-2,-1 0-2,0 2 13,-2 0 0,3-2 1,4 3 4,-11-1 3,11 1 0,-8 0 1,8 0 3,-7 1-4,1 2 9,0 0 9,3 1 0,-1 2 4,0 3 8,1 1-5,3 1 2,0 1 3,0 1-3,0 1-5,0 1-1,0 2-2,1 0 1,1 2-4,0-2-3,2 0-4,-2-5-7,0 0 6,1 1-10,-1-4-6,0 2 2,0-2-3,3 2 2,-1-3-7,-4-1 2,2-3-6,1 1 0,0-2 4,-3 2-1,2-2-6,-2-3 1,0 0 1,0 0 0,0 0 0,0 0-3,0 0 0,9-15 0,-5 7-2,-4-3 0,0-1-10,2-6-1,1 1-2,-3-1-10,0-3-2,-3 3-8,1-1-4,2-8 5,0 0-9,0 10 2,-4-3 3,4 3 4,-1 4 3,1 0 2,0 4 3,0-2 0,0 5 4,-3 0 0,2 0-2,2 0 4,-2 3 1,1 3-1,0-5 4,0 5-3,0-6 2,0 6 2,0 0-2,0 0 4,0 0 0,0 0-1,11 11 3,-7-7-1,4 5 1,-3-2 1,3 0 0,2 1-1,-2 1 4,-2 2-3,3-2 0,1 3 8,-3-2-7,2-1 1,-1 2 2,1-1-2,-1-2 3,0 1-3,-3-6-1,3 5 1,-5-2 2,4-2-2,-3-2 1,0 5-2,0-2 2,0-2 0,0-1 2,-1 4 11,-2 0 3,-1-1 4,0 2 2,-3 1 1,-2 4-1,-1-1-5,-3 4 1,-1-1-2,-3 3-4,-2 3-3,-3 0-22,4-4-21,-4 3-33,4-4-38,0-1-48,1-2-43,5-3-228,-2-1-459,1 0 203</inkml:trace>
  <inkml:trace contextRef="#ctx0" brushRef="#br0" timeOffset="213011.3302">10069 14757 96,'0'0'180,"0"-6"-3,0 6-9,0-4-10,0 4-14,0 0-11,0 0-9,-3-5-1,3 5 4,0 0 5,-1 16-2,-4-6-9,5 2-6,-4-1-2,0 5-12,-1 1-6,1 0-7,-1 0-3,1 0-7,3 0-9,-3 0-1,1-1-12,2 1-2,-4-1-6,5 0-6,-4-5-5,3-1-3,1 0 0,-2 0-8,2-2 1,2-2-5,-4-1-1,2 1-4,0-4 0,0-2-4,-2 7 0,2-7 2,0 0-3,0 0-10,0 0-5,0 0-3,-5-12-8,3 5-2,0-4 0,2-3-1,-2-3-2,-1-4 2,3-5-9,-2 0 3,0-3 3,4 0-2,-2-2-4,2 5 4,3-4 2,-3 5 1,3-2 8,2-1-6,3 2 1,2 0 2,-7 7 4,0 2-1,4-1 4,0 3-3,0 1 2,1 0-1,1 7 1,-5-1 3,7 3 0,-4 0-2,0 1 2,-3 1 3,5 3-1,-4 0-2,-1 0 1,2 5-1,-3-1 1,3 3 2,-4 2-1,2 5 0,-3-4 0,3 7 3,-5 2 1,2 0-2,-3 1-2,0-2 3,-3 3-1,-2 3-1,0 0 2,1-4 1,-1-2 2,-1 0-3,-1-1 0,1 2 0,-2-5-2,3-1 2,1 0-1,-1-4 2,-1 0 1,3-2 1,1 0-3,-1-1 1,1-2 8,0 1-6,1-3 1,1-2-2,-5 3-2,5-3 0,0 0 1,0 0-6,0 0 2,0 0 1,9-13-1,-4 9 0,0-3-1,1 0 2,1 2 0,1-4-1,5 3-2,0-4 5,1 3-2,4-3-1,0 2 2,1 2 0,0 2 1,3-1-2,-4 2 1,4-2-1,-3 5 0,-3-2 2,0 4 0,-3-2-1,-2 2-1,1 2 5,-5 2-6,-1-1 6,-1 0-2,-2 4-2,-1 2 3,-4 2-4,-4 1 2,-2 2 1,-1 2 1,-2-4 0,-10 4 0,9-5 0,-4-1-1,1 0 3,0 0-4,-3-5 0,1 0-2,3 0-4,3-4-1,-5-1-12,6-2-15,-5 0-18,3-2-10,1-1-8,1-2-27,1 1-21,1-4-12,1-1-18,1-3-168,1 0-343,1-2 152</inkml:trace>
  <inkml:trace contextRef="#ctx0" brushRef="#br0" timeOffset="214082.0127">10655 13351 74,'9'-5'93,"-4"2"7,4-2-23,4-1-5,-3 0-4,1 1-6,4-1-19,0 2-2,-1 0 4,-4 2 3,4-1-14,-2 1 0,1 2-1,-1 0-8,-1 2 1,1-2-9,-4 3 2,-1-1 8,-2 2-8,2-1 0,-1 4 16,2 1 3,-2 2-1,0 0 0,-1 4 5,0-2-2,0 7 2,-5 0-1,1 1 4,2 8 5,-6-1-14,2-2 11,0 3-3,-3 2 0,4-4-6,-3 3-2,6 0 1,-6-2-2,6-1 2,-3 3-6,0 0 3,5-4-1,-4-6-5,3 0-2,0-1 2,1-1-1,-1-1-3,3 4-2,-1-9-2,3 4-2,-4-6-5,5 2 1,-1-4 3,-2 0-3,-1-2-6,1-1 3,0 0 1,-1-2-4,5 0 4,0-2-2,-2-2-3,0-2-3,2 2 3,1-5-3,-2 2 0,2-4 2,-3 0-3,1 1 3,0 0-6,-5 1 3,4-3 4,-5 4 2,2-1-5,-2 1-2,0-1 1,-3 5-2,1-3 2,0 3-2,1-1 2,-3 3-8,0 0 2,0 0 0,0 0 3,0 0-2,-7 12 4,2-3-3,1 2-2,-3 6 7,-1 0-4,-1 7-1,0-2 1,2-3-2,3 6 5,-1 1-12,1 1 10,2 1 8,0 1-2,2-2-2,2 1 1,2 2-1,0-1 4,1 0-3,0-2-4,3 2 2,2-3 4,-1 3-2,1-2-6,1-2 7,-5-6-5,7 7 0,-3-2-3,-5-4 2,3 1 6,-3 1-5,1-3 0,-3-1 0,-2 2 2,0-4-3,-1 1 2,-1 0 3,-2 1-3,-4-2 5,3 1 7,-1-2-2,-3-1 2,-2 0-1,0-1 7,2-4 3,-5 3 5,2-5-5,-7 1 0,5 0-4,-5-2-3,0 1 4,1-3-6,-1 1 0,-3-2 0,3 0-2,-1 0 0,-1 0-9,3-3-2,-1-2 3,4 1-3,-4-2-15,0-1-19,8 0-14,-4 0-20,3 1-6,2-3-14,-3 2-17,2-3-32,1 0-26,0 0-161,1-4-348,2 1 155</inkml:trace>
  <inkml:trace contextRef="#ctx0" brushRef="#br0" timeOffset="214674.5262">11007 13178 132,'-4'-5'196,"4"5"-20,0 0-17,-2-2-13,2 2 9,0 0-4,0 0-2,4 12-8,-2-2-15,-1 0-13,3 0-6,0 4-6,2 1-5,2 1-9,-2-1-9,1 1-5,1-1-7,-1-2-7,0 2-6,1-1-2,-3-3-9,1-2-2,0-3-5,0 4 0,-1-3-6,-1-1-4,1 0 1,-1-2-4,1 1-2,0-2-2,-1 0 0,-3-1-3,3 1-2,-1-2-2,-3-1-5,0 0-8,0 0-4,12-8-3,-8 4-2,3-5-3,-5 0-13,1-3 3,2 0 5,0-3-9,-5-2-6,0 0 4,5 0 3,-5-1-4,0 2 6,3 3 5,-3 0 3,0 3 4,0-1 0,0 1-3,-3 4 5,3 0 5,0 1 3,3 2-2,-6-1-5,3 4 10,0 0 7,0 0 4,0 0-2,0 0 11,-11 14-1,4-2 1,0 3 0,-1 2 3,-5-1 1,0 7 2,-1 2-4,2 0-2,-2 1 3,-1-2-8,1 2-2,0-3 2,0 0-11,-1-2-12,5-2-15,-6 2-19,6-4-25,0 4-21,0-5-25,3-4-36,2-1-34,1-3-149,1 2-359,1 0 160</inkml:trace>
  <inkml:trace contextRef="#ctx0" brushRef="#br0" timeOffset="216270.2047">12474 13201 78,'-3'-7'130,"1"3"-23,0 1 0,1-2-9,-3 2-3,4 3 2,-5-3-10,5 3-5,-8 0-12,8 0-11,-14 3-5,4 0 0,0 4-3,-3 0-11,3 0-5,-4 0 5,2 4-7,1-3 6,2 0-13,0 1 1,1 0-2,-1 2 1,3-2 0,0-1-5,3-2 2,2 2-2,1-3 4,0 4-4,2-3 4,2 3 4,4 1 6,2-2 3,0 6-5,4-4-3,0 1 1,0-1-1,2 2-4,0-1 0,1 2 2,-2-3 0,3 5-7,-1-3 1,-7-1-3,4 0-4,1 1 3,-6-3-5,-2-1 3,-1 2-2,-2-4 0,0 2 12,0 2 1,-3-2-1,-2 0-1,-2 0 1,-1 1-5,-2 0 0,-4 2 5,2-4-2,-4 0 1,1 1-1,-6-1-6,1-1-3,-1-1 1,-2-4 0,1 4-3,5-5-1,-1-2-6,-3 1 5,2-1-1,4-1 0,-2-1 0,0-1-3,3-1-1,2 0 2,-1 0 0,3-3-3,1 2 0,2 0-1,1 2-1,-1-2 3,3-1-3,0 3-1,0-2 0,5 2 0,-2 0 0,1-4-1,3 2 1,2 0-3,1 1-2,-1-1-12,4 2-9,-3-1-12,2 1-12,-1 2-13,2 0-20,-1-1-21,-1 4 0,2-1-17,-2 1-16,2 0-15,0 0-135,-3 0-307,1 0 136</inkml:trace>
  <inkml:trace contextRef="#ctx0" brushRef="#br0" timeOffset="216684.9695">13129 13046 78,'-15'4'147,"7"1"-4,-1 1-12,0 3-3,-5 0-7,1 4-11,-2 1 1,2 3-5,-2 4 0,2 1-9,-1 1-6,4 0-1,-2 4-1,1 0-4,2 1-2,1 0-7,6 0 3,-2 1 3,1-2-7,3 1-5,3 0-3,-2 1-7,4-3-1,2-9-5,-1 3-6,4-3 2,-1-5-3,3 5 2,0-5-2,1 3 1,0-1-6,-1-5-3,0 2-4,4 0 5,-1-4-4,-5-2-9,3 1-4,-3-2 2,4-1-5,-2 0-2,2-2 1,-4 2-6,2-1-3,-1 1-12,1 0-6,-5-2-17,2 2-18,-2-3-4,-2 2-13,0 1-16,0-1-6,1 4-17,-4-2-15,3-3-19,-2 4-15,-1 0-30,2-2-149,-4-3-353,2 3 156</inkml:trace>
  <inkml:trace contextRef="#ctx0" brushRef="#br0" timeOffset="219219.6063">13460 13368 112,'0'0'141,"0"0"-11,0 0-8,0 0-16,0 0-9,0 0-1,0 0-9,0 0 3,0 0 10,0 0 4,-1 16-2,1-13-13,0 2 9,1 2-8,-4-1 1,1 3 0,-1 2-2,3-2 4,-2 4 0,-1-1-7,1 0-4,2-1-6,-3 3 0,3-2-6,-6 3-4,3-1 2,-1 0-6,2 1-3,-2-2-9,0-4-4,-1 3-6,1-1-1,0-4-6,3 1-2,-1-3-6,0-1 0,1 1-3,0-1-1,1 0-9,0-4-15,-2 5-10,1-1-15,1-4-10,0 0-10,0 3-11,0-3-14,0 0-9,0 0-27,0 0-25,0 0-23,0 0-26,0 0-165,-9-10-376,8 4 167</inkml:trace>
  <inkml:trace contextRef="#ctx0" brushRef="#br0" timeOffset="219592.4092">13340 13328 138,'5'-2'138,"0"0"-10,2 1-5,3 1-6,-3 0-4,5 1-10,1 1-9,0 1-5,6-1-6,0 3 1,1 2-13,2-6 8,-2 4-12,11 1 1,-5 0-7,-2 0-7,3 2-1,-8-3-2,0 2-6,-3 0-8,-4-1 4,4 4-3,-7-4-2,0 5-2,-1-3 0,-4 4-2,-3-2 1,2 2 3,-6 1-2,-3 1-4,-3 2 0,0 0 1,0 0-1,-7-2 1,4-1-5,-9 4-2,6-4 0,-4-2-1,1 1-3,-1-2 1,-4 0-4,4-1 3,2-2-5,1-1-1,-1 0-1,-2-1-7,7-3 0,-3 2-7,1-3-10,5 2-8,0-3-13,2 0-13,7 0-24,-11 0-5,5-3-22,6 3-25,-6-4-10,3 2-13,3 2-28,-1-6-92,2 1-285,4 1 126</inkml:trace>
  <inkml:trace contextRef="#ctx0" brushRef="#br0" timeOffset="220012.4699">14032 13668 69,'-8'5'148,"-1"0"-10,-1 0-12,-2 1-13,3-3 0,0 1-10,1-1-10,-2-2-5,2 0-4,2-1 2,-2 3-10,2-3-16,6 0-1,-11 0-6,5-3-4,1 1-5,0-1-6,3 1-4,2 2 0,-3-7-7,3 4-1,0-2-6,1 1 2,1-1-5,0 0-3,4 1 0,0 0-3,0-2 3,3 1-5,-3 0 7,2 0-8,1 0 0,-1 3 3,-1-1-1,1 1-6,-3 2 6,0-1 6,-5 1 9,12 3 5,-12-3 4,5 3-1,-8 3 4,3 0 2,-6 3-2,1 3 2,-3 3-4,-5-2-2,-6 6-2,0 2-5,1-1-4,4-6-5,-1 1 2,1-3-2,0 4-14,0-5-14,5-2-11,-3 1-13,2-2-23,5-3-13,1 0-22,0-1-11,4 0-14,0-4-9,-2 3-27,2-3-105,0 0-279,0 0 124</inkml:trace>
  <inkml:trace contextRef="#ctx0" brushRef="#br0" timeOffset="220334.9503">14246 13285 21,'0'0'197,"0"0"-10,0 0 2,0 0-9,0 0-10,0 13-8,0-5-13,0-2-1,0 5-3,0-1-13,4 0-5,-4 1-12,-2 0-15,0 1-11,2 0-7,0 3-7,0-3-6,-1 0-8,1 0-6,0-2-7,-2 2-2,2-2-3,-1-3-11,0 4-17,-1-5-17,0-1-16,2 1-20,0-2-19,0 1-21,-1-1-13,1-4-18,0 5-12,0-5-15,0 0-21,0 0-148,0 0-331,0 0 146</inkml:trace>
  <inkml:trace contextRef="#ctx0" brushRef="#br0" timeOffset="220641.9537">14275 13092 178,'0'0'178,"11"0"-10,-2 2-11,2 1-6,-1 1-10,9 3-5,-2 1-8,2 2-11,5 2-7,2 2-7,-10-2-10,6 3-5,1 2-1,-3 3-11,-3 1-2,-6-4-6,3 7-10,-3-2-4,-2 4-8,-6 1-3,1-1-4,-4 1-4,-2 0 0,-3 1-2,-6 2-6,-3-3-4,-4 1-6,-3 3-22,-7 8-13,4-14-21,-2 2-17,-8 9-28,8-10-9,-1-5-26,-12 13-24,6-2-31,-8 1-115,-2-7-313,14-2 139</inkml:trace>
  <inkml:trace contextRef="#ctx0" brushRef="#br0" timeOffset="221512.2114">12382 14393 84,'-4'-2'132,"1"1"-15,-3-3-7,1 4-9,5 0-11,-13 0-9,13 0 0,-10 0-10,3 2 1,1 0-12,0-1 5,-1 5-7,2-2-6,0-1-1,1 1-1,0 1-11,1 0-1,1 0 0,1 2-4,1 0 8,1 0-10,3 0 1,-2 1 6,5 2-3,-1-1-2,1 1 0,7 2 1,-3 4-7,1-3 1,2 1-1,-1-2 5,-2 3-6,-1-1 2,-1 2-3,0-2-3,-1 2-1,-3-1-5,-1 4 4,-3-4 0,-1 1-5,0-3 4,0-1 0,-4 5 0,-2-2-6,2-1 2,-5 0 10,1-3-3,2-2 0,-4 0-1,0-2-5,-1-1-1,1-2 1,-3-1-1,3-3 2,0 1-2,-2-2 1,3-4-4,-1-2 0,1-1-2,3 0-2,1-1-1,0-3-1,2 0 2,2-5 0,2 0-2,2 2 0,0-4-1,3 4 4,1-2-1,2 3 3,0 1-1,1 0 1,2 1-1,2 3-2,-5-1 1,1 2-2,0 2-3,-1-2-8,4 5-14,-3 0-13,-1-1-12,4 2-16,-3 0-12,-2-1-19,-8 3-14,18 5-15,-8-4-14,-2-1-12,1 3-24,-3-2-91,-1 1-280,5 0 123</inkml:trace>
  <inkml:trace contextRef="#ctx0" brushRef="#br0" timeOffset="221865.1241">13031 14154 6,'0'0'209,"-13"3"-13,5-1-11,-3 5-3,-1 1-11,-1 2-15,-3 6-14,2 0-8,-4 3-9,1 1-6,1 3-9,4-6-12,-2 6-3,1 1-5,6 2-10,-1-3 1,-1 6-5,9-10-10,-4 0-2,0 6-3,4 4-10,4-5-5,-2 1-2,0 1-4,7-6-2,-4-4-8,1 2-2,4-2-2,0-1-4,0-1 0,-1 0 2,0-6-10,1 2-9,0-3-20,4 4-14,-2-6-10,-1 2-24,2-4-19,-1 0-18,-1 0-15,4-3-27,-2 0-20,3-3-11,0-2-147,-2-2-345,0-1 152</inkml:trace>
  <inkml:trace contextRef="#ctx0" brushRef="#br0" timeOffset="222566.2075">13268 14287 91,'0'-3'248,"0"3"-22,0 0-16,0 0-8,0 0-10,0 0-11,-6 12-14,2-1-11,-2-2-8,4 3-12,1 3-11,-4 1-14,1-3-10,4 0-8,-2 3-11,-1 0-8,3 0-4,-1-4-11,-1 1-3,1-2-5,0 0-5,0 4-6,0-5-3,-1-1-5,2-2-2,0-2-2,-4 2 0,6-4-5,-4 1 3,1-1-4,1-3-2,0 0-3,0 0-2,0 0 4,0 0-7,-6-9 1,3-2-5,3 0-3,-1-6-3,0 1-2,2-1-1,3-1-3,0-7-4,1-3 4,0 10-2,6-5-1,-6 3 5,6-2 0,-5 6-2,4 1 3,-1-1 0,-1 6-2,2-5 0,-5 3 1,3 4-3,1-3 2,-4 1 1,5 3 2,-2-1-3,0 3 1,0 0-1,-1 1 1,-1 1-1,1 3 0,-2 0-1,-5 0 2,14 3 1,-10 1 0,3 4 1,-3 1-1,-1 4-1,-5-1 4,2 2-3,-3 1 1,0 4 0,-3-4 1,2 1 2,0-3-4,-4 1-1,3-2 4,0 0 1,1-3 0,-1 2-5,0-2 0,2-4-2,2 3-4,-4-3-3,3-1 2,2 1 4,-3-1-7,3-4 1,-1 5-2,1-5 1,-3 4 3,3-4-2,0 4 3,0-4 2,5 3 3,-5-3-2,7 2 4,-1-2-2,2 0 1,-2 0-1,4-1 4,3 1-2,-4 0-1,4 0 0,-3 0 0,0 0 0,0 1-2,-1 2 1,0 1 2,-1 1-3,0 0 4,-5-1-3,3 2 1,-3 1 1,0-2-1,-2 5 0,-1 1 1,-1 0 2,-3 0 1,0-1-4,-3 3 5,-1-2 1,-1-4 2,-3 5-3,-1 1 3,0-6 1,2 2-3,-4-1 2,0 1-1,-3-3-1,6-2 3,0-1-5,0-1-9,-2 2-4,4-3-9,2 2-17,-5-2-22,7 0-18,-2 1-22,3-1-12,-2 0-10,7-1-21,0 0-13,-11-2-13,11 2-19,0 0-117,0 0-328,0 0 145</inkml:trace>
  <inkml:trace contextRef="#ctx0" brushRef="#br0" timeOffset="223030.1587">13864 14557 139,'0'0'146,"0"0"-7,0 0 2,0 0-5,0 0-7,0 0-5,0 0-7,0 0 3,0 0-5,-1-12-3,1 12-4,0 0-4,0-7 0,0 7-8,0-3-2,0 3-5,0 0 4,1-6-9,-1 6-4,0-4-2,0 4-5,0 0-8,0 0-5,0 0-7,0-6-4,0 6-8,0 0-3,0 0-6,0 0-4,0 0-1,0 0-4,0 0-3,0 0 0,2 11-3,1-5 4,-2-1-2,-1 6 3,3-2-2,-1 8-1,-4-1 3,2-3-2,-3 4 0,1 0-3,-2 0 1,0-1-2,-1 0-1,0 1-4,0 1-3,-2-3-14,3-3-17,-1 2-18,2-2-19,-1-3-19,1 1-25,2-4-19,-2 0-10,3-3-13,0 1-9,0-4-11,0 0-10,0 0-146,0 0-348,18-7 153</inkml:trace>
  <inkml:trace contextRef="#ctx0" brushRef="#br0" timeOffset="223321.0994">14102 14291 36,'-2'-4'249,"2"4"-19,-2-1-17,2 1-21,0 0-10,0 0-6,0 0 4,0 0-10,0 0-16,2 15-13,-2-8-9,2 1-13,-2 0-14,0 2-11,0-1-6,0 2-13,0 1-4,-2-2-6,2 0-7,0 1-7,0 0-8,0 1-21,0 0-19,0 0-19,0-2-19,0 0-23,2 1-19,-2-1-30,1 0-17,0-4-24,-1 2-22,3-3-15,-3-1-137,2 0-349,-2-4 156</inkml:trace>
  <inkml:trace contextRef="#ctx0" brushRef="#br0" timeOffset="223644.3809">14135 14111 43,'0'0'256,"4"-3"-15,2 0-10,-6 3-9,19 6-13,-10-2-16,4 1-17,5 3-10,-3 3-11,2 1-18,-3 1-10,5 6-12,0 0-10,-1 0-6,1 1-11,-5 4-5,0-2-9,0 4-9,-2-1-4,-7-1-7,0 4-3,-3-1-10,-2 0 1,-7 0-1,2 2-6,-7 0-4,-2-1-2,1 1-6,-1-2-12,-1 2-17,-3-5-19,0 3-14,-1-3-28,-1-4-28,-1 1-24,1-4-26,3-6-24,2-2-26,-3-1-31,7-2-127,0-6-383,-1 0 169</inkml:trace>
  <inkml:trace contextRef="#ctx0" brushRef="#br0" timeOffset="224627.4533">14734 13395 195,'0'0'196,"-11"1"-13,11-1-15,-4 3-8,4-3-7,0 0-12,-1 2-9,1-2-2,3 8-5,2-5-8,0-2-13,2 2-6,1-3-10,4 0-8,1 2-5,6-2-7,1-2-6,1 0-7,2 0-7,-1-4-7,-2 1-2,10-1-1,-9 0-3,6-1-4,-7 0-3,1-1-5,-2-1-9,-2 1-3,1 1-8,-1-5-3,-5 7-6,-1-2-2,0 0-7,-1 1 0,-1-2 2,-1 3 2,-2 0-4,-1 0 1,-1-1-2,0 1 1,-1-1-1,-1 1-2,-2 3-1,1-3 6,1 1-2,-2-1 1,0 5-5,-3-8-4,1 3 4,0 0 0,1 0 0,-2 3 5,2-3 2,-1 1 0,2 4 4,-3-6 4,0 4 8,3 2 6,-2-4 2,2 4 7,-2-3-3,2 3 5,0 0 1,0-5 5,0 5 0,0 0 2,0 0-4,0 0 2,0 0-2,0 0 0,0 0 8,0 0 16,-7 10 3,3-3 0,3 1 2,0 1-7,-2 3-5,0 0 2,1 0-1,1 2-4,-1-4 5,1 9-15,-4-6 2,5 4-2,0-5-2,-1 4-4,1-3 1,1-4-6,-1 1-2,2-3 5,-2-2-8,0 2 0,0-2-1,0-2 0,0-3-1,2 7 3,-2-5-5,0-2 1,0 0 12,0 4-16,0-4 1,0 0 1,0 0-3,0 0 1,0 0 0,2-12-3,-2 3 3,0 0-2,0-3 1,0-3-2,0-1-3,0 1-6,0-2-6,0-1-3,-1-1-3,2-1 3,-1 3 4,0 1-3,-1 4 5,1 1-4,1 0 1,-1 2 5,0 2 0,0 1 1,0 1-2,0 0-1,0-1 4,0 3-5,0 3 1,2-3 3,-2 3 5,0 0-7,0 0 3,0 0 1,0 0-1,5 8 1,-3-4-2,1 1 3,2 3 6,4-1-2,-3 3-2,2-1 0,-2 0 0,7 4 2,-5-4-1,5 3-3,1-1 0,-2 3 5,1-2-4,-3-4 0,2 4 1,-2-3-1,-1-2 1,-1-2 4,-4 3-2,1-3-1,-3 3 0,2-1-1,-1 0 0,-6 0 2,3 1 5,0-2-6,-5 2 5,-1 0 1,-2 1-2,-2-1 0,2 3 1,-10-1-4,3-1-4,-2 3-13,-3 0-13,2-4-21,1 2-20,-2 1-23,4-4-18,2 1-35,4-3-33,0-1-27,5 0-185,-2 0-423,3-4 187</inkml:trace>
  <inkml:trace contextRef="#ctx0" brushRef="#br0" timeOffset="225989.6513">15765 13118 123,'0'0'181,"0"0"-10,0 0-6,0 0-10,0 0-5,0 0-14,24-7-7,-12 7-13,1-2-11,3-2-10,3 3-4,-2-4-8,4 0-8,0 2-9,-3-1-4,4 0-3,-3 0-10,3 0-5,-8 4-5,0-3-8,-1 2-14,-2-2-18,-2 2-20,-2 0-15,-1 0-6,-6 1 0,8 3-16,-8 1-12,0-4-2,0 0-11,-14 7-5,7-4-1,-4-1-1,-1 1 8,-2 2 4,4-4 8,-5 2 1,2 1 4,-5-3 8,1 2 10,3-2 7,0 2 1,0-2 14,-1 0 17,2 0 6,2-1 14,0 0 6,1 0 13,2 0 3,2 0 13,6 0-5,-10 0 4,5 0 0,5 0 2,-8 2 1,8-2-1,0 0 6,-6 1-11,6-1-1,0 0 6,-6 4 14,5 0 4,1-4 4,0 8-5,1-6-1,1 4 2,-1 0 7,-1-2-14,0 5-1,0-1 6,3 3 3,-2 2-2,1-2-3,0 1-3,-2 1 3,0 1-1,0 5-7,0-4-1,-2 2-4,2-1 1,0 1 1,0-1-1,2 2 3,-2-3-3,0 2-5,1 0 1,-1-1-4,0 4-3,1-5-2,-1-3-2,-1 1-3,1-1-1,-1 4-2,1-5 0,-2 0-4,5-4-3,-3 0-4,0-2 4,1 3 0,1-3-5,-1 2-2,2-2 4,0-1-4,0-1-1,3-2 2,-1 3-2,4 0-6,-1-4-1,1 1 4,2 0-3,2-1 1,-1-1-3,1 0-6,-1-2-9,2 1-11,0-1-15,-1 2-7,0-2-9,1-1-12,3-1-16,-1 0-11,1 1-16,-6-4-11,5 3-12,-2 1-16,-3-2-13,7-1-20,-8 2-11,3-1-167,-8 1-385,0-3 171</inkml:trace>
  <inkml:trace contextRef="#ctx0" brushRef="#br0" timeOffset="226228.0841">15857 13401 141,'0'0'203,"0"0"-16,0 0-13,0 0-19,0 0-11,0 0-12,0 0-15,0 0-13,23-7-11,-11 2-9,7 3-8,-4-2-10,-1 1-18,7 0-21,-1 1-26,1-1-25,-1 2-26,1-2-15,-1 5-25,-3-2-25,-3 2-120,-5 3-254,-3-2 112</inkml:trace>
  <inkml:trace contextRef="#ctx0" brushRef="#br0" timeOffset="227359.2034">14818 14642 79,'0'0'209,"-8"1"-16,8-1-10,0 0-20,-7-2-12,7 2-11,0 0-2,0 0-4,0 0-7,19-4-11,-7 1-7,-2 2-7,4-3-12,-1 1-3,7 1-14,1-2-5,-2-2-9,-1 1-7,10-3-1,-9 4-3,9-1-10,-6 2-1,5-2-4,-7 4-5,-2-2-1,2-2-14,-3 2-5,2 1-7,-2-1-5,-6 0-5,2 3-7,-1-6-6,-2 6-4,-4-1-6,3-1-3,-4 2 1,-5 0 0,8-1 5,-8 1-6,0 0 4,5 0-3,-5 0 6,0 0-6,0 0-3,0 0 8,0 0 2,-17-8 5,14 7 2,-1-1 10,-3-1-7,2 1 6,5 2 3,-9-3 5,4-2 9,-2 4 3,2 1 10,5 0 1,-8-3 11,8 3 8,-5-1 0,5 1 1,-8-2 0,8 2-3,-4-2-2,4 2-3,0 0 4,0 0 4,-7 8 2,7-7 5,-2 5 0,2-1 3,0 2-3,0 2 0,0 3-3,-1-1 3,1-1-4,-1 1-5,1 0-3,1 1-1,-2-2-6,2 1 0,-1 1-2,-1-3-7,1 1-2,1 0 3,-1-3-3,1 1-2,-1-4-2,2 2 0,-2-2-3,0-1 3,0-3 0,0 5-7,0-5 1,0 4 1,2 1-2,-2-5 0,0 0-1,0 0-2,0 0-5,0 0-2,0 0-3,-2-13-6,2 5-3,0 2-4,-2-6-1,1-1-2,-2-5-3,0 3-2,1-2 0,0-1 1,-1 6-1,0-1 6,1 1 0,1 1 2,-2 1 3,1 2 2,-1 2 2,3 2-2,-1 2 2,2-3 2,-1 5 5,0-6 0,0 6-1,-1-5 0,0 1 1,1 4-1,0 0 1,0 0 1,0 0-2,2-2 2,-2 2 1,0 0-1,0 0-1,13 6 2,-8-3 3,0 1-2,2 0-1,2 2-2,3-1 3,-1 1 4,1 0 0,1 0 1,0 1-3,3 0 1,-3-4 0,5 4 2,-9-2-2,1-5-1,3 7 0,-4-4 4,-1 1-2,-1-3 2,-2 4-4,1-4 2,-3 2 2,0 0 9,1 1 7,-3 1 5,-1-2-2,-1 4 2,-2-2-2,-2 2-1,-3 5 1,-3-1-5,-3 0-3,1 1-13,-6 0-19,6-2-18,-5 0-35,4 4-28,-1-4-35,7-3-36,-1-2-41,-1 2-151,4-4-392,3 1 173</inkml:trace>
  <inkml:trace contextRef="#ctx0" brushRef="#br0" timeOffset="232927.5822">15186 14589 81,'0'0'88,"0"0"-9,0 0 2,0 0-11,-2-5-4,2 5 0,0 0-8,0 0-3,0 0-4,1-4 0,-1 4 5,0 0 2,0-7-5,-3 4 3,3 3 5,0 0-6,2-5 12,-2 5-1,0-7 1,0 7-12,-2-3 6,2 3-1,-4-4-9,4-1-6,-2 2-7,2 3 7,-2-7-4,0 1-3,-1 2-1,3 0 5,0 4 1,-3-6 2,2 2-4,-1 1-8,2 3-3,-3-7-5,3 5 6,0 2-10,-4-5 3,4 5-4,0-3-7,0 3 2,0 0 1,-3-4 0,3 4-2,0 0 0,-3-3-9,3 3 8,0 0 2,0 0-1,0 0-2,0 0 0,0 0-2,0 0-1,0 0-1,0 0 1,0 0-7,0 0 2,0 0 3,0 0 3,-4 12 2,4-8 6,-2 3-2,4-1 5,-1 3-3,-1-2 1,0 3 0,3 1 0,-3-1-1,2 1-1,-1 0 0,-2 1 2,2 0 1,0-1-3,1 0-2,0 0 3,0-1-5,0-1 0,-1-1-2,1 0-2,-2 0-3,1-2 5,0 1-5,-1-1 2,2-1-4,-2 0 4,0 1-1,0-4-1,0-2 0,0 5-2,0-5-1,0 5 4,0-5 1,0 3-3,0-3 7,0 0 5,2 4 4,-2-4 0,0 0 2,0 0-6,0 0-3,0 0 2,-2-17-5,2 12-3,-2-2 2,1 0 0,1-4-1,-1 0-3,1-1 1,0 0 1,-2 0-4,1-1 0,-1 4 0,2-3-2,-2 2 2,0 1-5,0 2 2,1-3 3,-2 4-4,1-3 2,1 2-2,-2-1 3,1 4-1,-1-2-2,3-1-1,-1 0 3,-2 4-2,3-1-1,-1 0 5,-2 0-4,3 0 2,0 4-2,-2-5 0,2 5-1,-1-4 2,1 4-2,0 0 0,-2-6 1,2 6 0,0 0-3,0 0 1,0 0-4,0 0 3,0 0-2,0 0 5,0 0-3,0 0 1,0 0-1,0 0 2,0 0-2,0 0 4,9 10 0,-7-5-3,0-3 4,2 1-3,-1 1 2,1-1 0,0-1-1,0 2-2,1 0-1,1-1 3,-3 1 0,3 0-1,1-3 1,-2 1 2,0 1 0,2 1-2,1-2 1,0 1-4,0 0 4,1 0 0,1 0-1,-1 1 1,0-1 0,-4 0-1,5 2-1,2-2 4,-7 0-3,3 1 1,-2-2 0,2 1 0,-2-1 1,1 0-2,-1 1 1,-2-2-2,2 1 2,-2 0 2,1-1-5,-5-1 3,9 2 0,-5 0-4,-4-2 5,4 3-2,0-2 1,-4-1-2,2 1 1,-2-1 0,0 0 0,0 0 0,0 0-2,7 2-1,-7-2 2,0 0 7,0 0-8,0 0 4,0 0-3,0 0 6,0 0-7,3 2 4,-3-2-2,0 0 1,0 0 1,0 0 3,0 0-1,0 0 1,-6 8-4,1-3-1,0-1 2,-1 0 2,-2 4 0,-1-3-2,0 2-3,-1 1 3,0-3-1,2 4 3,-3-2 0,0 1-3,-1 2-11,2-3-12,4 2-10,-3-3-15,1 2-19,2-2-22,-1-2-17,5 3-15,1-1-17,2-3-11,-1 1-12,0-4-12,5 5-147,-5-5-345,10 2 153</inkml:trace>
  <inkml:trace contextRef="#ctx0" brushRef="#br0" timeOffset="240361.9813">15894 14333 123,'3'1'192,"-3"-1"-15,0 0-14,0 0-14,0 0-17,0 0-1,0 0-9,-3 7 3,6-1 11,-2 1-5,-1 1-11,4-1 0,-4 7-4,4-6-6,-4 9-8,2 0-5,2 0-8,0 2-5,-3-2-9,2 2-5,-2 7-2,-1-6-10,0 0 0,0 0-4,3-1-1,-3 0-1,1 1-7,-1 5-5,0-8-2,-1 2 3,-2-6-12,3-3 10,-1 2-12,1-2-3,-3-3-5,3-2 1,0 2-8,0-3 5,0 0-4,-1 0-1,1-4-1,0 5-14,0-5-11,0 0-11,-3 4-15,3-4-16,0 4-12,0-4-28,0 0-22,0 0-15,0 0-18,0 0-20,0 0-27,0 0-173,0 0-401,0 0 178</inkml:trace>
  <inkml:trace contextRef="#ctx0" brushRef="#br0" timeOffset="240795.1474">15760 14449 154,'0'-4'180,"0"4"-16,0 0-18,0 0-11,0 0-18,2-5-12,-2 5-7,8-1-1,-2-1 8,3 2 1,1-1-6,3 1-10,-1 0-9,6-3-6,1 2-6,-1 1 1,5 0-6,-4 0-5,3 1 2,-4 0-5,4 2-8,-2 1-2,-3-1 0,2 3-7,-2 1-1,2-3 3,-8 1-3,3 4 0,-5-1-1,2 1-5,1 3 3,-7-2-4,2-1 0,-5 3 3,5-2-4,-4 8 0,-1-8 0,0 7 4,-2-3-8,-4 2 0,1 0-2,-4 0-5,-2 8 1,-1-3 3,-4 2-7,-3-1-4,2 0 1,0 0-11,-4-1-16,-1-2-9,4 0-14,1-6-17,-1 2-15,2-2-16,1 0-5,1-1-27,1-4-10,2-1-13,5-3-1,-1-1-11,-1 1-11,2-1-131,-2-1-317,6-2 140</inkml:trace>
  <inkml:trace contextRef="#ctx0" brushRef="#br0" timeOffset="244946.5584">16400 13242 102,'0'-3'135,"0"3"-4,0-6-12,2 2-9,-2 0-6,1 0 0,0-2-10,0 1-4,1 0-6,-1-1-9,0 0-6,3 0-8,0 0-10,0 1-4,3-4-3,0 1-5,-1 1-6,1 0-2,3 1-1,0-3-8,-1 4 1,2-2-5,2 0 4,-4 1-3,5-2-4,-5 2-1,2-1-3,0 3 3,-1 0-10,-2 3 7,-2-2-8,2 3 3,-3-1-1,3 1-1,-8 0-2,11 1 5,-7-1-4,1 4 1,-1-1-1,1 2-2,1 3-6,-1-1 9,-1 3 1,0 2 0,1 4-5,-3 1 0,0 2-2,-2 4 5,0 3-3,-2 2 11,2 0 6,0 3-3,-2 0 2,0 0 2,-1 2-4,2-3 1,-2 1-1,1-3-1,0 2-1,1-3 4,2 0-1,1-4-8,0-5 8,2 2-1,-1-5 2,1 0-1,0-1-1,1-5 3,0 1-5,1 0-1,-1-3 1,0 1 5,-1-1-2,1-5 2,0 2 2,0 0 1,1-3-6,-1-1-2,1 0 2,4-4-1,-3 2-3,3-3 5,-4 1-7,4-4-1,2 1-2,-3-2 2,0 4 1,1-3 0,-2 0-4,1 2-1,-4 0-1,3 0 3,-6 1-5,5 2 3,-4-2-2,1 2-2,0 1-8,-4 2-1,4-4-2,-4 4-3,4-1 2,-4 1 1,0 0 2,0 0 1,2 12 1,-3-6 7,-2 3-5,1 1-1,-2 7 1,3 2-2,-2 2 8,2 4 0,-2 3-1,6-2 0,-3 3 4,2 2 0,2 2-4,0 4 3,0-5-2,2 1 0,1 1 3,-1-4-1,2 3-1,-2-1-1,2-1 2,-1-2-1,1 0-2,-1-3-1,2-2 2,-1 1 0,0-9 3,-3 2-5,4 0 1,0-1 1,-4 0 4,3 0 9,-3-1-2,4 1 1,-7 0-4,2 1 5,-1-5-3,1 4 4,-2 0-3,-2 2 3,0-2 4,0 5-2,-1-5 2,-3-1-2,0 1 5,-1-2 8,4-1-1,-8-2 0,4 0-5,2-2 3,-2 1 2,-5-3 2,1 3 0,0 0-3,1-3 0,-4 1-7,-2-1-3,-3-1 3,4 1-3,-5-2-4,3 0-1,-4-1-6,0-1-11,1-2-13,-4 2-19,5 0-18,-2-2-14,1-1-28,6 0-10,-3-1-21,4-2-33,1-1-32,-3-1-125,5 1-343,5-2 152</inkml:trace>
  <inkml:trace contextRef="#ctx0" brushRef="#br0" timeOffset="246645.2256">17007 13014 141,'-1'-5'140,"1"5"-5,1-4-14,-1 4 1,0-5-15,0 5-6,0 0-8,0 0-12,0 0-5,-4-3-10,4 3-7,0 0-3,0 0 16,0 0-6,0 0-3,0 0-8,8 10 2,-8-10-2,3 7 0,-1 1-5,1-1 0,1 1-2,1 1-2,0 3-1,-1-2-2,1 0 0,-1 1-14,1 0 1,0 0 4,1 0 0,-2-5-3,2 5-1,-1-3-3,2-1-1,-2-2-2,1 0 1,0 0-2,-1-1 0,0-1 5,1-3-2,3 2 1,1-4-4,3 0-2,2-6 0,2 1-1,-2-4-2,6 2 3,3-4-7,1-3 3,-1-1-3,1 0-1,-2-1 0,2-1 0,0 4-4,-2-2 1,0-2 0,-6 7 4,-1-3-2,0 1-2,-2 1-3,0 1 2,-3 6-3,-2-2 1,-1 0-1,1 2-1,-4 1 2,1 2 1,-2 0-6,0-1 3,0 1-4,-1-1 5,-1 2-10,1-1-8,-3 3-11,5-3-9,-5 3-14,2-2-13,-2 2-13,3-3-20,-3 3-6,0 0-18,0 0-4,0 0-19,0 0-9,0 0-31,4 7-99,-4-7-301,-4 6 134</inkml:trace>
  <inkml:trace contextRef="#ctx0" brushRef="#br1" timeOffset="258289.089">14306 6786 34,'0'0'129,"0"0"-8,2-3-3,-2 3-2,3-2-4,-3 2-5,0 0-5,0 0-7,0 0 1,0 0-10,0 0-3,0 0-4,0 0-6,0 0-7,0 0-2,0 0-4,0 0 1,0 0-11,0 0-4,0 0-6,0 0 1,0 0-5,0 0-2,0 0-6,0 0-3,0 0-3,0 0 6,0 0 7,0 0-1,3 10 0,-3-6-3,2 0-2,0 0-2,0 0 2,1 1-2,-1 0-6,1 2 2,2-2 1,-1 0-7,-1 3 0,0-1 5,2-2 1,2 2 0,-2 0-4,2-1 4,-2 4-6,3-5 1,1 1-3,-3 1 0,2-3-3,-3 4 1,3-5 0,-2 0 2,-2-1-7,1 3 0,-1-3-1,1 1-2,-1 1 1,1-2 2,-1-1 0,-2 1-4,-2-2 4,0 0 3,7 2 1,-7-2 3,8 1 4,-8-1 3,7-3 1,-2 0-1,0 1 0,2-1-2,-2-2-3,3-2 0,2-2-2,-1 0-1,1-4 4,3 1-9,-2-1 0,3 1 1,-1-2-6,0 2-1,-2-3-1,2 1-2,1-1 3,2 1-3,4-3 2,-7 3 1,8-3-2,-1-1 0,-4 4 4,7-3-2,-5 5 0,1-4 4,-1 3-2,4-4 1,-3 0-2,0 5-1,-3-1 0,3 2 12,-5-4-11,2 5 4,-1-1-3,0 1-1,0-2 4,-5 5-2,-1-1 4,-1 3 0,-3-1 1,0 3 6,3-1 0,-7 0 4,4 0 2,-2 2 2,0-1-4,-3 3 3,3-5-3,-3 5-1,4-2-1,-4 2-2,0 0-1,4-3-1,-4 3-1,0 0-8,1-2 4,-1 2 1,0 0-5,0 0 0,0 0 0,5-3 2,-5 3-7,0 0 2,0 0-9,0 0-8,0 0-9,0 0-16,0 0-17,0 0-24,0 0-22,0 0-37,0 0-29,-19 5-17,15-3-44,-1-1-153,0 1-413,5-2 182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6:58:32.63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2900 6283 163,'0'-5'203,"0"0"-10,0 5-12,0-7-6,0 7-4,-1-5-12,-2 3-5,3 2-7,-1-8-4,1 8 0,0-5-4,0 5-4,0-3-9,0 3-2,0 0-7,-3-5-6,3 5-4,0 0-9,0-4 6,0 4-18,0 0-1,0 0-7,-1-7-8,1 7-6,0-3 2,0 3-7,-1-4-3,1 4-5,-3-4-2,3 4-7,-6-4-2,6 4-5,-4-4 4,0 3-5,0-2 3,4 3-4,-7-4-1,4 2-3,-5 0 0,3-1-5,2 2-2,3 1 5,-9-4-8,3 4-3,3-2 11,-5 0-12,8 2-1,-10-1 0,3 0-3,0 1 0,7 0-5,-12 0 10,6 0-15,6 0 6,-14 0-7,7 0 2,-2 2 7,3-2-8,-5 0 6,-1 2-7,2-2 15,-3 2-14,4-2 0,0 3 1,-1-2-2,1 0 3,0 1-2,0-1 6,0 2-2,0-2 2,-1 2-4,5-3-2,-4 2 2,3 0 1,-1-1 12,1 1-17,-1-2-3,1 3 3,-3 1 1,2-1-2,-4-1 2,2 3 0,-1-1 0,4-1 2,-3 2-5,0 0 2,-1-2-2,-1 3 4,6-1-2,-4-2 18,3 0-16,-1-1 2,1 5-11,1-3 2,-3 0 7,3-2-3,0 5-1,-3-2 4,3-2 0,-2 3 2,-2 0-2,1 0-3,3-1 3,-3 2 1,2 1-6,1-3 4,-3 2 0,2-2-1,-3 2-1,4 3 4,-4-1-2,2-1 0,0 1-3,-1 0 4,2 0-3,-1-1 0,2 0 1,-5-2 0,6 3 6,0-2-6,-1 1-3,1-2 6,0-1-4,-1 3 2,3-1-3,-2 0 1,0 0 1,0 0 1,-1 1 1,2-3 0,1 2-2,-3 0-1,2 1 12,1 1-14,-2 1 8,0-3 1,2 2-8,-1-1 6,2-1-3,-2 0 0,3-2 0,-4 3 7,1 0-8,0-1-1,2 0 2,-1-1 2,2 2-6,-1-1 2,1 1 2,0-1-4,0-1 3,0 0 2,0 4 5,0-3-7,0 0 4,0 2-7,0-1 7,-2 1 8,2 2-5,-2-2-6,2-2 5,2 4-4,-2-4 2,0 2-15,2 1 12,-2-2 2,1 0 3,2 0 2,0 1 0,0 3-5,-2-3 1,2 1 0,0 0 1,-1 2 0,2-4 5,-3 3-5,2-1-4,0 0 6,0 1 3,0 0-2,2-1-1,-5-3 4,2 3-1,5-1 0,-6 0-2,3 2-4,-3-4 2,2 0-5,2 0 4,-4 0 1,7 0 9,-7 1 3,3 1-1,-1-4-5,-1 1 3,2 0-6,0-3 2,0 4-7,-3-2 5,4 1 5,-1 0-1,-3-2-6,3 0 4,0 3 7,0-2-18,-1 1 6,1 0-1,-1-1-5,3 1 5,-2 0-8,0-1 14,-2 0-11,1 0 3,1-1-1,1 1 10,0-2 1,0 1-8,-2 0 4,0 1-2,3-2 3,-1 0 4,0-1-3,3 1-2,-3 2 9,1-3-3,1 0-3,-1 1 0,4 0 1,-1-2-3,-2 3 6,4-1-3,-6-1 5,4-1-5,1 0 1,3 1-4,-5 1 2,3-1-2,1 1-9,-2 0 5,4-2 3,-3 1-7,0-1 2,1 0-1,-1 0 3,0-1-3,-1 5 5,-1-5-6,-1 2 3,3-1-6,-3 0 7,0-1 4,3 0-1,-3 0-7,1 0 2,1 0-1,-2-1 4,-3 1-8,4 0 13,0 1-6,-4-2 1,4 1-6,3-1 3,-5-1 0,2 2-1,-3-1 0,1 0 5,0 1-6,0-3 1,-1 3-6,1-1 10,1 1-1,-1 0-1,-1-1-3,2 0 3,0-1 2,-2 2-3,3-1 2,-4-1-2,1 1 3,2-2 0,-1 2 2,-2-3-1,1 2-6,3 1 3,-3-1 0,2 0-1,-3-1 3,1-1-3,-3 4 0,5-3-2,-3 0-1,0 1 6,1 1-10,0-5 8,1 3 0,0 1 1,-1-1-4,-1-2 5,0 1-5,5 0 4,-2 0-3,0 0 1,2-1 0,-2-2 2,-1 2 1,0 1-5,-1-2 4,-1 3 5,-1-1-3,1 1-5,2-2 6,-1-2 1,1 3-3,0-1-1,-4 3 0,3-4 4,-2 2 0,2-1-3,-1 0-1,-1 1 2,0 0 0,1-3 2,-1 2 0,1-4 1,1 5-1,2-2 2,-3-1 3,-1 1-3,4-3 1,-2 1 2,-1 2 0,-1 0 0,0 0 0,1-4 0,-1 5-1,1-1 1,-1-1 2,-2 3-4,1-3-3,1 0 0,-3 2 0,3-2 1,0 2 2,-2 0 2,1-2-10,-1 2 4,2-3-1,-3 0 3,3 3-8,-1-5 7,0 2-3,0 0-1,0 2-3,-1-2 2,0 0 1,0 0-2,-1 2-3,3-1 5,-3-2 2,1 4-2,-2-2 4,0-1 0,2 2-4,0 0-1,-2 0 0,1-2-3,1 4 4,-2-2 0,0-2 1,2-1-6,-1 2 3,-1 2-2,3 0 6,-3-2-1,0 2-3,0 2-1,0-4 0,2 3 0,-2-1-1,0 0 3,0 0-1,0 0-1,0 0-1,1-2-2,-2 2 4,1 0-2,0 0 4,0 1-5,0-1 0,0 5 2,0-8-1,0 4-1,0 0-1,0 4 4,-2-8-2,2 5-5,0-1 6,0 4-2,-3-8 2,3 8 0,-1-7-2,1 3-2,-2-2-4,0 1 13,-1-1-7,1 3 1,0-3 1,4 1 0,-4 1-2,-1-1 0,1 0 2,-1-2-5,1 3 0,1-2 0,0 2 1,-2-1 4,2-1-4,-2 2 2,3 4-1,-1-8 1,0 3 0,-1 1 1,1 0-1,0-1 3,0 0-3,-3 1-1,1 0 0,1-3 6,-1 3-7,1-1 1,0 0 3,0 0 1,0 2-3,0-1 0,1 0-3,-1-2 3,0 2-2,0 0-1,1-1 5,-3-1-3,3 3-3,0 0-1,-3-2 1,1 1 7,3 4-1,-2-6 4,-1 3-8,1 0 1,-2 0 1,3-1-1,1 4 1,-4-6 0,3 4-4,-2-2 4,3 4 0,-5-3-2,2-1-2,1 0 4,-2-1 1,0 1-1,-1 0 2,1-1-2,-1 2-1,-1-2-4,-2-2 4,3 2 1,0 0-6,1 0 8,-4 1-4,2-4 4,-2 4 0,0-2-1,2 0-2,1 1-1,-1 2 4,-1-6-4,0 4 2,-2 3-9,5-3 9,-2-2-3,2 4 1,0-2 1,-3 0-3,-1 0-10,1 3-3,-3-4-14,2 1-22,-2 2-21,-3 0-19,-2 2-28,-3 0-12,-4 2-20,-6 2-26,-3 2-19,2-2-23,0 4-29,-1 0-16,1-2-24,0 2-19,-1-2-216,3 5-567,1-3 251</inkml:trace>
  <inkml:trace contextRef="#ctx0" brushRef="#br0" timeOffset="1253.3545">2600 6422 139,'0'0'190,"-4"-2"-15,4 2-10,0 0-16,0 0-11,0 0-19,0 0-11,0 0-10,0 0-5,0 0-10,-5 8 2,5-8 0,-4 5-7,4 2-4,-1-2 5,-2 4 3,-2 2-3,1 0 5,-1 3-2,-1 1-4,-2 4-3,1-1-3,-3-1-5,1 7-5,-1-5-5,0-1-1,-2 3-2,4-1 2,-5 3-6,5-5 1,-1-2-1,3 3-3,-2-2-3,3-1-4,-3-5-1,2 1-1,1-2-3,1-3-7,-1 0 3,1 4-6,1-7-2,2 1 3,-3-1-7,1-1 1,1-1 0,2-2 7,-1 7-1,1-5 2,0-2 4,0 0 3,-2 5-3,2-5 10,0 0-10,-4 1 0,4-1 0,0 0 5,0 0-5,0 0-8,0 0 1,4-12-7,-2 7 3,1-2-3,2-2-3,-2-2-3,1 1-2,0-2 2,0 0-4,3-4 2,-1 5-1,1-5-10,1 0 3,0 1 2,-2-2-1,3 1 0,0 2 1,0 0 0,0-2-1,0 1-4,0 1 2,1 0 1,-4 3-1,3-3 1,-1 4-2,-4-1-1,7 2 3,-4-1 0,1 1-2,-1-2 2,0 3-6,-1 0 0,2-2 1,-2 1 3,4 1 1,-6-1-2,2 2-3,-2 2 1,2-2-2,1 2 4,-3 2 1,1-4 0,-1 3 2,1 3-3,-4-2-2,3-2 3,-4 3-3,5-1 0,-5 3 2,4-4-2,-4 4 1,4-1-6,-4 1 4,0 0-3,1-3 3,-1 3-2,0 0-2,0 0 0,0 0 5,9 4-3,-9-4-2,4 7 5,-4-4 3,3 2 6,3 0-1,-5 1 4,3 0 13,-4-1-5,5 5-3,-1-1-2,0 3 10,1 0 2,2 3 15,1-1 6,1 3 7,2 6-7,-1-4 0,0 4-5,-1-6 4,2 1-9,0 4 20,-1-5-15,-1 0-3,0-1 6,-1-1-10,3-1-2,-2 0-2,-3-3 2,-2 0 5,5-1-10,-7-2 0,1-1-1,2-1-4,-1 4-3,-3-6 1,3 3 4,-2-1-9,1-3-5,2 1 5,-2 1-1,-3-2 4,0-1-5,5 2-3,-5-4 0,1 5 2,-1-5 2,0 0-1,3 3-1,-3-3-6,0 0-5,1 3-9,-1-3-8,0 0-12,0 0-15,0 0-16,0 0-19,0 0-18,0 0-16,0 0-20,0 0-27,-13-11-26,8 7-17,0-1-22,0 1-30,1-1-11,-1-2-12,-3 2-191,-2 0-507,2-2 225</inkml:trace>
  <inkml:trace contextRef="#ctx0" brushRef="#br0" timeOffset="1657.8581">2463 6638 63,'0'0'205,"0"0"-17,-9 0-13,9 0-15,0 0-13,0 0-14,0 0-16,0 0-7,0 0-3,0 0-5,0 0 1,0 0 1,5 10-5,-5-10-10,13 2 10,-5 1 3,3-2-7,-2 3-1,4-1-7,1-3-3,3 1-5,0 0-7,0-2-4,5 0-8,-1 1-4,1-3-5,5 0-1,-8 2-7,2-3-4,-3 3 0,2 1-4,-2-3 7,-5 1-9,4 2 3,-4-1 0,-2-1-5,-3 1 1,1-1-2,-1 2-11,-3 0-2,4-2 15,-9 2-15,9 0 1,-9 0-4,5 0-3,-5 0 1,5-2-20,-5 2-7,0 0-14,8-1-9,-8 1-14,0 0-15,0 0-18,4-2-23,-4 2-37,0 0-31,0 0-36,0 0-205,0 0-452,6-3 200</inkml:trace>
  <inkml:trace contextRef="#ctx0" brushRef="#br0" timeOffset="4995.3906">4953 4555 75,'0'0'144,"-1"-5"0,1 5-23,0 0-4,-2-4-13,2 4-1,-4-5-18,1 2-3,3 3 7,-2-3-2,2 3-2,-2-4-5,2 4-1,-3-3-6,3 3 3,-4-4-4,4 4 1,0 0-5,-3-3-1,3 3-6,0 0-9,-5-3-4,1 2-6,4 1-6,-6-3-3,6 3-2,-9-2 1,6-1-5,0 0-3,-4 1-3,1 2 0,-2-2-4,3 1 3,5 1 1,-10 0-6,1 0-1,0-1-4,1 1 2,3 1 2,-5-1-1,2 0-7,-1 1 5,2 1-1,-2-2 4,-1 3-3,2-1-3,-1 0 3,0 0 0,1-1 1,-2 3-5,1-1 4,2 0-1,0 1-7,0-3 7,0 3-2,2-1 0,-4-1 1,0 5 6,4-4-4,-4 2-4,1 0 0,2 2 2,-3-1 2,5-3-1,-5 3-1,1 0-3,2 0 3,-3 1-2,1 2 2,2-4 1,-1 3-3,0 1 4,-1-4-6,1 2 18,-1 2 0,2-1-1,-1 1-2,0-3-4,-1 3-3,3-4-3,1 4 5,-2-1-3,0 0 2,2 0-1,-2 0-1,0-1-3,2 3 1,-2-3 0,2 1-3,-1-1 3,0 0-3,0 2-1,1-2 7,1 2-7,-2 0-4,1 0 3,0-1 1,2 2-3,-2 0 2,3-1 1,-2 1 0,-2-2-1,4 3 0,-2-3-1,2 2-3,-3-1 4,4 1 4,0-1-6,-3 2 3,3-1-3,-2-2-1,2 1 2,0-2 5,0 4 3,0-4-1,0 4-4,0-2 1,0 0 0,0-2 2,0 4 0,0-2-2,0 0 0,2 1 0,1-3-1,-3 1 1,0 1-2,0-4 0,0 2-2,1 1 0,-1 1-2,4-1 7,-4 1-3,3-2 0,-1 2-1,2 1-3,0-2 2,-4-1 0,6 3 3,-3-3-4,1-1-1,0 3 1,-2-2 0,5 3-1,0-3 1,-3-1 3,1 0-2,0 4 5,3-3 1,-2 3 1,2-1 0,-2-1-4,1 1 2,-2-1-2,5 1-2,-2-2 1,-1 1 1,2-1-3,0 2 1,0-1-2,-1-1 4,2-1 0,-1 0-3,1 0 5,2 0-3,-3-1-4,5 1 3,-3 0 0,1-1-1,2 3-3,-1-4 2,-3 1 1,1 0-1,0 2 0,0-4-3,2-1 2,-3 2 1,3-1 3,-5 1-4,2-1-1,2-1 4,3 1-2,-2-2 1,-3 1-4,0 0 2,1-1-2,-2 1 0,4 0 2,-5 0 3,3-2-4,-1 1 0,3 0 1,-1 0 1,-2-2-3,4 1 1,-4-1 6,4 0-5,-4 1 3,2 0 0,-1-2 1,1 0 6,-2 2-2,3-3-7,-5 3 3,3-3-1,2 1 2,-3 0 2,3 0 2,-2 1-2,0-3 1,-1 1 0,1 0-2,-1 1 7,1-2-3,0 1 1,-3-2-4,3 3 2,-3 0-3,-1 1 3,3-3-2,-1 1 4,1-1-3,0 1 2,-1-2-6,-2 3 2,3-3-1,-4 2-1,2-1 3,1 0-3,1-1 3,-3 0-1,0-1 0,2 0-2,1 0 4,0 1 11,-6-1-18,5 0 3,1-3-3,-2 3 6,1 0 0,0-1 8,-3-1-9,1 5 4,0-6-3,-3 2 13,0 2-17,4-2 8,-2-1-1,1 1 8,-1 0 0,0-1 1,2 1 4,-3 0-4,1-3-5,1 1-1,-1 0 8,2 1 10,-4-2 5,1 0-4,-4 3 3,3-3-3,-4 3 3,6-2-8,-6 1-2,4-2-2,-1 3-9,-2-5 5,0 6-2,2-5 3,-2 5 0,-1-2-5,0 0 4,0 2-18,0-1 10,0-2 4,0 1-3,0-3-3,0 4-12,0 0 8,-1-2 1,-1 3 1,1-3 2,0 3-8,0-3 8,-2 4-2,3-3 1,-1 2-1,-2 0 15,3 0-7,-3-2-2,0 1 2,2 1 0,-2-2-3,2 1 1,-3 0 4,3-1-17,-3-1 4,-1 4 13,2-3-17,2 3 8,-4-5-7,1 8 6,4-5 3,-4 0-4,0 2-4,0-1 1,2 0-3,-2 1-4,-3-2 5,4 2-2,-1 0 6,2 0-2,-4 0 2,1 1-7,0-1 4,0 0 12,1 1-15,0-1-1,1-1-3,-3 1 7,4 1-2,-3 0-3,2-1 4,-3 0-4,2 2 2,0 0-3,2-2-3,-4 0 4,3 2 0,-3-1 2,0 0 0,1-1 0,0 3-1,0-2 9,-3-1-12,2 1 3,-2-1-1,-1 1 0,5 0 0,-2 2 1,0-5 1,-1 4-4,1 2 1,-2-3-7,-2 0-11,-2 0-6,6 0 26,-3 2-13,0-2 18,4 0 0,-3 0-4,-4 0 1,5 4 2,-3-5-3,1 1 0,1 0 2,2 0 0,-3-1-20,-1 1 20,1-1 4,0 2-8,-1-1 2,1 1-12,5 0 15,-4 0-3,3 1 0,-1-3 4,-2-1-4,-1 1 2,0 2-11,4-2 24,-3-2-32,2 1-12,-2 1-9,-2-2-6,1 3-11,0-1-11,-5 0-26,1 0-14,-1 2-10,-1-3-37,-4 5-23,1-1-31,-1 2-16,1 3-38,-1-1-18,1 3-228,-12 2-546,11 1 242</inkml:trace>
  <inkml:trace contextRef="#ctx0" brushRef="#br0" timeOffset="6669.8189">4795 4842 48,'0'0'190,"0"0"-8,0 0-11,-1-3-4,1 3-15,0 0-4,0 0-11,0 0-15,0 0-9,0 0-9,0 0-11,0 0 1,0 0-16,0 0-8,0 0-4,0 0-7,0 0 0,0 0-1,0 0-3,1 14 0,-1-10-3,3 3 3,-3 2 9,2 2-1,-2-1-2,0 0 1,0 2 1,-2 4 4,2-1 0,-3-3-7,3 5-1,0-2-2,3-3-7,-3 3 1,2-1-5,-2-2 1,-2 1-6,4-1-1,-4-1 4,-1 0-5,3-3-1,3 2-7,-6-5-3,3 2-5,0-3 1,-1 0 0,2 3-4,2-2-1,-3-5-5,0 5 6,2-1-4,-2-2-4,0-2 3,0 0 0,0 5-3,0-5 5,0 0 6,0 0 4,0 0 10,0 0 2,0 0 5,0 0 2,0 0-14,0 0-2,0 0-1,0 0-8,-9-11-2,7 7-2,0 0-3,2 0 0,-1-4-3,1 3 4,-2-3 1,0 2-1,-2-4-7,3 5 0,-1-5 0,0-1 0,1 1-1,1-2 3,-1-1-13,1 1 4,1-5 0,-1 7 6,3-6-7,-1-1 0,-2 2 0,2-1 2,3 2-2,0-3 3,-1 1-5,3 1-3,-2 0 2,-1 0 5,5 0-4,-5 6-1,3-4 1,0 1-7,-2 2 1,3-1 6,-2 1 1,2 0-1,-4 1-4,2-1 7,-1 2-3,2 1-1,0-2 0,-3 4 5,4 0-5,-1-2-3,0 0-1,-1 2 3,0-3 3,1 5-2,-2-1 4,3-1-6,-3 3 2,0 0-5,1-1 1,0 3-5,-1-1 9,2 1-1,-1 0-1,2 0-1,0 3-4,-2-2 6,-1 1-1,1 0 3,0 2-3,0-1-4,3-1 4,-4 1-1,3 0 1,-3 3-1,4 0 8,0 3-13,-4-4-3,3 1 2,-3 1 1,0 0 2,0 1-2,-1-2 3,0 0 2,-2 0 3,0 2 1,-2-1-4,5-2 3,-5 3-1,0-2 0,0 4-2,-1-4 12,-3 5-11,1-2 4,1-1 1,-5 2 0,2-2 3,-4 2 0,0-2-3,0 0 5,-1 1 1,-4 1-4,1-2-1,-1 3 7,1-1-8,-1-5 3,4 2-4,-3 0-3,-2-1 6,0-1 1,3 2-5,2-3 5,-2 1-3,2 0-1,-1-1 1,-1-1-3,1-1 0,-1 3-1,2-1 2,2-1 0,-2 0 2,5-3-3,-1 1 6,-1 0-1,3 1-2,-1 0-2,-1-1 2,6-1 0,-5 2 1,5-2-4,-5 0 2,5 0 5,0 0-4,-5 3-2,5-3 4,0 0 0,0 0-1,0 0-2,0 0 1,0 0 1,0 0-4,0 0 5,0 0-5,0 0 5,0 0-8,0 0 3,0 0 2,0 0-4,15-12 2,-9 12-2,3-6 11,1 2-10,0-2 5,3 5-6,8-5-4,-6 0 3,6 3 6,-5-3-4,2 0 1,2 4 1,-4-2 1,3 0-2,-5 2 3,3-3 1,-2 5-2,-4-2-2,1-1 2,2 3 1,-5-1 1,3 1 1,-6 0-6,3 0 0,-1 1-3,-3-1 3,2 0-4,0 3 4,-4-1-1,3 0-1,-2 1 1,-1 0-1,1 1 6,0-1 1,-2 3-7,4-2 3,-5 0 11,0 4-12,2-1 3,-3-2-2,2 2 2,0-2-4,-1 4 3,-1-2 2,0 1-3,-3 1 1,-1 1 1,2-3 1,1 3 3,-5-2-3,3 2 1,-2-1 1,0-1 3,-2 1-3,1-1 0,-2 0 0,2 2 2,-2-3 1,-4 1-3,5-1 1,-2 2 4,0-3-1,0-2-2,0 2 5,4-1-1,-9-1 3,6 1 3,-3-1-1,1 0 3,-1-2-5,-5 0 14,-2 0-8,0-2-3,1 0-2,-1 0 4,2-4-2,3 3-4,-5-3 2,3 3 1,3 0-4,-2 0 1,4-6 2,1 6-3,-6-3 6,5 2-6,3 0-2,-3 1-15,1-4-2,1 3 4,2 0-15,0-1-11,0 1-20,1-1-19,-1 3-28,1-5-30,-1 3-43,6 2-49,-7-2-47,3 2-231,4 0-540,-5-5 238</inkml:trace>
  <inkml:trace contextRef="#ctx0" brushRef="#br0" timeOffset="10897.3055">4975 7848 96,'0'0'148,"0"0"-5,0 0-24,0 0-5,0 0-11,2-8-7,-2 8-6,0 0-4,0 0-6,0 0-4,0-1 1,0 1-7,0 0-1,3-4-3,-3 4 0,0 0-2,2-4 1,-2 4-6,0 0-1,1-4-1,-1 4 1,0 0 2,1-3 2,-1 3-2,0 0 3,0 0-5,0-5-3,0 5 1,0 0 3,0 0-2,1-4-3,-1 4-2,0 0 1,0 0-1,0 0-7,0-5 0,0 5 0,0 0-7,0 0-1,0 0-2,-1-6-4,1 6-4,0 0 1,0 0-1,1-3-3,-1 3 1,0 0-4,-1-5-3,1 5 0,0 0 0,0 0 7,0 0-7,0-4 6,0 4-2,0 0 2,1-4 1,-1 4-1,0 0 4,0 0-2,0 0-1,3-3 1,-3 3 0,0 0-4,0 0-1,0 0 2,0 0 1,0 0 0,0-4-3,0 4-1,0 0 1,0 0 0,0 0 0,0 0 8,0 0-9,0 0 3,0 0-3,0 0 2,0 0 0,0 0 1,0 0 2,0 0-8,0-6-1,0 6 0,0 0-3,0 0 4,0-2 3,0 2-9,0 0 1,0 0 2,0 0-3,-1-6 4,1 6-8,0 0 4,0 0 0,0 0-4,0 0 6,-3-6-3,3 6-1,0 0 0,-2-3-2,2 3 5,0 0 1,-2-4-5,2 4 3,-3-4-2,3 4-2,-2-4 10,2 4-4,-2-2-5,2 2 0,-3-4 3,3 4-1,-2-3 3,2 3 2,-2-5 1,2 5 3,-1-4-8,1 4 1,-5-3 8,5 3-7,-4-2-3,4 2 2,-6-3-2,2 1-5,4 2 4,-5-3-3,0 0-1,2 1-1,3 2-2,-9-2 1,3 1 3,6 1-3,-7-4 7,1 4-10,6 0 1,-9-1-4,3 1 5,1-4-3,5 4-3,-12 0 3,6-2 10,6 2-7,-13-1 2,8 1-4,-3-1 2,8 1-4,-12 0-1,12 0 1,-11 0-1,6 1 0,-1-2 1,6 1 6,-12-1-6,12 1 3,-8 0 1,3 1-3,5-1 3,-10 1-1,3-1 6,1 3-13,-1-1 2,0 0 6,-1-1-2,1-1 0,-1 3-2,1-1 2,0-2 5,-3 3-10,5-2 8,-3 2-10,2 0 11,-3-3 2,0 2-3,1 0-3,3 0 3,-5 1-3,0-2-2,3 3 1,2-4-1,-5 3 4,6-1-1,-4-2-5,2 3 1,-4-1 6,2 2 3,2-1-8,-6 1 0,6-1 3,-2-1-5,-2 3-1,4-2 8,-1-1-6,0 3 2,0 0-2,-3-1-1,2 0 4,-2 0-3,5 1 4,-1 0-2,-2-2 1,2 1 0,2 0-2,-4 2 4,2-1 3,-2 0-7,4-1-20,-6 4 6,6-6 3,-3 4 2,1 0 5,1-1-6,0 0 5,-1 2-3,-2-2 3,4 2 1,-2-3-5,2 2 9,0 1 0,0 0-6,-2-2-3,2 1 8,-1 0-2,2 0 4,0 0 3,-1 1-8,1 0 3,-4 0-3,3 1 9,0 0-5,-1-1 0,2 0 2,-4 3 7,4 0-7,-4-4-5,3 2 7,0 0-5,0 1 4,0-2 2,0 0 2,0 3-2,-2-2-5,3 1-2,-4-3 1,4 3 6,1-1 3,-3 1-5,3-2-2,-2 0-3,2 0 7,-2 2-2,3 2 0,-2-4 1,2 3 1,-3-1-4,4 0 3,-4 0-4,4 0 6,-1 0 0,-3 1-7,4-2 8,0 3-1,0-2-3,-1 0-4,-2-1-1,6 1 7,-2-1-3,-1-3-2,0 4 2,5 0 1,-2 1 0,-2-1 2,4 1 2,-2 0 7,-2 1-4,3 0 1,2-2-3,-2 3-1,0-5 4,0 3-3,1 0-4,-1 0 0,2-1 0,-4 1 2,1 0-1,2-1 5,-1 0-4,0-1-7,1 1 3,-3-1 2,5 1 4,-1-1-1,-2 1 3,3-1-4,-2 2-4,1-1 8,-2-4-1,1 3-2,1 1 1,1-2-1,-1 2 4,0-1-1,0 0-5,-1 0-5,3 0 7,-2 1 1,0-1-4,3 0 15,-5 2-9,5-3 7,0 2-2,-4-4-9,3 2 4,-6 0-5,6-1 5,2 1 0,-6-2-2,4 2 7,-1 0-6,1-2 10,0 1-12,-1 1 10,2-2-5,0-1-4,-2 3 2,2-2 4,1 0-4,-3 0 1,4 0-9,-4-1 11,2 3 10,0-2-12,-1 0 2,5-1 6,-2 4-10,-2-4 10,-1 0 0,-1-2-4,5 5-10,-2-4 8,-1 1-4,-1-3 1,0 3 1,2-2-7,-4 0 12,3-1-3,1 0 1,-2 1-3,2-1 4,-1 2 3,0-2-5,0 0-4,1 0 2,2-1 7,-3 0-14,-2-1 10,6 2-2,-4-2-2,0 1 0,-2 0-3,1-1-5,0 1 7,2 0-2,2-1 3,-1 1-2,1-2 7,-1 2-14,1-1 11,-1 0-5,-1 1 1,3-2-3,-1 1 0,-2 0 2,1 0 2,-3 1-5,2-3 4,-1 3-2,0-2-3,1 0 5,-2 1-3,2 1 4,-1-3-9,-4 2 2,3-2 8,1 1-5,-4 1-2,3-3 2,-2 2 2,3-2-5,-2 3 3,3-2 1,-4 0 0,3-2-1,-3 3-1,1-2 2,-1 1 2,4-2 0,-3-2-1,2 3-2,0-4 2,0 3 0,-3 1 6,0-1-4,2-2 3,-2 0 0,-1 4-3,1-2 6,0-2-3,-1 4 3,-1-4-6,2 2 4,-1 0 1,2-2-1,-4 2 1,3-2-4,-1-3 3,0 3-3,3 0 0,-3-3-4,0 3 0,0-3 0,4 1 0,-4 1 0,2-2-3,-2 1 2,0-1 3,0 0-2,0 1 8,-1 2-4,-2-1-4,1 1 5,1-1-4,-3-3-2,0 3 0,2-2 2,-2-1-5,0 1 6,-1 0-5,0-2 2,2 5 1,-2-5-6,0 2 5,0 0-1,2-1 0,-2 1-2,-2 0 1,4 0-2,-2-1-2,0 2 6,0 2-2,1 0 1,-2-3-2,1 1 6,0 3-3,-2 0-11,2-1 11,-2 0-4,1-1 4,1 3-1,-1-3-1,0 3-5,-1-3 5,0 1-1,2 1 0,-3-1 0,3 1 0,-1 0 2,-2-2-7,2 2 4,0-1-1,-3-1 2,4 3 4,-1-2 0,-2 0-4,3 2 0,-1-1-5,-2-1 7,1 2-1,1-1 4,1 1-1,-3 0 4,2 0-8,-1 0 6,1 0 1,-1-2-1,-1 3-1,2 0 2,-2-2-5,0 3 3,1-2-2,1 1 1,-3 1 1,0-4 5,2 3-4,-1 0 4,2-2-8,-2 2 4,2 0-3,-3 0 2,4 0-2,-5-2-2,5 3-2,0-2 3,-4 0-2,4 0 3,-5 1-2,5-2 1,-4 2 0,4 0 0,-1 0 2,-3 0-2,4-2 0,-4 0 3,4 4-2,-1-5 2,-2 2 1,2 1 0,-2-3-1,2 4 7,-3 0-7,3-2 1,-4 0-2,5 1 0,-2 1 5,0-1-5,2 4 0,-5-7 2,5 3-3,-2 1 3,-1-1-1,2-1-2,-3 1 1,4 0-5,-3 2 7,1-4-1,-4 2 4,4-1-6,-2 0 0,2 1-5,-1-1 2,-2 0 2,1-2 0,0 3 1,-2-2-5,2-1 2,-2 3 1,2 0-3,-3-4 5,-2 2 0,1 2-5,-1-5 1,-4 1-2,3 1-7,-2-1 0,-3 1-7,1-1-4,-5 0-16,4-1-11,-4 0-4,-5-3-17,7 4-17,-3 1-17,1 0-18,0-1-27,-3 4-24,-5-1-27,9 0-30,-1 2-21,0 2-23,2-2-41,1 3-21,-1-1-188,-1 1-564,5 0 250</inkml:trace>
  <inkml:trace contextRef="#ctx0" brushRef="#br0" timeOffset="11835.1926">4909 8098 131,'0'-3'175,"0"3"-8,0-5-5,0 5-11,0-5-1,0 5-14,0-4-3,2 1-8,-2 3-9,2-4-3,-2 0-2,0 4-6,-2-7 1,0 5-8,2 2-6,-1-8-3,-2 4-3,3 1-3,-1-2 1,-2 3-2,3 2-3,-5-7-5,1 3-14,2 1-4,-2 0-2,-1 1-12,1 0-1,-4-1-3,3 2-4,1-1-4,4 2 2,-11-2-4,11 2-3,-10 0-1,3-2-3,7 2-1,-14 3-3,9 0-1,-3-2 5,1 4-8,-2-2-2,2 1-4,2-2 3,-1 4 3,-4-1-2,3 0-3,2-1 3,0 3 0,0-2-2,-4 1 3,4 0-4,-2 2 2,1-1-4,1 0 2,0-1-2,0 3 2,1-1-2,0 0 2,0 1-1,-2 0-3,6-2 3,-4 5 1,2-3-1,-1 0-2,1 0 0,0 0-1,2-1-2,0 0 4,0 0 2,0-2 1,2 5-1,0-3 3,2 2 0,1-1 0,-1 0-1,-3-2-2,4 2 2,-1 0-1,-2 1 0,1-1 2,2 0-3,0-3 1,-1 3-1,1-2 6,2 3-1,-5-6-2,5 5 6,-1-2-6,0-1 2,1 0 1,0-2 0,3 3 5,0-1-4,0-1 5,1-1 2,-2 1-2,1-4-3,3 1 3,0 0 2,6 1 7,-6-2-2,0-1 1,5 2 2,-6-5 0,2 2-2,2-3-2,-4 2 1,1 1 10,5-8 1,-2 4 5,0-3-3,-2 1-14,0 4 7,-2-2-5,-2 0 2,-1 1-2,0-1-4,-4 1-11,0 0 12,0 3-7,-1-2-4,1 3-2,-5 0 2,7-3 0,-7 3-6,3-2-18,-3 2-3,3-5-15,-3 5-14,0 0-10,5-2-15,-5 2-16,0 0-23,0 0-30,0 0-39,0 0-45,4-2-50,-4 2-282,0 0-597,0 0 264</inkml:trace>
  <inkml:trace contextRef="#ctx0" brushRef="#br0" timeOffset="13498.289">7826 4674 57,'0'0'156,"0"0"-5,0 0 1,0 0-4,0 0-1,0 0 0,0-3-5,0 3-5,0 0-3,0-4-6,0 4-2,0 0-7,0 0-8,0 0-5,0 0-9,0 0 0,0 0-8,0 0-6,0 0-5,0 0-3,0 0-10,0 0-3,0 0-4,0 0-8,0 0 5,0 0 3,-5 14 8,5-9 1,0 0 0,-1 4-4,-1-2 10,1 4-4,1 0-5,-2 0-1,2 1 1,-2 4 0,2 0-7,-4 2 0,4 1-2,0-2-3,0 1 3,-1-1 4,0 0-7,2 0-2,-1-1 0,1 1-9,-1-2 3,2-2-6,0-2 13,0 2-22,0-2 5,-2-1-10,1-3 3,1 2-5,-1-3-2,-1 1-3,0 0 1,3-3-3,-1 2 2,-2-1 0,1-1 4,-1-1-10,0-3-5,0 7-4,0-7-8,3 2-14,-3-2-5,0 0-15,0 5-6,0-5-12,0 0-11,0 0-17,0 0-25,0 0-36,0 0-34,0 0-39,4-11-36,-4 6-41,-4 0-182,1-2-516,2-1 228</inkml:trace>
  <inkml:trace contextRef="#ctx0" brushRef="#br0" timeOffset="14265.4716">7660 4688 120,'0'0'133,"5"-5"-11,-5 5-3,1-3-3,-1 3-1,3-5-1,-3 5-6,5-4-4,-1 4-7,1-3-4,-1 1-8,1-1-3,0 1 1,3 0-8,-3 0-5,8 2 0,-7-3-10,4 0 2,0 2-1,3-4-5,0 5-3,-3 0 3,3 0-7,6 0-4,-6 0-6,6 0-1,-1 0-5,0 0 0,0 0-7,0 0-1,1 0 1,1 2-4,-3 0-3,1 0-1,-2 1-1,2 2-3,1-1 0,-2 0 0,0 0 1,-3-1-1,-3 3-1,2 0-2,-1-3 1,0 5 2,-4-2-3,4 1 1,-4 0-1,0 0 0,-3 1-2,2-1 4,-1 0-7,-2 0 4,0-1-3,-2 1 6,2 0-1,-1-2 0,-2 3 1,0-2 2,0 3 1,2-1-1,-3-1-1,1 1 2,-2 1-7,0-3 5,-1 3 18,0-2-2,-2 1-2,3 0-1,-4 1 0,1-4-2,0 4-5,-4-2 1,5 0-2,0-2-3,-4 3-2,2-4 0,1 3-4,-3-2 1,6 0-2,-7 0 1,3 2-1,-3-2 0,-2 3 2,2-4 1,-2 4-2,0 1-2,-3-5 0,4 4 0,-5-4 1,-1 2 2,-3 2-4,0-2 2,3-1 3,-3 0-6,-1-2 5,2 2-3,0 1-4,5-3 3,-1 2-2,-1-3-2,-4 1 1,6-1 2,0-1-1,1 1-1,-1 0 2,1 0-2,-2-2-3,3 1 1,-1 1 1,1 0-10,2-2-4,0 0-7,-5 3-5,6-3-9,-6 0-12,7 1-4,-3-1-7,9 0-8,-12 0-5,7 1-11,5-1-13,-10-1-25,10 1-25,-8-1-13,8 1-17,-5-4-20,4 1-142,1 3-362,-4-5 161</inkml:trace>
  <inkml:trace contextRef="#ctx0" brushRef="#br0" timeOffset="16276.7682">8228 4517 129,'-2'-4'143,"0"-2"-4,0 3 1,-2 0-7,1-1-15,-1-1-11,0 0 6,0 1 0,0-1-7,1 1-11,-1-2-11,0 4-4,-2-3 0,1 0-5,0 1-4,-1-2-14,1 1-4,0 0-6,1 1-2,-1-1 0,-3 0 4,-2 0-5,2 1-1,-1-1-5,-1 2 2,0 0-7,-3 1-1,3-1 1,-3 0-4,-2 2 0,2-1-2,-5 2 2,3-2-4,0 2 0,2-1 4,-5 1-1,5 0-2,-2 1 1,3-1-4,-2 0 2,0 0 0,1 2-4,-2-2 2,2 1-5,-1-1 5,-1 1 0,3 0 0,-1 2 2,2-2 2,-3 1-2,2 1 0,2-1 1,-3 1-5,1 2-1,-2-1-2,2-1 1,2 0-4,1-1-1,-4 3-1,3 0-3,1 1 2,-3-1 1,1 1 1,1 0-4,1-1 0,3 2-1,-3-2-1,-1 0 7,5-1 4,-5 1-3,4 3 1,-1-3-3,0 2-1,2 1 2,0-4-6,-1 4 0,0-1-2,3-1 4,-3-1-4,2 1-1,1 2 2,-1-2-3,0 2 1,3-1 2,-3 0 0,0 0-4,1 3 2,1-5-1,-1 3 1,1 1-4,-1-4 3,3 0-3,-1 2 1,-2-2 1,2 0-1,1 3-2,-1-3 2,-2 1 1,3 1-2,0 0 0,0-2 4,-1 2-5,-2-2 0,2 1-1,1 0 3,0-1 1,-3 2 3,3 0-1,-1 2 0,1-2-2,-1-1 1,2 2 0,-2-1 0,-2 0-4,3 1 5,-5 1 0,5-1-5,0 3 4,0-3 3,0 2-6,-3-3 0,1 4-1,1-6 2,-2 5 0,3-3-1,0 1 1,0 1 1,-2-1-2,2-3-1,0 2 3,-2 0-4,4 0 0,-4 0 5,2 3-2,-1-5-3,1 3 0,0-2 5,3 2-4,-3-2 2,0 2-3,0 0 2,0-4-1,0 6-3,5-5 3,-4 5 2,-1-1 9,5-4-12,-5 2 2,0 0 1,4-1 3,-3 1-3,-1 1 0,4-2 6,-3 1-2,2 2 8,2-1-1,-2-3-2,-1 3 0,2 0 0,1-3 1,0 1-2,-2-1-1,2 0-1,-1 4 0,-4-4-2,9-1 2,-3 4 0,0-3-3,1 0 1,1 4 3,-1-5-2,-2 4 5,2-2-4,-1 1 0,2-2-1,1 2-1,-4-2 2,3 0 4,-1 2-3,3-2-2,-1 4 5,-1-4-3,2 0 0,-1 2 2,0-3-5,2 1 6,-4 0-3,2-2 0,0 0-3,0 1 2,-3 3 3,1-5-4,-1 2-2,2 0 0,-2 1 10,2-2 4,-3 1-6,0-1 1,3 2-1,-3-2 0,2 2 0,0 1-1,-2-3-1,2 0-1,0-1 8,-2 1-12,0-1 2,0 2 3,2-1-5,-2-1 7,4 1-6,-3-1 4,4 0-8,-5-2 7,3 3 7,-1-1 2,-1-1-21,3 0 3,0-1 0,-8 1 4,8 2-2,-3-3-2,2 1 8,-3 0 9,2 2-4,-2-3-19,4 1 1,-4-1 4,-5 0 2,10 0 3,0 3-4,-4-3-1,1 0 3,1 1 8,-3-1-5,5 0-6,-1 0 8,-1 0-2,2-1 1,0 1-2,0 0-2,0 0-2,-2 0 5,2-3-3,3 3 1,-4 0-3,0 0 0,1-1-1,-2 0 4,-3 1-2,3-2 4,-2 2 1,4-2 1,1 1 0,-5-2-4,5-1-3,-4 1 7,-1 3-8,1-2-2,1-2 10,-1 1-4,2 0 4,-1-1-1,1 1-3,1-1 1,1 1-3,-5 0 0,2-2-3,1 0 0,-4 0 6,4 1 1,-1 2 0,1-5-2,-3-1-7,3 3 2,0 2-3,0-4 0,0 3 5,-1-2-2,-4-1 5,2 3-1,-1-1-9,3-5 11,-3 5 1,0 0-10,1-2 1,-1 2 10,4-3-8,-5 4-2,3-1 3,-4 1 3,3-3-7,-1 2 6,-3 0 6,4 2-20,0-4 17,-3 3 3,0-2-3,1 0-4,-1 0-2,-1-1 4,2 4 2,-2-4-5,1-1 12,2 4-5,-4-4-13,3 2 13,0 0 3,-4-1 2,1 0-6,3 2-1,-4-4 4,2 2-1,0-1-5,-2 2 6,0 0-6,1-4-3,3 3-3,-3 0 5,-1-3-2,0 1-1,0-1-9,0 4 9,1-3 1,-1 2 6,0-5-7,0 7-4,0-4 14,0 2-2,0-1-1,3 2 13,-3-5-19,0 5 4,0-2 0,0-1 1,-3 1 2,3-2-10,-1 5 4,1-5 4,0 4 2,0 0 0,0-1 1,0-2-4,0 2 3,-1 1-7,-3-3 2,4 4 4,-1-2 14,1 0-14,-2-1-4,2 2-5,-2-1 10,2 1-9,-4-1 8,3 2 1,1 0-2,-3-4-2,2 3 12,-1 2-12,0-1 2,0 2-5,0 0-1,0-3 4,1 3 0,-4-2-15,3 2 14,-1-3 1,1 3-3,1-2 8,-2 1 2,2-1-16,-3 2 4,2-2 3,-1-3 1,0 4 1,1 4-18,-2-5 22,-1 2-4,4-1 0,1 4-1,-1-5-1,1 5 2,-4-4-3,0 1 1,3-2 4,-1 3-5,-2-4-2,1 2-2,3 4 3,-5-5 13,3 3-9,-1-1-4,3 3 3,-3-7 2,0 3 0,1 1-4,0-1-1,-1 1 1,0-3 1,-1 3-2,2 0 0,-2 0 1,4-2 6,-4 1-8,2 0 0,-1 0-1,-2-1 0,2 0-7,-2 1 12,1 1 3,-2-2-4,2-2 0,-1 4-2,0-2-2,-3-4 1,-3 4-1,4-2 3,-2-1 0,2 2-1,-3-2-6,0 3-13,1-2-4,-1 3-25,-1-1-16,-6-3-3,2 2-28,0 3-10,-3-1-10,-1-2-25,-2 1-17,2 1-30,-4 2-35,5-3-46,-2 2-35,-2 1-213,3 1-557,2 1 248</inkml:trace>
  <inkml:trace contextRef="#ctx0" brushRef="#br0" timeOffset="17630.2118">7622 7827 115,'0'0'131,"0"0"-5,0 0-6,0 0-4,-8 2-1,8-2-8,0 0 0,0 0 3,0 0 3,0 0-2,0 0-1,0 0 3,19 4 4,-14-4-6,3 0-5,6 2-5,-4-2-3,4 0-4,-1-2-6,5 0-6,-1 0-3,2 0-20,-1 2-2,1-3-4,2 1-5,0 1-6,7-5-2,-6 4-6,-2 0-5,1 1 3,-1-2-6,1 2-1,-2-1-4,0 0-2,-8 1-2,3-1-2,-3 2-4,-6 0 0,4 0 1,-3 0-4,-6 0-4,10 0-3,-10 0-5,8 0 0,-8 0-3,8-2-4,-8 2-3,0 0-4,0 0-4,0 0-4,6 0-9,-6 0-12,0 0-13,0 0-9,0 0-9,-19 6-12,9-3-27,-1-2-18,-1 3-22,-2-1-8,-4 0-148,-5 1-339,4-1 151</inkml:trace>
  <inkml:trace contextRef="#ctx0" brushRef="#br0" timeOffset="18364.3055">7592 7856 118,'0'0'135,"0"0"3,-5 1 2,5-1-4,0 0-2,0 0-7,0 0-4,0 0-3,0 0-5,-7 0-5,7 0-6,0 0-4,0 0-5,0 0-5,0 0-6,0 0-7,0 0-2,0 0 0,0 0-4,0 0-3,-2 3 4,2-3-3,0 0 7,0 0-1,2 8 7,-2-6 0,0 3-13,3-1 5,0 4 8,-3-1-7,3-1-5,-3 5-4,4-1 3,-2 2-2,-1 0-3,2-1-2,-2 5-3,4-2 12,0 2-20,-5 2 5,4-6-8,-3 2-6,3 1-3,-1-1 2,0-1-1,5 1-1,-8-1 1,4 0-4,-3-1-1,3-1-4,-3 3-3,2-1 2,-2-1-9,2-1 10,-3 1-9,3 3 4,0-3-4,-3-1-7,1 1 0,2-1-3,-3 0 6,0-2-7,0 3 0,4-3 5,-4-1-3,0-2-7,0 0 7,1 0-2,-1 0-1,0 0-6,0-1 1,0 0-4,0-3 3,0 3-4,0-1 8,0-4-11,1 4 8,-1-4-11,3 3 7,-3-1-1,0-2 3,0 0-5,0 0 8,0 5 1,0-5-4,0 0-1,0 0 3,0 0-4,0 0 1,0 0-2,4 4-1,-4-4 4,0 0-1,4 1 1,-4-1 4,7 2-8,-7-2-3,8 0 6,-3 0 6,-5 0 4,12-2 9,-5 2-16,0 0 6,4-1-11,-2-1 11,3 0-2,0 0-4,6-1 4,0-2 0,-1 2-5,1-1 3,0 2-1,3-2-4,-3 3 3,0-2-7,1 0 8,-2 2-1,-4-2-2,-1 0 10,1 1-13,-1 0 4,-2 2-6,1-1 0,-3 0 6,-2 0-9,0-1 5,1 1-6,0 0 5,0 1-1,-3-1-7,-4 1 3,6-2-7,-6 2 2,8-2-1,-8 2-6,5-3-5,-5 3-9,0 0-4,0 0-7,0 0-11,0 0-7,0 0-4,0 0-8,4 0-12,-4 0-7,0 0-8,0 0-16,0 0-21,0 0-22,0 0-18,0 0-25,0 0-14,0 0-22,0 0-190,0 0-464,-14-7 206</inkml:trace>
  <inkml:trace contextRef="#ctx0" brushRef="#br0" timeOffset="18855.4058">7726 8149 49,'0'0'177,"0"0"-2,-3 2-12,3-2-8,0 0-2,0 0-12,0 0-6,0 0-3,0 0-7,0 0-5,0 0-12,0 0 2,0 0-2,0 0-6,0 0-3,0 0-7,0 0-6,0 0-3,0 0-3,0 0-1,0 0-6,12-7-3,-4 4 8,2 3-17,1-1 0,4-3-4,-3 4-3,8-4-1,-4 2 0,4 1-12,0-2 4,-1 2-9,-1-2-3,-1 3-4,3-3 1,-5 3-6,-2-1 1,-1 0-4,-1-2 7,-1 3-16,-3 0 2,2 0 1,-3-1-2,1 1-5,-7 0 7,9-1-18,-6 0-8,-3 1-3,0 0-9,9-1-7,-9 1-5,0 0-13,0 0-12,0 0-11,0 0-15,0 0-12,0 0-20,0 0-24,9 1-28,-9-1-26,0 0-190,0 0-419,0 0 186</inkml:trace>
  <inkml:trace contextRef="#ctx0" brushRef="#br0" timeOffset="21035.7493">8281 7786 10,'0'-5'163,"0"5"-13,0-7-6,-2 2-15,4 2-5,-4-2 1,4 2-8,-2-2-6,0 1-13,0-1-1,0-2 3,0 2 5,0 1-9,0-1-3,0 0 0,-2-1-3,0 2-4,2-1-4,-4 0-11,3 1-6,-3 0-7,-1 0-10,4-1 2,-2 1-9,-6-2 0,3 2 4,0 0-5,0 1-4,-2-1 0,1 0-4,-1-2-4,-3 5 3,0-4-6,0 1 2,-1 0-2,0 0-5,-1 4 4,2-5 1,-1 2-6,-3 0-1,2 2 0,-1-1 0,1-4-3,-1 4 2,1 0-2,1-2 2,1 3 3,0-2-1,1 1-2,-2-1 0,2-1 2,1 2-2,-2 0-2,2 1 3,1 1 1,-2-3 4,0 6-8,2-3-1,-5 0-6,4 0 2,1 1 0,-3 1 0,2-4-1,0 2 0,1 0-1,-2 3-1,2-2 1,-1 1 6,3-2-5,-3 1 1,1-1-2,1 0-2,-2 1 0,0 0 3,-1 1-3,5-1 2,-4 0 1,1-1-1,-2 3-4,0-2 0,-2 3 2,3 0 0,-1-1 0,1 0-2,0-1 2,-4 2 0,4 1-4,-1-2 2,1 0 1,4-1-1,-5 1 0,1 0-2,-1 3 3,1-5-1,0 2-1,1 0-2,-1 1 7,1 0-7,2-2 3,-3 1-3,1 3 1,-1 0-2,2-5 3,-2 2 0,4 2-6,1-5 3,-1 3 2,1-1-3,-2 2 1,-1 3 2,5-6-3,-5 4-1,2-2 2,1 1-5,-1 1 3,0-2 2,-1 2 4,3 0-3,-1 1-3,-1 0 2,0-2 1,0 3-2,-1 0 3,1-3 0,1 3-2,0-3-3,1 1 4,-2 1 2,0 0-4,1-1 1,2-1-2,-2 3-1,3-3 2,-4 2 1,3 0-1,-2-1 5,2 2-1,-1-2-3,-1 3 4,1-4-3,0 2 10,0 2-14,1-3 4,1 2 3,-3 1-2,2-1-1,0 0-2,1 0-1,-1 0 6,0 3-3,-1-2 2,2 2-4,0 0 6,0-3-2,1 2-2,0-1-2,-2 2 2,2-1 2,0 0-1,-2 1-3,2 0 4,0-1 1,2 0 3,-4 1 0,4-3-4,-2 0 3,0-2-3,0 3 2,2-1 9,-2 0-9,0-1-1,1 4 1,1-3 0,1 2 0,-3-2 9,2 1-12,0-1 6,-1 0-3,1 0 1,0 2-3,-1-1 1,4 2 1,-2-1-6,1-2 4,-1 1 0,1 0 3,-1-1-3,1 2 0,-2 1 1,2-3-6,-1 1 4,0 2 8,-1-3-8,2 1-3,-2 0 0,3 1 3,0-1-2,-4 1-2,2-4 2,2 1 2,-1 1 1,-1-2 0,3 2 0,-4 0-4,2-3 5,0 2-4,0 1 2,0 1-1,-2-2-2,6 0 1,-3 1 2,-5 0 0,5-1 1,-1 0-3,0 0 2,-3 0 1,6 0-1,-6 0 3,3-1 1,-3 1 1,4-1 1,-1 1 5,-3-1 8,2-2-10,2 4 1,-1-1-3,1-2-2,1 0 6,-2 1 2,2-1-1,0-1-2,-3 1 1,1 1-4,0 0 0,1-1-1,-1 0 3,0 0-3,1-1-4,0 2 3,-1-4 2,1 5 0,0-1 0,0-1 16,3 0-14,-5 2-3,3-3 4,0 0-6,-1 0 2,-2 2-3,2-1 5,0-2-3,0 1 3,2-1 1,-1 0 1,-1 1-4,-1-3-1,1 2 1,0 1-5,-5-3 6,10 3 1,-7-1-12,2 1 6,-1-2 3,1 2-1,-1-1 1,2 0 4,-2 0-3,1 1 3,2-2-3,-3 1-2,1 0 1,2-2 3,-3 0-5,4 3 0,-2-3 0,3 0-1,3 0-4,-3 0 4,3 0-3,-2 1 2,1-1 0,1-1 1,-1 1-2,-1 0 0,3 0 5,-6 0-8,2 0-1,0 1 5,3 0 3,-6-2-6,4 2 14,-3-1-9,-1 0-3,-6 0-4,9 2 2,-1-2-1,-2 0-3,-6 0-1,9-2 7,-9 2-7,12-1 4,-4 0 16,-2-2-15,1 3-1,0-2 1,2 0 3,-2 1 0,0-3-4,-1 1 0,3 1-3,-3-1 20,1 1-17,-1 0-5,2 1 3,-2-1 6,-2 0-6,1-1 1,0 1 1,-2 0-1,2 1 1,-5 1-7,10-2 18,-6-2-8,0 2-4,0-2-7,1 3 11,1-2-2,-2 0 0,4-1 0,-3 1-2,0-1 5,0 0-2,3 1-3,-2-4 1,1 3 5,-1 0-10,-1 1 0,3 0 2,-3-1 3,0 1 3,0 1-2,-2-1-1,1 1 0,0 0 2,-1-4-5,2 3 0,-1-1 1,0 0-2,0-1 1,1 0-6,0 3 6,1-6-10,-1 2 5,1 0 4,-1-1 5,3-1-16,0 4 12,-3-4 0,3 1-1,-4 1 7,2 0 7,-2 1-15,1-4 3,-2 5-2,3-2 2,-3-1-2,2 4 4,-3-2-2,2 0 0,1-2 12,-2 3-11,1-2 0,-2 1 0,2 0-5,0 0 3,2-1 6,-4 1-5,0 0 3,3 0-4,-2 1 4,2-1 2,-4 0-3,2 0 2,-2 0-3,3 0 7,-4 0-5,5 0 3,-4 1-7,-1-2 17,3 2-19,-2-1 6,2 0 2,-1 1-2,1 0-5,-2 0 1,2-1 1,-1 0 0,-1 3 3,0-3 1,-1 5 1,3-7 0,-1 2-3,-2 2 0,3-1-1,-1 1 15,-1-1-12,0 1-1,0-2 2,1 1-1,0-1-3,0 0 2,-1 0-7,-1 0 7,4 1-2,-2-1 2,0-3 0,-1 3-1,0 1 1,-1-3-2,4 2-2,0 1 3,-2-1 1,1 0 1,-3 1 1,1 0 1,0 0-4,-2-2-2,1 1 6,1-1-4,-1 1-1,2-1 4,-2 1-2,0-1 0,1 0 5,0-1-4,0-1 0,1 3-1,-2-4 2,0 0-4,0-2 1,2 1-3,-3 2 5,0-4-3,-1 1 2,4 0-1,-4 1-2,1-1 3,1 0 0,-1 0-2,0-1-3,1-1 2,-2 3 1,1-2 1,-2-2-4,1 2 0,1-1-6,-2 2 6,2 3-3,1-2 0,-1 3-3,-2-1-12,2 1-5,0 0-6,-2 1-11,-2 0-8,1-1-14,-2 4-19,-5-2-29,5 1-37,-3 0-25,-1 3-28,1-2-31,0 2-225,-5-2-499,5 2 221</inkml:trace>
  <inkml:trace contextRef="#ctx0" brushRef="#br0" timeOffset="22218.1463">8471 7832 62,'-5'-3'136,"0"-4"-18,0 4-9,1-3 0,-1 0-7,0 0-15,-4 0-7,1-4-7,-1 3-11,-2-2-7,-1-2-9,2 2-14,0 0-10,0 1-9,0-4-24,1 3-21,1 1-18,0-4-31,-1 6-75,-1-5-168,1 4 75</inkml:trace>
  <inkml:trace contextRef="#ctx0" brushRef="#br0" timeOffset="26855.4121">8777 8179 3,'-4'-1'186,"4"1"-10,0-5-7,0 5-11,-4-5-6,4 1-6,0 4-6,0-6-8,0 6-12,0-7-5,3 2-7,-3-1 2,1 2-13,-1 0-6,4 0-9,-4-2-7,1 2-5,2-3-7,-1 3 2,-2-2-4,4 0-3,-4 1 0,3-1 1,-3 0-7,1 1-5,0-2-1,-1-1-1,0 4 7,3-3-2,-2 1-4,-1 0 2,0-1-11,0 1 0,-1-1 4,2 0-1,-1 1-7,-1 0 1,1 0 0,0-2 0,0 0-6,0 3 11,0-1-13,-3-1-2,3 1-4,-1-1-1,1 0 5,-1 2-2,-2-1-6,3 0 0,-4 1 1,4-1-6,-1-2 0,0 3 0,-2-1 8,3 2-9,-5-3-2,5-1-4,-4 1 4,3 0-3,-3 0 0,3-1-2,-2 3-1,-2-1-1,5 0 0,-4 0 1,-2-1-2,2 2 4,-1-5-3,1 3 8,0 1-8,-1 1 3,1-2-6,0 2 8,-2 0-6,1-2-2,1 2 1,0 0 4,0 1-2,-1-1 0,3-1-1,-2 2 2,0-1-4,0 0 5,1-2-3,-1 5 3,0-6-3,0 4-5,0-1 2,-2 1-1,2-3 7,-1 0-5,0 1 2,1 2 2,0-1 2,-5-2-4,4 3 1,-1-1 0,-1 0 13,2-1-15,-1 5 4,1-5-2,1 2 7,-1 0-10,-2 1 2,4-2-3,-4-1 0,3 2 6,-1 3-6,1-3 6,-1 0 7,4 2-10,-3-1-3,-1-1 1,1 1 1,-1 1-1,-1-1-3,3 0 2,-4-1 3,1 1 1,3 1-2,-3 0 1,1-1 0,1 0 0,0 1 0,-1-2-5,-1 0 0,0 3 0,0-2-2,1-2 4,-1 2-4,0-1 6,2 1-5,-3 2 4,2-1-2,0-1 1,-2 1-2,2-1 3,5 3-2,-10-3 1,4 0-8,2 1 0,-2 0-1,2 1 3,-1-2 0,0 2 2,5 1 2,-8-5-6,4 4 6,-2-2-4,2 1 3,4 2 3,-9-2 0,5 1-5,-1-1 3,1 1 1,4 1 2,-10-5-3,4 3 3,3 1 0,3 1 0,-9-3 0,3 2 0,2-1-2,-2-1 1,0 0 2,0 1 1,6 2 0,-11-2-1,7 1-3,4 1 3,-8-1 1,4-1 1,4 2-2,-11-1-2,7-2 3,4 3 0,-9 0 3,9 0-4,-5-2 0,0 0 0,5 2-4,0 0 5,-12-2-3,9 1 1,3 1 7,-11-2-6,11 2-1,-8 2 1,8-2 1,-7-2 2,7 2-3,-5-1 2,5 1-2,-8-1 1,8 1-3,-6-2 3,6 2-1,-8-1 2,3-2-1,5 3 0,-8 0-2,8 0 3,-6-1-2,6 1 1,-8-3-4,8 3 5,-6 0-2,6 0-2,-9-2 1,9 2 3,-8-1 0,8 1-3,-9 0 1,9 0 0,-6-2 3,2-1-1,4 3 1,0 0-1,-11 0 2,11 0-4,-6 0 1,6 0-1,0 0 1,-11-2 2,11 2-4,-6 2 2,6-2 1,0 0 0,-11-2-3,11 2 2,0 0 2,-10 0 9,10 0-14,0 0 4,-8-2-3,8 2 0,-7 2 6,3 0-6,4-2 1,-10 0 2,10 0-1,-10 0 2,10 0 0,-6 3-2,6-3 0,-9 0 1,9 0 2,-11 0 1,7 2 1,4-2-3,-6 0 2,6 0-5,-7 1 2,7-1-1,-11 0-1,11 0 1,-10 1 1,10-1 0,-11 0 3,9 1-4,2-1 2,-9 2-4,9-2 2,-9-2-3,9 2 4,-9 2-4,4-1 8,5-1-5,-8 0 2,8 0-1,-7 1 0,7-1-5,0 0 3,-9 0 6,9 0-6,-8 0 4,8 0-4,-4 3 2,4-3 0,0 0 0,-8 0-2,8 0 0,-7 1 3,7-1-1,-7 3 0,2-2-3,5-1 6,-6 2-5,6-2 1,0 0 3,-8 0-2,8 0 4,-2 2-6,2-2 2,0 0 0,0 0-2,0 0 2,-6 1 1,6-1 2,-7 4 5,7-4-4,-6 0 2,0 3-3,3-2-3,3-1 2,-7 2 2,2 0-4,0-1 2,5-1-1,-9 1 3,9-1-5,-4 2 5,-1 1-3,5-3 3,-10 2-7,6-1 1,2 1 6,2-2-5,-7 1 3,7-1-2,-9 4 0,5-4-4,4 0 2,-6 2-1,2 0 7,4-2-4,-5 3 1,1-2-3,4-1 5,-8 3-2,8-3 1,-7 2 3,3-1-5,0 2 1,-1-2 2,5-1-1,-8 1-4,8-1-2,-5 2 13,5-2-12,-7 3 2,7-3 2,-7 1-3,7-1 0,-5 1 3,0 2 0,5-3-4,-8 2 4,2-2-2,6 0-1,-6 2 1,6-2-1,-7 3 3,4-3 0,3 0-6,-11 3 5,9 0-1,-1-1 8,3-2-11,-9 4 3,4-2 0,2 1-2,-2 0 2,0-3 0,5 0 2,-8 2-2,2 0 1,6-2-2,-5 5 3,0-5-1,0 3-1,5-3 2,-9 1 0,9-1 0,-9 1 1,9 1-1,0-2-1,-5 6 1,2-5-1,3-1-2,-10 3 2,6-3 2,4 0-4,-5 3 2,5-3 2,-5 2-1,2 0 1,-2 1-3,5-3 13,-5 2-13,5-2 0,-6 5 0,4-5 1,2 0-2,-5 4 2,5-4-1,-5 3 1,3-2-3,2-1 1,0 0 0,-8 4 1,8-4 0,-5 0 3,5 0 0,-8 1 0,8-1 1,-8 2 4,5-1-1,3-1 1,-4 4-3,0-2 1,4-2-1,0 0-3,0 0 3,-6 2-1,6-2 0,-4 1 2,4-1-3,0 0 2,-7 4-2,7-4-5,-6 1 3,3 1 9,-2 0-10,3 1 0,2-3 5,-7 4-4,5-4 3,-2 4-3,1-2-3,3-2 1,-3 4-2,3-4 4,-7 2-2,5 0 1,2-2 2,-5 3-6,5-3 3,-4 4-2,1-3 3,3-1-3,-4 3 3,4-3 1,-2 4-1,2-4 0,-3 3-3,2 0 2,1-3-2,-4 3 5,4-3-3,-5 3 1,3-1 2,2-2-1,-3 3-1,-1 2 0,4-5 1,-2 6 1,-1-4-2,2 0-2,-2 3 1,3-5 4,-4 4-3,4 0-3,0-4 0,-2 4 3,2-4 6,-4 4-9,0-1 6,4 1-2,-4-1 1,3 1-1,1-4-3,-4 5 1,3-2 0,-2 0 2,2 1-2,1-4 1,-3 6 0,2-2 0,1 0 3,-4 0-3,3 0-1,1-4 0,0 5 3,-4-4-2,3 3 0,1-4 2,-5 7-1,5-4-3,-4-1 3,1 1-3,2 2 3,1-5 0,-4 5-1,3-1 2,1-1 6,0-3-10,-4 7 0,4-4 3,-2 2-2,0-2 2,2-3 0,-1 6 0,-3-2 2,3 1-3,-2-2-2,3 2 1,-1-1 3,0 0-4,0 1 2,1-1-3,1 1 1,-1 2 5,-1-5-1,-1 3 1,2 2-2,-1-3-3,1 1 3,-2 1-1,0-1 3,2 0-1,-2-1-4,0 3 3,1-2 1,-3-1-2,4 2-1,0 1 5,-2-3-3,-2 0 0,1 3 0,1-3-1,2 2 8,-1-1-8,1-1 0,-3 1 1,2 0-2,-1 0 4,1-2-3,-1 2 2,2 0-2,0-2 1,-2 2 1,1 0 0,0-1-1,1-1 1,0 2 0,0 0 1,-2 0 3,2-2-2,0 4 1,-1-3-2,1 1 0,-1 0 7,1 0-6,-1 2 1,-1-3-5,2 1 6,2 0 0,-4 1-3,1-2 0,1 1 2,0 0-5,1 0 12,-1-1-11,0 2 4,0-1 0,-1 0-3,2 0 3,-2-1-2,1 0-2,0-4-4,1 8 6,-1-2-4,2-2 6,-1 3 14,-1-4-11,1 4 1,0-2 0,1 0 10,-1-1-17,0 1 3,1 2-1,-2-4 1,0 2 0,2 0 4,-2-1-3,1 1 0,1 2-2,-2-4 0,1 2-4,-1-1 2,1 1 2,1 0-5,-1 0 4,-1-1 1,0 2-1,0-2 1,2 2 0,-2-2-4,0 1 3,2 1-1,-1-2 2,-1 1-2,0 2 2,0-2 2,0 0-3,1-1 0,-1 4 1,3-4-1,-3 0-3,0 0 5,0 2 2,0 0-4,0-4-3,2 3 18,-2-5-15,-2 7-3,4-3 0,-4 0 5,2 1-2,0-5-5,0 8 7,0-2-8,0-2 1,-3 0 0,3 1 1,0 1 2,0 0 1,0-4-1,0 3 1,0 0-1,0 0-1,0-2 4,0 3-4,0-6 1,0 8-3,3-4-2,-1 1 3,-2-1 2,0 1 0,0 0 6,3 0-6,-3-2-1,1 1 3,0 1-4,1 2-2,-2-4 1,2 1 4,-2 1 2,2-3-2,-2 4-1,2-5 2,-2-1-2,1 10-1,2-7-2,-2 0-1,0 1-2,2 1 8,-2-2-2,3 1 3,-3 1-7,1 0 22,0 0-21,2 0 2,-3 0-1,3-1 2,-3 2-1,2-2-5,1 2 3,-4-2 2,5 1 1,-4-3 2,3 4-2,-3-1 1,3-1-6,0-2 9,-3 2-6,2 2-2,-2-4 1,2 3 1,-2 0 5,4 0-2,-1-1 12,0 2 0,-2-2-14,2 0 0,0 2-2,-1-2 1,-1-1 1,2 2 0,0-1 1,1 1 1,-1-2-2,-2 0 0,2 2-4,0-3 8,-1 3 1,0-3-2,1 1 0,0 1-2,0-2-10,0 1 11,-1-1-1,0 2-2,2-3 2,-1 3-1,0 0 6,2-2-7,-2 0 1,0 1 4,1 0 0,0-1-3,0 3 2,-1-5-4,1 4 18,0-1-13,-1-1 1,1 1-2,-1-3 3,-4 0 1,9 2-6,-4 0 1,-5-2 2,6 3-2,-2-2 1,1 1 4,2 0 14,-1-1-20,2 0 2,-3-1-5,0 3 0,-1-1 4,1 1-4,0 1 2,0-1 1,-2-1 1,2 1 2,-1-1-4,4 0-1,-5 0 8,4-1-8,-4 1 7,3 1 0,-1-2 0,-5-1-9,9 5 7,-7-4-4,2 2 2,-4-3-1,9 1 8,-5 0-13,0 1 18,1-2-1,-5 0-5,6 3-3,-1-2-3,-5-1-2,7 3-1,-3-3 0,-4 0 8,9 3-6,-3-3-3,-6 0 3,7 2 3,-7-2 1,8 0-1,-4 2-2,-4-2 2,5 2-4,-5-2-2,5 1 4,-5-1-3,6 1 6,-6-1 0,7 3-4,-2-2 0,-5-1 7,8 2-6,-2-1 2,-2 0-1,-4-1 0,9 1-5,-4-1 3,-1 2 3,2-1 0,1 1-8,-7-2 7,9 0 4,-3 0-2,-6 0-2,10 0 0,-10 0 0,10 0-3,-10 0 0,9 3 4,-5-3 2,-4 0-4,10 1-3,-4 0 2,-1 1 0,0 0 9,0-2-5,1 2-4,-6-2-4,12 0 8,-7 1-8,0-1 3,1 2-3,-6-2 0,11 0 7,-11 0-8,6 0 1,3 0 4,-9 0-1,10 1-2,-6 0 4,-4-1-5,10 1 7,-5-1-3,3 2 0,-8-2-1,10 0 6,-6 0-7,4 0-2,-8 0-2,11 0 4,-11 0 5,9 1 1,-5-1-6,-4 0-3,8 1 0,-2 0 5,-6-1-1,8 2 6,-8-2-11,6 2 6,-6-2-1,10-2 5,-5 4-4,-5-2 14,0 0-21,9-2 8,-3 4 4,-6-2 1,10-2-5,-10 2-3,10-2 5,-10 2-5,9 0-3,-9 0 18,8-1-11,-2 1-3,0-1 4,-1 0-7,-5 1 7,11-3-9,-6 2 10,4 0-5,-3 1 1,-6 0 1,9-2-8,-9 2 3,6 0 4,-2-3-1,-4 3-3,10 0 8,-6 0-1,3-2-2,-7 2 1,5-2-4,-5 2 0,6-2 2,-6 2 5,5 0-6,-5 0 3,8-1-7,-8 1 10,9-2-3,-9 2-1,9-2-2,-5 1 4,-4 1-5,6 0 2,1 0 2,-4-3-4,-3 3-5,10-1 7,-6 0 1,1-1-1,-5 2-3,10-2 3,-7-1 0,-3 3-1,10 0 0,-7-1 4,-3 1 1,13-2 3,-9 0-8,1 2-2,1-4 8,-6 4-5,9-1-3,-5-1 2,1 0 1,-2-1 4,-3 3 0,10-2-5,-6 1 0,2 0 1,-1-2 3,-1 1 0,4-1 12,-8 3-15,7-2-2,0 2 2,-2-3 3,-1 0 6,1 1-7,0-1 0,0-1-10,0 2 2,-1-1 5,1 3 2,5-5-2,-6 1-8,3 4 5,-1-4 6,-2 1-3,0 1 3,2-1-2,-1 0 2,-1 1-5,1-1 3,0 1-1,-1-1-3,2 1-3,-2-3 4,3 3-2,-4-1 6,1 2 7,0-2-8,0 1 3,-4 2 0,7-3 0,-3 0 3,-4 3-15,5-2 11,-1 0-3,-4 2 0,3-3 2,0 0-4,2 1 2,-5 2 0,6-4 0,-4 1 0,2 0 2,0-1-2,-3 2-1,5-1 0,-2 1 1,-2-3 0,3 3-9,-3-2 20,5 0-11,-4 1-1,0 1 0,1-2 4,0 1-1,-3 1-3,-1 2-3,8-8 7,-4 7-4,-3 0 4,3-4-5,-4 5-1,5-6-2,-2 4 4,-2 0 1,4 0-1,-2-3 2,-1 0 0,3 3-2,-5-1 0,4-1 2,-1 0-4,0 0 1,-1 2-3,2-2 10,-3 0-3,2 0-1,-1-1 3,2 2-15,-3-2 14,4 3-1,-4-3-3,1 3 9,-1-3-11,3 1-2,-2 1 12,1-1-6,-2 0 2,2 2-8,-1-3 9,0 2-9,1-3 0,1 3 5,0-2 5,-1 0-8,1 1 4,-1-2 1,0 1-2,1 0-1,1 1-2,-1-1 4,-2-2 5,2 5-3,-1-1 0,-3 3-4,4-8 2,-2 7-4,-1-3 3,-1 4 3,4-4-3,-2 1 0,-1-1-4,0-1 1,3 3 3,-4-2-3,4-2 3,-1 4 1,-1-2 2,0 0 5,2 0 8,-3-2-19,2 2 4,0 0 0,-1-1-10,3 2 8,-4-2-2,3 1 5,-2 1 2,0-1-12,-1-1 12,2 4-5,0-4 2,-3 5-2,2-5 0,-1 2 2,2-1 3,-3 1-3,1-2-3,3 0 11,-3 1-9,2-1-6,3-2 3,-6 3 6,4-2 0,-4-1-9,5 0 3,-5 0 1,4 0 4,0 3-4,-3-2 4,3-1 0,0 2-3,-3 1-3,3-1 0,-3-1 3,1 2 7,0-1-1,1 0-4,-2 2-10,0-2 9,-1 0 5,0 1-2,0-1-1,0-1-4,0 0 6,0-1-5,0 1-4,-1 0 6,0-2 3,-2 3-1,3-3-6,-4 0-4,4 4 0,-1-2-14,-3-1-6,4 2-3,-5-2-27,4 1-18,-2 2-15,1-2-29,-2 3-48,0-2-67,0 0-79,3-1-249,-3 2-609,-1-3 271</inkml:trace>
  <inkml:trace contextRef="#ctx0" brushRef="#br0" timeOffset="29991.4133">1338 6672 55,'0'0'253,"-4"-1"-17,4 1-19,-7-1-16,7 1-10,0 0-17,0 0-11,-6 0-17,6 0-11,0 0-16,0 0-13,0 0-7,0 0-18,0 0-7,0 0-5,0 0-9,0 0-7,0 0-2,0 0 0,0 0-4,0 0-1,0 0-4,20 6 0,-11-4-5,1-1-3,6-1 9,2 3-11,1-1 0,0 1-2,0-3-1,1 0-1,9 2-2,-1 1-3,1-2-2,-2 1 2,2 2-1,-3-4-5,3 4-1,1-4-2,-3 2-1,-1 2 0,-4-2-3,1 2 2,4 1 0,-8-3-6,0 0 4,0-1-3,-1 4 1,4-3-1,-8 0-2,0 2-1,-2-4 1,-1 2 1,3 1-2,-4-1-1,0-2 1,-2 2-2,4-1 2,-6 1-2,2 0-2,1-2 3,-3 2-1,-2-2-2,4 0-1,-3 2 3,-1-1-2,1 2 0,-5-3 4,7 0-3,-1 1-2,-6-1 3,6 3 1,-6-3-4,5 1 3,-5-1 1,0 0-3,0 0 0,0 0 5,5 2-4,-5-2 1,0 0 0,0 0 1,0 0-2,0 0 2,0 0 2,0 0 1,0 0-2,0 0-1,0 0-1,5-5 2,-5 5 1,0 0-3,0 0 2,-2-8-1,-1 4-1,3 4 1,-5-7 0,4 2-5,-3 1-3,-2-2 0,0-2-3,0 1 1,1 0-4,1 0 0,-6-4-1,5 2-1,-4 1 5,6 0-4,-3-1 3,-2 0 1,3 0 2,-3 1 1,2 0-1,-1-3-3,0 4 7,1 0-2,0 0-1,0 2 0,2 0 1,-1 1-3,1 0 4,0 1-2,3 0 2,-3 0 0,0 1-4,4 2 0,-3-4 2,3 4-2,0 0-1,-6-1 2,6 1 3,0 0 0,-7 7-1,6-4 1,-2 1 3,2 1 2,-2 2 0,1 0 3,0 3 8,0 0-1,-1 0 8,0 2-6,2 0-1,0 4-1,0-3 4,-2 1-4,2 1-1,2-4 2,-2 2 0,1-1 0,-1 1-4,3 0 3,-2-3 5,3 2-10,-3-5 3,1 3-1,-1-5-1,2 3-4,0-1 2,-1-2 0,0-1 6,1 1-6,-1-1-2,0-1-1,-1 0 2,0-3 0,0 0-2,2 5 3,-2-5-1,0 0 1,2 3 4,-2-3 3,0 0 7,0 0 2,0 0-5,0 0 0,0 0-6,3-14 1,-4 8 0,1-1-2,0-1-3,0-1 2,1-1-5,-1-2 6,0 0-5,0 0 1,-1 0-6,1 1 4,0 0 0,0 1-1,-2 1-2,0-1-1,2 2 2,0 1 2,0 1-1,-3-1-4,2 1 3,1-2 0,0 4-3,0-3-5,0 2 18,-2 2-6,2 3-7,-1-6-5,1 6 1,-1-6 6,1 6-2,0 0 0,0-5 0,0 5-2,1-2 1,-1 2-4,0 0-2,0 0 2,0 0-3,0 0 3,0 0 0,0 0-1,0 0 4,0 0 0,0 0-2,0 0 1,0 0-1,0 0 5,0 0-3,11 8 2,-6-6-2,-1 1-2,0 1 5,4-2 1,-4 3-1,1-3 3,1 2-1,2-3-5,-1 3 5,-2-1-5,5 0 8,0 0-5,0 1 4,2 0 2,-3 1-3,0 1 0,4-4-4,-3 3 4,-1 0-2,-1 0 0,3-2 1,-1 0-1,-3 1 0,-1-2 2,3 2 3,-3-1-5,1 0 13,-1-1-15,-1 0 6,3 3 0,-2-4-5,1 2-3,-1-3 1,0 3 1,-2-2-3,1 1 6,-1-2-2,0 5 2,-1-3 2,-3-2-5,6 2 4,-5 1 0,-1-3-5,4 2 8,-4-2-6,0 0 0,5 3 0,-5-3-1,0 3 1,0-3 2,0 0 5,0 0 10,0 0 0,0 0 10,-5 6 7,1-3-8,0-1 9,-1 1-9,-2 0 1,0-1-5,-6 3 5,1 0-6,-5 0-1,0 1 0,-2 2-7,0-1-15,0-2-5,0 4-20,-2-2-7,3-1-16,2-2-15,-1 4-23,2-2-41,3-1-43,2 0-54,3-2-46,1-1-212,3 1-523,3-3 231</inkml:trace>
  <inkml:trace contextRef="#ctx0" brushRef="#br0" timeOffset="33693.2715">3162 6370 134,'0'0'119,"0"0"-5,0 0-1,0 0-12,0 0 6,0 0-4,0 0 0,0 0-1,0 0-3,3-4-4,-3 4-7,0 0-4,0 0 1,0 0-6,1-4-3,-1 4 0,2-3-2,-2 3-7,0 0-7,7-4 2,-5 3-4,-2 1-3,5-4-2,-1 2 3,1-2-7,0 1 0,-1-2 1,3 0-3,1-2-4,0 2-3,1-2-4,0-1-1,0 2 2,1-1-5,1-1 2,0 2-1,-1-3-1,6 1 2,-5-1-6,2 1-3,1-1-2,-5 2-2,3 0 0,3-3-1,-2 0-2,2 2-1,-2 0 1,-2-1-3,3 0 1,-2 2-1,2-2 5,1-3-4,0 4 1,1-4-2,-2 3 1,0-4 1,1 4 6,1-1-10,-1 0 0,0 1 0,1 1-2,-1-1 0,0 0-2,-1 1 0,-2 3 1,-1-3-1,2 1-4,-3 2 9,3-1-8,-1-1-2,-1-1 1,2 0 1,1 2-2,-2 0 2,3-3 0,-1 2-6,2-3 6,-1 2-2,0-4 0,-1 3 1,-1 2-2,0-1 7,8-1-5,-8 0-3,1 1-1,-5 0 6,0 2-6,5-1 2,-4 1-1,-1-1-2,9-1 12,-9 1-8,2 0-2,0-2 2,0 4 0,-1-3 2,5 0 0,-4 2-1,-1-4-1,4 0 14,-2 5-14,-2-4 2,5-1-4,-5 4 0,2 0 1,-2-1 0,2 2-1,-3-2 3,-2 3-1,4-2-1,-6 2-2,2 1-2,1-2 3,1 1-1,-4 1 2,2 0 0,-4-1-3,5-1 2,-5 2 1,3 0-4,-2-1 3,1 1-2,0-3 0,1 2 3,1 0-1,-1 1-2,-1-4 1,1 4-2,3-3 0,-3 2-1,-1 0 5,1-1-4,2 2-1,-2 2 5,-2-4-1,1 3 1,-1-1-2,0 2-2,-4 1 2,5-5-4,0 4 4,-1-2 4,-2 2-6,5-2 1,-2-1 3,0 2 0,4-2 0,-4 1 1,4-3 9,-2 3-9,3 0-2,-4-1-1,-1 1 2,6-1-2,-4 1 5,-1 0-6,0-1 2,-1 2 2,0-1-2,0 1 2,0 1-4,0-1 4,-1-1-1,-4 3 0,8-2-4,-6-1 14,-2 3 0,5-2-7,0 0-6,-5 2 2,0 0-4,4-3 5,-4 3-1,0 0-5,0 0 3,4-2-2,-4 2 2,0 0 10,0 0-9,0 0 2,0 0 2,0 0-2,5-2-1,-5 2 0,0 0 0,0 0 1,0 0 8,0 0-10,0 0 2,0 0 0,0 0-3,0 0 2,0 0 5,0 0-11,0 0-4,0 0-9,0 0-5,-20 2 4,20-2-1,-9 2-10,2-2-12,-2 0 1,-2 2-3,-1-1-2,0 1-4,-5 1-3,1 1 0,0 1 4,1-4-3,-3 1 6,4 1 3,-3-1 3,3 0 6,3-1 3,-4 0 5,4-1 1,2 0-1,-2-2 6,2 2 4,4-2 0,-3 1 1,1-1 4,3 0-4,4 2 3,-11-2 7,6 1-3,5 1 7,-10-2 4,7 1 2,3 1 0,-3-3 3,3 3 2,0 0 1,-7-1 1,7 1 0,0 0-1,0 0 2,0 0 0,-5-3-1,5 3-3,0 0-2,0 0 0,0 0 2,0 0 0,0 0-1,0 0-1,-4-2 1,4 2 0,0 0-2,0 0 1,0 0 0,0 0-4,0 0 1,0 0 5,0 0-5,0 0 2,0 0 5,0 0 4,9 10 1,-6-8 2,1 1-7,-2-1 1,2 1 1,3 1 0,-1 1 2,-1 0 1,0 1 0,1 0 2,2 1 5,1 0 10,-3-1-15,2 2 2,0 0-2,-3 0-3,2-2-3,0 2 1,-1-1-1,3 2 0,-4-3 5,3 3-4,-3 1 11,3-4-12,-2 3 1,-1-4-3,-1 2 1,1-2-2,-1-1 1,1 0-5,-1 1 2,-2-1-1,2-1 0,0 1-1,-1-2-3,-2 1 1,0-1 2,2 1 1,-3-3-7,1 4 27,-1-4-2,0 0-7,3 3 2,-3-3-3,0 0 5,5 2-8,-5-2 10,0 0-4,0 0 1,0 0 4,0 0 6,0 0 3,0 0-2,0 0 1,0 0-5,0 0 2,0 0-9,0 0 1,-13-14-5,9 9 4,-1 1-2,2-2-3,-2 2-6,-1-3 0,1 0-4,-2-1 2,2 3-2,1-2 0,-3-1-1,-1 3-1,2-5-1,1 4 4,-2-4-2,-1 2-3,4-2 3,-3 4-4,1-4 9,1 3-8,-3-2-7,3 1 9,0 1-5,1-1 1,0 2 3,-1-2-4,1 1-3,0 2 4,2 2-5,1-4 3,-2 3 2,2 0 0,-3 0 0,3-1 0,-1 1 0,0-2-2,2 6 1,-4-4 5,4-1-1,0 5 7,-2-6-10,2 2-6,0 4 8,-2-3-5,2 3 1,1-7-1,-1 7-1,-3-3 1,3 3-3,0 0 2,0 0 1,0 0-4,0 0 4,0 0-8,0 0-1,0 0 5,3-5-1,-3 5 2,0 0 2,0 0-2,0 0 4,0 0 3,14 5 0,-8-4-7,0 1 5,1 1-3,4-2 1,-5 2 2,4-1 2,1 1 2,-1-1 0,2-1 0,-1 2-3,-1-1 0,4 0 4,-1 1-4,-2-2 1,2 0 5,-1 1-4,-1-2 5,2 0-3,1 0-2,0-2 2,0 2-4,-2 0 3,2-1-1,-2 0-3,1 1 4,-1-3 2,-1 1-5,-6 2 0,3 0 5,-2 0 4,-1-2-12,3 1-2,-8 1 8,9 0 3,-9 0-7,10 0-1,-5-2 3,-5 2-1,11-2 12,-6 2-14,-5 0 0,11-3 1,-11 3-2,7-1 0,-7 1 9,5 0-9,-5 0 4,8-1-3,-8 1 2,0 0 0,0 0-3,6 0 1,-6 0 0,0 0-1,0 0-3,0 0 6,9 1-2,-9-1 2,0 0-1,4 1 7,-4-1-9,0 0 0,5 2 2,-5-2 0,0 0 1,0 0-1,0 0 0,5 1 1,-5-1 1,0 0-1,3 4-2,-3-4 2,0 0-8,0 0 2,0 0 2,0 0 4,0 5-2,0-5 4,0 5 5,0-5-10,-7 4 1,7 1 1,-3-1-1,1 2 1,-3 1 2,-4 3 6,5 0-2,-5-1 4,3 1 1,-6 2 2,2 3-4,-3-3 8,-1 0 0,0 3 2,0-2 2,1 0-1,-2 1 6,-4 4-11,3-3 2,1-1-2,-5 3-1,5-4-2,-1 0-1,6-3 0,-3 0 3,4-3-7,0 2-5,4-6 2,-4 2-1,4 2 0,1-3-6,0-1-13,-1-2-9,2 4-14,2-3-9,1-2-14,-6 4-14,6-4-11,-4 2-16,4-2-22,0 0-19,0 0-11,0 3-12,0-3-21,0 0-22,0 0-27,15-9-194,-11 4-468,5-1 207</inkml:trace>
  <inkml:trace contextRef="#ctx0" brushRef="#br0" timeOffset="34345.288">3657 5503 132,'0'0'138,"0"0"-9,0 0-7,-8 3-3,4-1-13,0 1-10,0-1-4,1 1-7,0 0-6,-1 2-8,2-4-2,-2 6-6,0-1-10,2 1 0,-2-2-1,1 2-5,2 1-2,0-2 0,1 1-9,0 1-2,1 2 2,0 1 1,3-4-4,2 3-2,-1-3-1,0 3-2,3-5-1,-1-2-4,3 5 1,-1-2-2,2-3 2,3 1 6,-1-1 3,4 1 1,-1-4-2,1 0-3,-4-3 0,6-1 2,-9 2 5,3-2-10,2 1 8,-2-2-3,-4 1 5,0-2 4,1 1-1,-4-4 8,0 3 4,-1-3 6,0 1-7,-4-1-3,0 0-1,2-2-1,-7 0-5,3 1 0,-4 0-4,-4-6-5,1 8-5,-3-1-2,2 3-3,-3-1-5,-6 0-5,-1 1-2,1 2-13,-1 2-15,4 2-6,-2 0-16,2 1-13,-3 1-23,5 3-10,0-1-26,3-1-45,1 1-35,0 3-33,0 1-115,5-2-368,2 0 163</inkml:trace>
  <inkml:trace contextRef="#ctx0" brushRef="#br0" timeOffset="38043.2892">3052 7089 199,'0'0'194,"0"0"-19,0 0-9,0 0-17,0 0-10,0 0-15,0 0-5,0 0-12,0 0-7,0 0-3,0 0-10,0 0-2,0 0-5,0 0-8,0 0-5,0 0-4,0 0 2,0 0 18,0 0 4,5 11-13,-1-8-5,0 0-9,-3-1-1,5 2 0,-2 1 17,4-1 0,0 3-7,3-1-6,-2 1-2,-1 1-5,3 0 0,5 2 6,-1 0-1,-2 1-5,2 0-6,-2-3 4,5 3 2,-3-5-2,-1 5-6,-1-5 2,2 6-2,2-4-11,-3 1 2,4 0 0,-3-2-6,1 3 2,-3-1-6,0-1 10,2 0-1,-4-1-13,4 3 5,1-1-2,-1 0 5,2 2 16,-1-4-21,-1 4-1,1-3 5,0 2-11,0-2 3,-1-2 2,3 4-7,-4-2 0,-1 1-5,1-3 7,0 2-4,3 2-3,-5-3-1,4 3-1,-1 0 2,-5-3 8,0-2-14,2 2 0,-2 0-1,-1-1-6,0 2 7,4-3 0,-3 0 1,-2 3 2,2-3-4,-2 2 4,1-2-1,-2 2-4,1-1 0,0 2 3,-2 0-2,2-3 0,-1 2 3,1 0-7,-3-3 17,2 2-16,0-2-3,-3 0 1,1 0-3,0 1 9,-1 0-3,0-2-2,0 1-3,2 1 2,-1 0 2,-1-1-8,1-1 8,-1 0-1,1 1 0,0 1 8,0-2-7,-1-2-2,0 3-3,0 0 0,1 1 0,-1-1-2,2-1 8,-2-1-6,1 4 0,0-4 14,-1 1-16,0 1 4,2-2-4,-2 2 0,-1 0 6,-1 0-4,2-1-2,0-1 4,1 1-4,-1 1 2,2-1-1,-3-1 5,1 3-1,-1-2-2,2 0-1,-1 2 2,2-1 0,0 0-4,-2-2 6,1 2 4,-3 0-6,4-1-1,-3-1-2,0 2-2,2-2 1,0 2 5,-1 0 2,0-1-5,-1 1 4,1-1-1,0 3-3,2-2 4,1 0-2,-2 1-1,-1 0 5,1 2 8,0-2-12,1 0 9,2 1-14,-3 0 4,2-2 1,-3 3-2,3-2 6,2 0-8,-5-1 4,1 3 3,2-2-8,0-1 5,-3 2-4,1-2 6,2 0 4,-4 0-9,3-1 1,-3 1 0,0 1-4,1-4 3,0 2 4,-3 0 2,3-1-2,-3 1-2,-1-3-1,5 3 7,-4-1-2,-1-2-10,0 0 8,4 3-1,0 0-7,-4-3 7,2 4 5,1-2 4,0 1-14,-1-1 8,-2-2-1,5 4-4,-3 2 2,0-5-3,-2-1 4,4 4-4,-4-1-1,0-3 7,5 2-7,-5-2 6,3 4-6,-3-4 0,3 3 2,-3-3-4,0 0 3,0 0 17,3 2-15,-3-2 4,1 3-3,-1-3 8,0 0-12,3 4-3,-3-4 20,0 0-16,1 5-4,0-3 6,1 1-3,-2-3 4,2 3-9,-2-3 4,3 7 5,-3-6-4,0-1 5,2 3 3,-2-3-7,3 2-3,-3-2 2,0 0-2,4 4 9,-4-4 1,0 0-5,2 2 0,-2-2-4,0 0 11,0 0 2,0 0-22,0 0 11,0 0-10,0 0 16,1 2-11,-1-2-5,0 0 8,0 0-5,0 0-1,0 0-4,0 0 0,0 0 0,0 0 0,0 0 9,0 0-25,0 0 0,0 0-1,0 0-7,0 0-5,0 0-4,-12-7-10,12 7 0,-9-2 2,2 1 3,1 1-9,6 0 4,-11-3 1,4 2 2,-1 1 6,1 1 0,-2 0 8,3-1-1,-4 3 4,-1-2 2,2 2 0,-1-1 5,0 1-2,-2 0 0,2 1 16,-4 1-7,6-2 2,-4 2 0,3 0 10,-3-1-6,3 0 1,-3 0 2,2 2 3,2-2 0,1 1 1,-2-2 3,3 0-1,-2 1 1,3 0 5,1-1-3,-1 1-2,1 0 0,-1 0 3,1-1-2,-2 0 0,2 1 1,3-3 3,-3 4 1,0-3-3,4-2 4,-4 8 1,2-6 3,2-2 2,-3 5-2,3-3 0,0-2 2,-4 3 4,4-3-2,-2 5 0,2-5 5,-3 4-3,3-4 4,0 0 9,0 0-7,-1 2 4,1-2-3,0 0 8,0 0-2,0 0 2,0 0-5,0 0 2,0 0 0,0 0 4,0 0-7,0 0-3,0 0-2,0 0 2,6-14-3,-2 12 0,-1-3-1,2 0-3,-1-2 0,1 0-2,1-2-2,3-1 6,1-3-4,1 1-5,1-1 4,-1 0 1,1 0-1,-2-1-3,1 0 5,0 0 1,1-1-6,-5 2 12,2 1-13,0 3 3,-1 0-2,2-2 2,-1-1-2,0-3-3,-1 5 6,3-3-4,-3 0 4,0 1-6,-2 0-5,3 6 7,-3-6-4,2 3-3,-3 0 1,3 2 2,-4-1 0,3 2 1,-4 2 0,1 0-1,-2 0 1,2 0-1,1 1 2,-2-1-1,0 1 8,0-1-6,-3 4-7,5-5 1,-2 2 2,-1 1 3,1-1-2,-1 1-3,-2 2-6,7-6 9,-7 6-1,2-1-2,-2 1 1,4-3 2,-4 3-3,0 0-1,0 0-2,0 0 5,0 0-4,4-1 1,-4 1 4,0 0 0,0 0-6,0 0 11,0 0-9,0 0 1,0 0-1,0 0 4,0 0-3,3 8 3,-3-8-4,1 3 4,-1-3 0,0 0 2,0 5-2,0-5 7,2 4-8,-2-4 6,0 6-1,0-2-1,0-4-1,0 7 3,0-5-5,0-2 3,0 11 0,0-7 10,0 1 3,0 3-2,-2-2 1,2 0-3,-1 6 2,-2-4-3,0 4 2,1 0 2,-1-2 1,-2 2-2,1 1-2,2-1 3,-2 2 4,0-1-3,-1-3-2,2 1-1,0-2-3,-2 2 3,1 0 0,1 1-5,-1-6 6,2 2-1,-1-1-5,1 1 2,-1-3-3,0 1 2,1 0 1,1 0-5,-5-3 5,5 3 1,-2 0-4,-1-4-2,2 1 1,1 1 3,-1-1-7,0 0 7,2-3 6,0 0-7,-5 5-4,5-5-3,0 0-21,0 2-25,0-2-23,0 0-35,0 0-56,0 0-77,0 0-69,0 0-205,0 0-554,0 0 245</inkml:trace>
  <inkml:trace contextRef="#ctx0" brushRef="#br0" timeOffset="38920.9036">3263 7631 41,'0'-3'218,"5"0"-2,-5 3-6,3-5-6,-2 1-4,2 2-2,-3 2-1,0 0-6,0-6-6,0 6-10,2-1-11,-2 1-9,0 0-8,0 0-11,0 0 1,0-5-21,0 5 3,0 0-15,0 0-2,0 0-20,0 0-6,0 0-6,0 0-10,0 0 7,0 0 7,5 13-6,-5-8 1,3 0 1,0 5 12,0 0-5,1-1-2,1 4-3,-2-3-1,2 3 0,1 3-5,-1 0-1,-1 1 18,1-2 1,-1 0-9,1 1-6,2-1-7,-4 0-6,3 2 1,-1-2-10,-3 0-3,1 0 2,-3-3-3,4-1-6,-2 0-4,0 1-3,0-4-3,-1-1-2,-1 1 0,3-3-8,-3 0 2,1-1 2,0-1-2,-1-3-6,1 5-12,1-1-9,-2-4-19,1 2-21,-1-2-23,0 0-30,0 0-31,3 4-46,-3-4-40,0 0-50,0 3-57,0-3-340,0 0-720,0 0 319</inkml:trace>
  <inkml:trace contextRef="#ctx0" brushRef="#br0" timeOffset="43720.9118">5150 8882 126,'0'0'179,"0"0"-11,0 0-20,0 0-16,0 0-8,0 0-15,0 0-6,0 0-9,0 0-3,0 0-6,0 0 0,0 0-8,0 0 1,7 0-3,-7 0-6,0 0-4,0 0-7,0 0-1,2 6 9,-1-4 7,5 1 2,-5 2-2,0 0-3,0 1-3,1 0-3,3 2-4,-3 0-4,0 1-1,2 2-4,-2 2 2,-1-1 8,2-1-16,1 2 0,-2 3-5,0 2 1,-1-1-1,-1 1-1,0 0 0,0 9-1,0-1-9,-1 0 6,-2-1-1,2-6-1,-6 6-1,5-7-1,-3 3-2,2-1-6,-3 5 3,1-8 7,-2 3-14,0-3 1,0 0 0,2 0-1,-5 0 0,0-1-3,2-1 2,-1 2-3,-1-3-2,1 1-1,1-2 5,-2 1 1,1 1-6,0-6 6,-4 4-1,3 0-1,1-1 0,-1-2 0,-3 0-1,-2 2-2,2-1 2,-2-1-2,2 0 6,-1-2-10,2-1 0,0 0 1,-1-1-2,0 0-7,3 0 8,-4-2 9,2 1-13,-2-1 1,0 1 3,-1-2-3,0-1 0,4 1-1,-3 0-1,1-3-1,-1 1 4,2-1-2,-2 0 1,-1 0-2,3-2 1,-1 2-3,0-3-1,2 1 2,-1 0 11,-2-1-13,5 1-1,-5-1 4,3-1 0,2-1 4,-3 1-5,1-1 15,-1 0-18,2-1 0,0-1-1,1 0 1,0 0 6,-1 0-6,-2-3-1,3 3 0,-1-3 3,4 3 2,-1-4-4,-3 1-6,2 1 5,3-2 4,-5 1-3,2-2 1,2-1-1,-2 2-4,3 1-2,-3-2 6,2 2-1,1 0-5,0-4 5,2 3 1,1 0 0,-1-3 0,0 2-4,2-1 4,-1-4 1,-2 3-5,1-3 0,2 0 6,1 2-2,-1-2-2,0 1 2,-1-1 0,2 4-6,2-2 7,-1 4-2,0-1-3,0 0 2,2 3 0,1-2-2,-2 2 3,-1-1-3,3 0 3,-1 1-4,1-1 9,-2 0-5,4 3 4,0-3-6,-2 1 5,2-2-2,0 2 0,2 1-6,1-1 3,-3-3 0,2 5 5,-3-2-7,3 1 4,2-1-2,-3 1-2,-1 1-2,2 0 6,-2 4 3,-1-1-2,-1-1 1,0 1-2,0 2 2,-3-2-7,4 1 0,0 3 6,-1-3-2,-4 3 6,6-4-3,-2 2-4,0-1-1,-4 3 0,9-5-2,-4 3 0,1 1 3,1 0 14,-3-2-18,1 0 3,-5 3-4,9-4-3,-7 3 3,-2 1-4,0 0 2,9-1 3,-9 1-7,4-1 3,-4 1-3,0 0 8,0 0-5,0 0 7,3-2-1,-3 2-2,0 0 3,0 0 6,0 0-10,0 0 6,0 0-1,0 0-2,0 0-2,0 0 3,6-2 3,-6 2-2,0 0 0,0 0-1,0 0-1,0 0 3,0 0-1,0 0 3,0 0-5,0 0 5,0 0-1,0 0 1,0 0-2,0 0-1,0 0 3,0 0 2,0 0 2,0 0-1,0 0 1,0 0-1,0 0 10,0 0-14,0 0 4,0 0-4,0 0 2,0 0-1,0 0 2,0 0 7,0 0-8,0 0-5,0 0 3,0 0 0,0 0-1,0 0 1,0 0 0,0 0 8,0 0-10,0 0 0,-13-3-3,13 3-3,-9-1 1,9 1 4,-6-1-3,6 1 1,-10-2-5,3 1 0,1-1-4,-1 1 5,0 0 1,0 1 0,0-3-5,-1 3 3,-2 0 8,5-1-11,-3 0 6,8 1-1,-13-2 9,7 2-11,2-1 3,4 1-5,-13-1 5,13 1 6,-10 0-3,10 0 2,-5 0 0,5 0 7,0 0-5,-8-1-3,8 1 2,0 0 3,0 0-5,0 0-1,-6-2 2,6 2 3,0 0 0,0 0 0,0 0-2,0 0 1,0 0-2,0 0-5,0 0 4,0 0-2,0 0 2,0 0-3,0 0 5,0 0-3,0 0 4,14 9 7,-10-4 3,1-2-3,5 4-2,-3-5 3,2 2 1,1 1-2,0 2-1,-1-2 2,2 3 1,-2-1 3,0-2 2,1 4-1,-2-3-1,2 1-1,-2 0 0,0 0 0,-2-1-2,-1 1-1,2-4 0,-1 1-4,-1-1 1,0 1 2,-1-1-5,0 0 3,-2 1 4,1-2-1,-2 1-1,-1-3-1,5 3-3,-5-3 2,4 4 4,-4-4-3,0 0 1,3 2 3,-3-2 5,0 0 3,0 0 5,0 0-5,0 0 2,0 0-1,0 0 0,0 0-3,0 0 1,-8-12-5,3 7 1,1-2-10,-4 0 4,2 0-4,-4-2 0,2 1 2,-1-1-2,-1-1 0,2 2 2,-1-2-7,2 3 9,-2-3-3,-1 6-5,6-7 3,-3 5-4,0 1 4,3-1 4,-1 2-1,2 0-7,-2-1 2,2 2 3,1 1-4,-2-2 2,4 4-1,-4-6 1,3 4-2,1 2 3,-2-5-8,2 5 1,-3-4 4,3 4-3,0 0 2,3-6 0,-3 6-4,0 0 8,0-5-4,0 5-1,0 0 0,7-2 13,-7 2-13,9-2-1,-9 2 0,10-1 7,-2 1-5,-1-1 3,5 0 0,0 1-3,0 1 1,0 0-1,3-1-3,-2 1 4,1 1 1,0 0 5,-4 0-14,6-1 2,-2 0 2,1 1-4,-6-1 1,4 2 0,0-3 3,-3 3-1,1-1 3,-3-2-2,-2 2 1,1-1 1,-2 1-4,1-2 1,-2 2 5,-4-2-5,8 1 3,-8-1-2,5 2 2,-5-2-2,0 0 1,4 3-3,-4-3 7,-1 4-5,1-4 2,-4 4 6,0 0 2,-1 1-2,-1-1-2,-1 1-1,-1 2 2,1-2-1,-2 4-1,-3-4 0,3 4-5,-1-1-10,-4 3-10,5-2-7,-1 2-8,-3-3-13,1 4-21,3-4-20,-1 3-20,4-3-16,-2 0-13,3 5-13,1-3-16,3 0-19,1 3-18,-5 3-154,5-4-394,0 5 175</inkml:trace>
  <inkml:trace contextRef="#ctx0" brushRef="#br0" timeOffset="44247.4166">4748 10031 233,'0'0'276,"0"-3"-21,0 3-22,-3-4-23,3 4-18,0 0-17,0 0-13,0 0-18,0 0-14,0 0-16,0 0-6,0 0-1,0 0 3,0 0 0,-2 15 0,3-10 0,0 3-10,0-3-9,1 3-9,-2 1 4,1 4 0,2-1-8,-1-1-7,0 0-1,-1 1-11,0-1 0,3 2-11,-3-1 2,2 0-9,0 0-2,0 0-3,-2-2-2,-1-1-3,4 2-6,-4-5-3,0 1 2,1-2-2,-1-2 1,1 1-9,-1-1-7,0-3-6,2 5-9,-2-5-13,1 3-15,-1-3-14,2 4-24,-2-4-27,0 0-34,0 0-33,0 0-41,0 0-35,0 0-245,0 0-530,5-7 235</inkml:trace>
  <inkml:trace contextRef="#ctx0" brushRef="#br0" timeOffset="48314.7181">4895 7741 25,'0'0'124,"0"0"-3,0 0-9,6 0 1,-6 0-3,0 0-3,0 0 4,0 0-2,0 0 2,0 0-2,0 0-3,0 0 1,0 0-3,0 0-9,0 0-7,-2-8-4,2 8-2,1-5 3,-1 2-1,0 3-1,0 0-7,0-10-4,0 5-6,0 2-4,0-1 1,0-3 3,0 1-5,1 2-9,0-5-3,1 2-6,-2-3 5,1-1-4,-1 1 0,0-1-6,3 1-2,-2 0-1,1 1-3,0-1 6,0 3-1,-2-1-5,2 1-2,1 0-2,2 0-2,-3-5-1,-1 10-4,1-10-6,1 4 5,-2-1 5,1 1 1,-2 1-1,2-3 0,1-1-5,-2 1 0,2-2-2,2 0 0,-3 1 3,2-1-2,-1 1-2,-2-2 4,1 2-5,2 0 12,-1-3 3,-2 2-11,2-1-1,-1 2 4,-2 1-3,3-2-4,-3 0-2,0 0 0,2 2 7,-2 1-10,2-2-4,-2-1 5,0 0-7,1 2 2,0 1-1,-1-3-1,0 6 1,0-5-2,1 1-3,1-3 4,-2 2-2,2 1 1,-3-2 1,2 2-3,0-1-3,2 1 5,-6-4-3,6 3-2,-3 1 1,0-2 2,0 0 0,0 1 1,0 4 0,0-3-1,0-2 0,0 2 1,3-2-3,-2 1 1,0 1 3,-2 0-6,2-2 8,1 2-8,-4 0 4,4-3-3,0 2-1,-2-1 2,0 0 0,4-1 2,-4 1-1,0-4-4,1 6 1,4-4 5,-5 2-1,0 0-2,2-1 0,0 0-14,-2 4-1,1-3 4,-1 2-2,2-2 3,-1 2 2,2 0 1,-1 1 4,-1-1-8,2-1 5,-2 1 3,1 0 2,0 0-5,-2-2 2,1 3 3,2-3-5,2 0 2,-4 0 2,-1-1 0,1 3 2,2-1-6,-2 1 6,2-2-4,-2 0 3,-1 3 0,3-2 1,-2 1 0,0 1 1,1 0 0,-2 1 0,0 1 3,0-1-1,0-1-1,0-2-5,2 3 0,-2-2 2,3 0 3,-2 1 3,-2-1-6,1 1 2,0-1-2,1 0 2,-1 1 1,0 1-2,0 0 3,0 1-5,0-3 0,0 1 4,5 0-5,-7 5 2,2-7 2,0 5 1,-3-3 1,3 0-4,0 0-2,-1 1 3,1 3 2,0-2-2,0-1 1,1-1 1,-1 1-5,0 2 3,0-5-3,0 5 1,3-1 2,-3-1 2,2 2 0,-2-3-3,0 2 11,0-3-9,0 5-3,0-3-1,0 2 4,0 1-2,5-2-1,-5 1 3,-1-1-4,1 0 3,0-1 7,1-1-9,-2 2 2,2-2-2,-1 2 2,-1 0-4,2-1 2,-2-4 2,-3 7-1,4-5-2,0 3 1,0 1 0,0-2 4,-2 3-4,2-3 2,-3 3-3,3 0 12,0-2-10,0 2 0,0-2-1,0 2 3,0-2-2,0 2-4,0-1 5,0-1-3,0 1 2,-1-4-1,1 5 1,-3-2-1,3 0 3,0 0 0,0 1-3,0-1 2,0 1 0,-2 1-3,2-2 3,0 1-2,0 2 2,-2 0-4,2-2 7,-1 1-6,1 2 1,0-4 3,0 7 0,0-8 0,0 3-4,0 1 3,0-3-3,0 2-1,0 1 3,0 0 0,0-1 3,0 1-3,0-3 1,0 2-2,0 0 1,0 1-2,0-1 2,-4 2 1,4-2 2,3 0-2,-3 1 2,-3 0-5,3 4 3,0-8-3,0 5 3,0-1 0,0-1 0,0-1-1,0 2 0,0-1-2,0 1 2,3-2 2,-2 3-2,-1-2 1,0 1 0,1-1-1,1 1-1,-2 4 4,-2-8-3,4 5 5,-2 3-6,0-6-3,0 3 8,0 3-4,2-8 3,-4 4-1,2 4-5,2-5 4,-2 1 0,0 4 1,-2-8-6,2 8 15,2-5-4,-2 5-7,-2-5 2,2 5-2,2-4-2,-2 4 5,0-3-5,0 3 2,0 0 2,-2-5-2,2 5-6,0 0 5,0 0 0,0 0 2,0 0 1,2-5-3,-2 5 2,0 0 0,0 0-4,0 0 6,0 0-2,0 0-1,0 0 0,0 0-1,0 0 4,0 0-1,0 0 1,0 0-2,-4-4 9,4 4-12,0 0 3,0 0 1,0 0-2,0 0-2,0 0 3,0 0-4,0 0 4,0 0 1,0 0 1,0 0-3,0 0-3,0 0 2,0 0 3,0 0-2,0 0 3,0 0-2,0 0-2,0 0 2,0 0-3,0 0 6,0 0-4,-6 0-1,6 0-2,0 0-3,0 0 3,0 0 1,-8 5 0,2-1 0,0 1 0,-1 2-1,1 1 12,-4 1-13,-1 0 2,-2 4 0,2-1-1,-3 2-6,4 1 4,-4-1 3,2 0 3,1-1-2,0 0-1,1 2-1,-1-2 0,-1 0 1,6-3 0,-3-1-3,4 1 6,-2-1-3,4 0 0,-3-3 1,0 3 2,2 1-1,3-5-3,-3 2 0,2-1 1,-1 0 0,-1-1 3,4 2-4,-2-2 0,-1 0 11,-1 0-8,4-2-2,0-3 0,-2 7-1,2-7 5,-4 2-4,4-2 2,0 5 1,0-5-4,0 0 1,-1 3-1,1-3 4,0 0-1,0 0 2,0 0-3,0 0-6,0 0 8,0 0 7,0 0-6,0 0 0,0 0 0,12-10-3,-8 7 1,5-6 0,-4 2 0,4-1-1,-2-1 1,0 1 0,6-8 0,-3 5-2,2-1 2,-3 1 2,3-2-3,-3-1-2,0 4-1,-1 0 4,2-2 2,-2 3 3,3-5-8,-2 4 2,-3 2 0,2-1 1,-3 1 3,3 3-5,-7-2 3,3 0 3,0 2-4,-3 0 0,2-2 0,0 2 0,0 0 2,1-2-2,0 5 1,-1-3-4,-1-1 4,2 1-1,-4 1 1,3 3 0,-1-3 0,-2 4 0,4-4-2,-4 4-1,1-3 21,3 1-19,-4 2-4,0 0 3,0 0-1,1-4-1,-1 4-2,0 0 3,0 0-2,0 0 2,0 0-3,0 0-1,4-3 2,-4 3 2,0 0-3,0 0 3,5 7 8,-1-5-9,-4-2 3,3 6-3,-1-4-1,2 2 2,1 1 0,-5-1 0,8 2 3,-7-1 0,7-1 8,1 1-9,1 3 0,-5-4-2,1 1 6,1 3-6,2-4 23,-2 3 1,1 0-2,-1-4-8,1 4 2,-1 0-3,2-1 0,-2-1-1,1 2 1,-2-2-4,0 2 2,0-2 0,-1-2-2,0 2-1,0-1 2,-2 0-1,1-1-1,-2 2-1,2-3 1,0 2-1,-3-1 1,-1-3-2,4 4-1,-4-4 1,0 4 1,5-2 2,-5-2-5,1 3 1,-1-3 2,0 0-2,3 5-2,-3-5 0,0 0 3,0 0-2,0 0 1,-3 4-2,3-4 1,-1 4 4,1-4-2,0 0-1,-5 4-2,0-2 3,1 0-1,-4 1 0,3 2-1,-3-3 1,0 1-1,-4-1 1,1 0-1,-7 1-1,6-1 4,0 2-5,-5-3 2,2 1 3,0-1-5,-5 1 3,9 0 1,-5-2 0,6 0-3,-7-2 2,5 2 4,0-1-6,0 1 0,4 1 3,-5-1 0,8-1-1,5 1-1,-14-1-1,10 1-1,4 0 1,-9-1-1,9 1 2,-8-2 3,8 2-1,0 0 0,-6-1-1,6 1-10,0 0-1,0 0-11,0 0-5,-8-2-18,8 2-20,0 0-20,0 0-21,0 0-17,0 0-6,0 0-11,-7 5-9,7-5-7,-3 3-12,3-3-25,0 5-8,-1 0-148,-1 0-377,0-1 167</inkml:trace>
  <inkml:trace contextRef="#ctx0" brushRef="#br0" timeOffset="49013.413">4756 6400 112,'-4'-3'181,"0"0"-10,1-2-18,-1 2-13,2-1-8,-6 1-12,4 0-16,-1 1-2,0 0-4,1 0 3,-1 2-8,0-3-9,5 3-12,-9 0-4,9 0-9,-11 3-7,3 1-2,1-1-5,0 2-8,2-1-2,-3 1-5,-2 0-2,6 0-2,-2 4-4,-1-3-2,2 5-5,0-3-1,1 2 2,0 2 0,3-2-2,-3 2 0,4-3 0,0 3-2,0 0 4,4 0-2,-3-2-3,3 1 0,0 0 0,4 0 0,-2 0 0,2-6 2,-3 4-2,5-2-1,-1-3 0,0 2 3,0-3-2,2 0 0,1-2 1,-3 0-2,2-2 3,1-1-4,1-2 1,-2-2-1,1 2 0,0-1-1,4-3 4,-1-2 0,-1-3 2,-4 5-1,2-4 4,-4 2 0,-1 0 10,-3 1 8,1-3 5,-2 4 6,-3-1-7,0-3-3,-4 0-5,-1 2 1,-4 0-7,1 0-1,-6-2-1,0 3-6,-3-2 2,-2 5-2,-1-2-1,1 1-5,-2 2 1,0 1-3,-1 0-13,7 1 2,-6 0-20,6 3-18,3-1-22,-2 2-36,0-1-31,3 3-31,0-1-33,2 0-195,-1 2-421,4 0 186</inkml:trace>
  <inkml:trace contextRef="#ctx0" brushRef="#br0" timeOffset="52226.4429">4864 4577 143,'-1'3'126,"1"-3"-1,0 0-7,0 0-8,0 0-6,0 0-3,0 0-12,0 0-3,-3-12-12,3 8-5,-1-2-7,1 1-4,-4-2-3,4-1 4,-1 1 3,1-3-6,-5 2-1,5-4-5,-4 0 3,0 1-5,0-6 4,0 2-11,3-2 0,-5 0-3,-1-1 7,6 0-3,-8-1 6,5 3-5,-1-2 1,-4-9-2,4 4-2,-2 5-3,1-9-3,2 8 1,-4-7-3,4 2-5,0-3-3,3 4 14,1 3-1,0-5-3,4-1-2,-2 5-4,2-5-4,2 2 2,-3 3-3,3-4-2,-2 8-3,4-7-4,1 7 10,-3-3-13,-1 0 3,4 4-1,0-2-6,-3 3 0,3 0-1,2-1 1,-4 6 3,2-2-7,0 1-2,-1 1 2,6-2 0,-1 1-1,1-4 2,1 5-2,0 0 0,0-1-1,0 1 0,0 2-1,0 0 3,-2 3-17,5-3 1,-8 4 3,3-1-4,5-1 3,-4 2 2,0 1 1,-1 0-2,1 2 3,-2-2-4,0 3 2,-2 0 7,2 0-1,1 3-4,-3-3 7,3 4-6,-2-2 3,-2-1 1,4 3 0,-3-1-1,-2 0 1,-3-1-1,4 2 1,4 0 1,-7 0-1,3 4 1,-1-3-1,1 1 1,-4 2 3,4-1-1,-4 1 1,0-1 1,0 2 1,1 0 4,-1 1-4,1-2 1,-1 2 0,-1-2 2,1 5-2,0-1 3,0 2 3,-1-2-5,0-1 2,-2 0-5,-1 1 3,2 3 1,0 1 0,-3-2-2,0 2 5,0-3-2,0-2 0,0 2 3,0 0 1,-2 3-2,0-4-3,0 3 6,1-2-4,0-1-4,-2 4 1,1-4 0,-2 4 2,-1 4-2,1-3 3,0-2-1,-1 2-1,-1 1 1,-1 0-4,-2 1 4,3-2-2,-3 1 0,1-1 8,-1 0-11,3 0 3,-1-2-1,0-2 0,1-3-1,-1 0-2,3-1 4,-2 1 0,2-2-4,-2 2 1,-1 0 0,4 0 0,-3-1-2,1-3 0,0 5 2,0-5-2,0 3 1,1-2 9,-2 3-10,0-2-2,1 1 1,0-1 1,2-2 1,0 4-1,-1-3 4,-1-1-4,1 0 0,2-1-3,-2-1 5,-1 0-5,1 3 5,1-2-2,-1-3 1,4-2-1,-3 7 0,-1-2 3,2-2-7,2-3 3,-2 5 0,2-5-1,-4 7 1,4-7 4,-5 6-6,3-3 5,2-3 1,-6 8-1,4-4-1,-1 1 0,-1-3-1,4-2 2,-2 8-1,2-8 1,-3 5 1,3-5-2,-6 2 1,6-2 0,0 0 1,0 0-3,0 0 2,0 0-3,0 0 1,0 0-8,0 0-3,0 0 0,0 0 1,-10-9-2,8 3-3,2 6-4,-2-6-1,1 0-8,-2-1 1,3 0-1,-2 1-3,0-3-6,2 0-6,0-1-1,0 0 4,0-1-1,2 1 3,-2-1-4,0 1 10,2-1-6,-2 0 8,0 2 5,3 0-2,-3 4 0,0-2 7,1-1 0,-1 4 3,0-1 0,0 0 2,0 1 2,1 1-3,-1 3 5,0-9-3,0 6 6,0 3 4,0-5 1,0 5 3,0 0-2,-2-2-4,2 2 3,0 0 3,0 0-1,0 0-4,0 0 4,0 0-2,0 0 6,0 0-4,-7 7 3,6-1 1,-3 0 3,1-1 1,1 2 2,-2 2 0,2-1-1,-2 1 2,0 1-2,0-2 2,3 1-2,-2 1 3,-2-2 1,3 2 2,-2-1-3,-1-1-1,3 1-1,1-2-4,-3-2 4,3 1-2,-2 1-3,2-1 4,1 1 1,0-2 4,0-5-8,-3 9 2,3-5-1,0-4-2,0 0 2,-1 8-1,1-8-1,1 5 0,-1-5 2,0 0-1,0 0 2,0 0 4,0 5-4,0-5 4,0 0-1,0 0-1,0 0 2,0 0 5,8 1-8,-8-1-5,0 0 5,12 2 2,-12-2-5,11 3 0,-3-3 2,2 0 0,3 1-4,-4 2 10,1-1-8,1-1-1,2 1 1,-4-2-1,5 0-2,-2 0-2,1 0 4,-2 0 0,-1-2-5,2 1 3,-2 0-2,-1 0 3,-9 1-3,18 1 2,-13 0-1,-5-1 0,9-2 2,-9 2 0,9 0-2,-9 0 12,0 0 0,10-5 5,-10 5 11,4-7-7,-4 7 3,0-3-4,0-2 0,0 1-1,-1-3-2,-2 2-4,-1-5 7,-2-2-10,2 3-2,-2-1 0,-2-1 1,-1-4-4,-5 2-1,5-2 2,-4 1 2,1 1-7,-1 1-1,4 3-1,-1 1 2,1-1-1,1 2-5,-3 0 6,2 0-6,2 4 5,2-2-4,-1 3-6,1-3-15,-2 3-13,0 2-10,3-3-18,-4 3-15,8 0-21,0 0-9,0 0-28,-13 3-10,13-3-11,0 0-17,0 1-7,0-1-123,0 0-330,0 0 146</inkml:trace>
  <inkml:trace contextRef="#ctx0" brushRef="#br0" timeOffset="52767.3877">5696 3866 31,'-6'-3'149,"-1"2"-18,7 1-15,-9-4 2,4 0 1,5 4-2,-9 1-9,2-2-8,7 1-4,-13 4-6,8-2-4,0 0-12,-2-1-2,2 2-10,-1-1-7,1 5-3,-1-2-7,4-2-2,-2 3-5,0 2-2,3 1-5,-2 2-9,1-2 5,2 3 0,4-4-2,-3 2-3,1-2-2,4 2 5,0-4-6,0 1 0,4-2-1,1-1-1,0-1 1,2-1 5,1-3-2,-2 0-6,0-2 2,0 2 3,3-4-3,-3 2-2,-1-5 5,1 4 7,-2-1 2,1-1 1,-4-1-3,1 0 6,-6 2 5,3-2-2,-2-3-4,-3 3 0,0-1-3,-3 1 5,-2-3-3,3 3-1,-6 0-5,1-2-3,-1 2 2,0 0-9,-1-3-3,1 6-9,-3-3-9,-1 3-10,5 1-21,-1 0-17,-1 2-27,0-1-27,5 0-31,4 2-40,-13 1-166,13-1-372,-10 1 164</inkml:trace>
  <inkml:trace contextRef="#ctx0" brushRef="#br0" timeOffset="56749.4236">5494 5302 67,'-5'-4'129,"5"4"-14,-3-2-10,3 2 2,0 0-13,0 0-5,0 0-14,0 0-3,0 0-3,-2-4-11,2 4-2,0 0-18,0 0 2,0 0 3,0 0-8,0 0-3,0 0-6,0 0-1,0 0 3,0 0 17,0 0-17,0 0 9,0 0 0,0 0-5,0 0 0,0 0 2,0 0 9,0 0 7,0 0 8,15 8 1,-12-8-6,3 2-6,2-1-8,0 0 1,-1 2-1,1-2-3,-3 1-1,3 0 0,2-1-5,0 3 2,2-4 11,-1 3 0,2-5 4,-1 4-2,0-2 2,2 2-5,0-2 3,5-2-7,-1 2 1,4-3 1,-4 3-2,1-3-1,4 2-8,-1-3 0,-2 4-4,1-1 0,-2 1-2,0-1-3,0-1-1,4 2 4,-5-1-6,5 1 2,-2-2-3,2-2 2,-2 3 3,1 1 1,-3-1-2,0 0-1,4-2 0,-5 2 1,5-2 0,-1 1 0,-3-1-4,8 0 1,-4 1 0,-1-1-3,-3 2 5,5-2-2,-4 3-2,2 0-4,-1-2-2,-1 0 0,0 2 5,-1 0-3,1 0 0,-2 0-3,-2 0-2,2-1 0,-4 1-1,-1 0 1,1 1-2,-4-2 0,3 1 2,-4 1 8,5-5-11,0 4 2,-1 0 2,6-1 0,-8 1 1,4 0-4,-4-1-1,2-1 8,-3 0-9,1 2 3,-3 0-2,3-3 1,-4 3-1,2 0 0,-3-1 1,2 0-2,3 2 5,0-4-1,-5 3 1,2-1-1,1 1 0,1-3 1,-3 3 1,4-1-2,3 2-4,-4-1-2,2 0 9,-1-1-6,1 1-1,-1-3 3,0 3 2,0-1-2,3 0-2,-1 2 4,1-2-5,0 1 0,-1-2 4,1 1-8,0 0 7,-4 1-2,2 0-2,-2 0 0,3 1 1,-3-2-1,1 1 4,1 0-3,-1-1 2,0-1-1,-4 2-3,0 2 0,2-4 5,-2 2-5,0 2 1,2-4-4,-2 2 7,4 0 0,-4-1-3,3 1 1,2 0 1,-6 0-2,2 0 4,2 0-5,-5-1 2,3 2-4,-3-1 5,3 0 2,-8 0 0,14 0-1,-9-1-3,4 1 6,-2 0-1,0-2-3,-7 2-3,12 0 4,-6 0 0,-6 0-2,10 0 0,-2 0 3,-8 0-6,9-1 2,-4 1 2,-5 0-1,10-3 0,-5 3 0,-5 0-1,8-1-2,-8 1 6,9 0-7,-9 0 0,6-1 5,-6 1-2,9-2-4,-9 2 5,5 0 0,-5 0-3,9-1-2,-9 1 5,9 0 1,-9 0-1,5-2 0,-5 2 0,8 1-1,-8-1 0,0 0 1,0 0-4,6-1 7,-6 1-4,0 0-3,0 0 2,8 0 2,-8 0-2,0 0 0,0 0 1,0 0-3,0 0 1,5-2 1,-5 2 2,0 0 10,0 0-12,0 0 3,0 0-4,0 0 0,0 0 4,0 0-6,0 0 4,0 0 2,0 0-1,0 0 8,0 0-10,0 0-3,0 0 1,0 0-2,0 0 4,0 0-5,-18-2-7,10 1-2,6-1 0,-6 0-6,0 2 4,-2-3-7,3 0-1,-2-1 12,-1 3-8,-1-3-1,5 1 2,-4-2 0,1 3 5,1 0 2,-2-1-2,4 0 3,-1-1 7,0 2-5,2 0 0,5 2 0,-7-1-1,1-2 1,2 1 3,4 2-3,-5-3 2,5 3 5,0 0-3,-7-1-1,7 1-1,0 0 1,0 0 0,-6 0 0,6 0-2,0 0 8,0 0-6,0 0 3,0 6-3,0-6 2,0 6 2,0-2 3,0 1 2,2 0 4,-2 1 7,0 2-7,3-2 0,-3 1 0,1 3-1,-1 1 2,3-1 2,-2 2 5,-1 0-3,0-2-2,3 2 0,-1-4 0,1 3-2,-3-1 1,1-5-3,-1 5 3,0-1-1,3-1-4,-2-3 4,0 2-2,-1-2 0,1 0-2,-1-1 3,3 1 4,-3-2-9,0-3 2,1 5 0,2-2-1,-3-3 7,1 4-6,-1-4 7,0 0 3,0 3-2,0-3 9,0 0 2,0 0 0,0 0-3,0 0-6,0 0 3,1-12-2,-2 7-2,1-1-6,0-3 6,-1 0-5,-2 0 6,3-3-9,-1 1 1,-2-6 2,1 4-4,-2-3 1,3 3-4,-2 1-1,2-4 1,0 3-7,-2 4 6,2-3 1,-2 4-4,2-3 2,-2 5 0,3-1 1,-2 2-2,2-2 4,0 4-4,-4-2-1,3-1 0,-2 2 5,3 3-8,0 1 10,0 0-6,-1-7-2,1 7 1,-3-4 1,3 4-8,0 0 5,0 0-3,0 0 4,0 0 0,0 0-1,0 0 2,0 0 8,12 11-8,-7-10 1,0 3-2,0 2-3,-1-1 8,2-2 1,4 4-1,-2-1-3,-1 0 11,3 2-10,0-1 1,-1 1-1,2-2-6,-2 2 8,0-3-2,3 2 4,-2 0-1,-1-1-1,0-1 1,1 1-2,-1 1 4,-4-4-1,4-1-3,0 3-1,-1-3 4,-3 1-3,0-2 3,0 2-1,0-2 0,-5-1 2,7 2-1,-3 0-1,-4-2-2,1 3 1,-1-3 0,0 0 1,5 2 0,-5-2 0,4 3 1,-4-3-2,0 0 9,-4 5-3,4-5 10,-5 2-1,1 3-13,-1-1 3,-3-3 3,-2 4-2,1 0-1,-4 1-1,2-1-1,-1 2-1,-3 1 2,1-1-10,1 0-12,2-1-21,-1 1-24,2 0-29,-4 2-24,2-4-35,5 2-36,0-3-39,3 2-35,-1-2-181,4 0-477,1-4 211</inkml:trace>
  <inkml:trace contextRef="#ctx0" brushRef="#br0" timeOffset="59277.425">5607 4946 16,'0'0'113,"0"0"4,0 0-11,0 0-4,-3-1 0,3 1-11,0 0-6,0 0-2,0 0-9,0 0 8,0 0-14,0 0 2,0 0 0,0 0 2,0 0 0,0 0-5,0 0-3,0 0-1,0 0 0,0 0-2,5-4 5,-5 4 0,0 0-11,11 0-1,-5-1-2,-6 1-2,13-2 11,-3 1 2,1 0-9,-1 1-3,3 0-2,0-1-7,1-1-2,3 1-2,-2 1-1,3-2 3,0 2 1,0-2-2,2 2-5,-3-3-2,3 3 1,-6-1 0,4 0-4,0-1-1,2 1 0,0 0 22,0 0-9,-3-1-2,2 2-4,0-3-3,-3 3-1,4-2-1,0-1-5,-2 2-1,1-2-3,-2 2-1,2 1 0,-6-1-2,6 0 1,-1 0-1,-1 0-3,0 1-3,-3-1 0,-1-1-4,-1 2 1,1-1 0,-1 0 1,-2 1-3,3 0-1,-3 0-2,2 0 1,-3 0 3,1 1-3,3-1 3,-3 0-3,2-1-2,-2 2 1,4-1 1,-4 0-5,2 0 1,-2 0 4,0 0-2,2 0-1,-1-1-1,-3 1 1,2 0 3,0 0-2,1-2 0,1 2-3,-5 0 0,-2 2 0,2-4 3,6 2-1,-4-1-1,-1 1 1,3-1-3,1 0 0,-3 1 1,2-3 2,2 2 2,1 1 2,-2-1-4,-1 1-2,2-2-4,-3 1 2,3 0 3,-2 1-2,-2-2 1,3 2 3,-5-1-3,1-1-2,1 2 0,-3 0 0,2-1 3,0 1 2,-3-1-4,4 1 2,-9 0-1,10-1-1,-2 1 1,-8 0-1,14-1 1,-8 1 1,1 0-1,-1-1 1,1-1-1,-7 2-1,13 0 2,-5 0 0,0 0-2,-8 0 0,14-1 1,-5 1-1,-3 0 2,2 0 1,-1 0-1,1 0 0,-1 0 1,-7 0 0,17-2-4,-9 2 4,-1 0-2,1-1-1,0 1 2,0-1 2,-2 0-4,3-1 1,-2-1 0,4 3-1,-5-1 0,2 0 4,0 1-3,-2-2 0,3 2 0,-1-1 0,-2-1 0,1 2 1,-2-2-2,3 1 1,0 0 1,-1 0-1,-1 2 4,3-5-6,-3 4 5,-6 0-5,14 0-1,-5-1 2,-5 1 0,-4 0 3,10-2-2,-5 2-2,3 0 2,-2 0 1,2 0-1,-8 0 3,12 0-3,-6 0 2,-6 0 0,9 0-5,-9 0 3,9 0 1,-9 0-2,9 0 1,-9 0 1,9 0-1,-9 0 0,5 0 0,-5 0-1,8 0 0,-8 0 2,10-1 1,-10 1-1,6 1 0,-6-1-2,9-1 3,-4 1-1,-5 0-3,7 1 3,-7-1-1,9-1 0,-9 1-3,6 0 1,-1-2 4,-5 2-2,0 0 0,12 0-2,-7-1 4,-5 1-3,6-2 4,-6 2-2,0 0-1,7-2 2,-7 2-4,0 0 2,9 0 1,-6-1-2,-3 1 1,9-2 0,-9 2-1,4-2 0,-4 2 0,9-1 1,-9 1 0,0 0 0,5-1 0,-5 1-1,0 0 4,9 0-1,-9 0-2,0 0-1,5 0 1,-5 0-1,0 0-1,0 0 1,5-3-1,-5 3 4,0 0 0,0 0 2,0 0-5,4 0 5,-4 0-4,0 0 2,0 0 0,0 0-2,9 0 4,-9 0-12,0 0-3,0 0-6,0 0-5,0 0-9,0 0-8,0 0-10,0 0-13,0 0-23,0 0-21,0 0-18,-13-7-28,9 4-29,4 3-21,-15-2-22,6 2-122,-2-2-375,-3 0 167</inkml:trace>
  <inkml:trace contextRef="#ctx0" brushRef="#br0" timeOffset="60386.3717">5779 4846 108,'0'0'154,"0"0"-2,0 0-8,0 0-7,0 0-9,0 0-6,0 0-5,0 0-5,0 0-7,0 0-8,0 0-7,0 0-11,0 0-3,0 0-2,-18 7-10,13-5 0,0 0-10,-4 4-6,-4-1-3,0 0-5,-1 2-3,0-1-1,-2 2-5,2-1-3,1-1 3,0-2-9,1 3-1,0-2-4,2 0-1,1-3-1,0 3-1,1-3-3,2 2 2,0-3-4,-2 2 0,5-3 1,3 0-5,-7 2 8,5 0-6,2-2-1,0 0 0,-6 4 0,6-4 3,-3 1-4,3-1 1,0 0-3,0 0 5,0 0-1,-4 3 9,4-3-12,0 0 1,0 0-1,0 0 4,0 0 1,10 2 6,-5 0 3,0-1-4,0 0 0,1 3 2,-2-3 1,5 2-1,-2-3 1,4 4 2,-2-1-1,0 2-1,-2-3-4,1 1 1,2 1 0,-1 1 0,1 0-1,-1-2-1,-4 2 0,7 2 5,-6-4 1,4 4-4,-2 0 0,1-5-3,-4 2-1,0 1 2,-2-1-3,2-1-1,-1 1 0,1-1 0,0 1-2,-1-1-1,0-3 0,-4 0 3,2 5 0,2-3 1,-4-2 5,3 2 6,-3-2 9,2 3 9,-2-3 5,0 0 4,0 0 12,0 0-12,0 0-4,0 0-4,4-10-1,1 5-2,-5 0 5,0-2-4,0 0-1,3-3-6,-3-1-2,-3 1-3,6-3 5,-3 1-9,0-5 1,0 5 0,0 0 0,0 2-3,-3-2-9,3 3 1,-2-1-2,-1 3-3,3 0-3,-1 2-15,1 2-11,-3-4-13,2 2-20,0 1-24,-2 1-24,3 3-24,-1-8-29,1 6-31,0 2-21,0 0-26,4-5-182,-4 5-450,1-3 199</inkml:trace>
  <inkml:trace contextRef="#ctx0" brushRef="#br0" timeOffset="62112.4433">6872 5704 250,'0'0'265,"-3"-4"-15,3 4-9,-3-2-17,3 2-13,-2-3-14,2 3-18,0 0-13,0 0-17,-5-3-8,5 3-10,0 0-16,0 0-8,0 0-12,0 0-9,0 0-11,0 0-2,0 0-2,-7 10 6,7-5 2,0 2-6,2-1-3,-2 0-7,0 4-3,1 0 0,-1 2 5,4 0-2,-4-1-5,1 2-7,1-3 2,0 2-8,-2 2-3,1-1-5,1 1 0,-2-1-1,2-1-8,-1-2 0,1 2-4,-1-2-8,0 2 6,-1-2-2,1 0-1,-1-5-4,0 4 4,2-5-2,-2 2 0,0 1-5,0-4 2,0 0-6,0 1 5,0-4-12,0 6 12,0-6-20,0 0-16,2 5-12,-2-5-27,2 2-30,-2-2-37,0 0-44,0 0-62,0 0-50,0 0-255,0 0-585,0 0 258</inkml:trace>
  <inkml:trace contextRef="#ctx0" brushRef="#br0" timeOffset="65857.5919">8415 5298 51,'0'0'106,"0"0"-7,0 0-4,0 0 5,0 0-5,0 0-9,0 0-8,0 0 3,0 0-8,0 0 1,0 0 7,0 0 3,-4 10-5,4-10 3,0 6-10,-2-2-2,4 0-8,-4 1 6,1 0 0,-1 0-5,1 1-6,-1-1-2,2 0 1,0 1 1,2 1-8,-2 0-7,-2 0 5,4 0-2,-2 1-7,0 0-1,0-2 0,0 4 4,-2-1 1,4 1 0,-1 2 1,-1-2-6,0 0-4,-3 1 8,2 1 0,1-2-3,-1 3-2,1-4-2,1 4 11,-1-2-5,1-1-2,-1 2-2,2-3-6,-2 2-3,0 1 1,0-2-1,-2 2 4,1-2 4,0 1 0,0 3-6,1-4-1,-1 2 5,-1 1 7,2-4-4,0 4-4,0-2 1,-1-1-2,0 2-2,-2-2-4,2 2-3,-3-2-1,4 4-6,0-4 5,-1 0-3,1 1 5,-3 0-9,3 0 6,-1 1-1,0 1 5,-3-1-6,4-1 1,-1 0-1,-2 1 3,3-3 3,-2 5 4,2-2-5,-3-3 4,4 2-7,-1-5-1,0 5-5,0-4 4,0 3-8,0-4 7,0 0-6,2-1 2,-1 3-5,-2-4 1,3 1 1,-2 2-1,0-3-2,0 2 2,4-1 9,-4 6-3,4-3 5,-4 0-8,0-4 1,0 5 0,0-3 2,0 1-3,1 2-1,-1-3-3,1 2 1,-1-1 1,3 2-1,-3-1-1,1 1-1,-1 1 1,0-1 4,3 1-5,-2 0-2,-1-1 13,1 1-13,0 1 5,1-3-12,-1 1 9,0-1 2,-1 4 0,3-2 1,-3-2-6,0 1 7,2 0-1,-1 1-5,-1-3 0,3 1-3,-3 0 3,2 2-3,-1-2 3,1 2 14,0 0-15,-1-1 3,0 0-3,0 0 3,-2 4-6,1-5 7,0 4 0,0-3-1,1 0-4,-1 0 3,2 3-2,-2-2-8,-2 1 7,1-1 8,1 2-5,-1 0 1,1-2-8,0 2 6,0-2 2,-1 0-1,-1 0 0,0-1-1,2-1 1,-1 2-4,2-2 3,-2 2 0,1-3-3,-2 2 4,1-1-2,-1 1-5,2-2 12,0-1-2,-1 3-2,0-2 1,1 1-11,1-1 7,-1 0 3,-1 2-2,1-2-6,0 2 4,0-2-1,2 1-3,-3 1 9,1 2-9,0-3-1,0 0 3,0-3 5,0 3 2,-1-2-10,1 4 3,-1-1 4,1-2-1,1 0-10,0-1 9,-1-1 3,1 5 2,-2-4-9,1 4 6,0-2-1,0 1-1,-1 3 1,2-1 0,-1-2 4,-1 0-10,1 2 7,-1-2-6,0-2 4,1 0-1,-2 1 0,1 1 5,0 1 12,1-1-13,-2-2 0,1-1 1,1 1-5,-1-2-1,1 5 5,0-6 19,-1 3-22,-2 0-3,3-3-5,0 5 7,0-4 0,-1 3 3,-2-2 8,3 0-15,0 1 2,3 0 0,-3 0 6,-3 0-1,3-2-7,0 2 9,-2-1-7,2-1 3,0 1-5,0-2 17,0 2-15,0 0 1,-4 0 0,4-1-3,0 0 0,-1 2 7,1 1-2,-3-3-2,3 1 2,0 1-3,0-2 2,0 2-1,0 2 2,0-2-12,0-2 9,-1 1 8,1 1-4,-1 1 2,-1-4-5,1 2 0,0 1 0,1-2 1,-4-1-1,4 3-1,0-4 1,0 2 3,0 0-6,0-5 3,-1 5-4,1-2 17,0-3-13,0 4-1,0-4-3,1 5 2,-1-5 2,0 0-4,0 0 2,0 7 6,0-7-5,0 0-4,0 0 6,-1 4-5,1-4-8,0 0 5,-2 1 13,2-1-15,0 0-6,0 0 1,0 0 4,0 0-5,0 0-2,0 0-4,0 0 0,0 0-1,0 0-8,-9-11 0,3 8 0,2 0 0,0-2 0,-1 2 3,-4-1 1,8-2-2,-9 0-3,6-2 1,-4 3 3,-1-3 2,0-1-5,2 1 1,-2 0 5,2-1 0,0 1-4,-2 0 7,2 1-1,1 1 3,0 1 11,2-1-9,-1 4 2,1-3 2,0 1 3,0 0-5,0 0 7,1 3 0,3 1 3,-4-6-3,4 6 7,-3-5-2,3 5 3,-2-1-5,2 1 2,0 0 1,0 0 0,0 0 1,0 0-1,-3-4 2,3 4 0,0 0-1,0 0 4,0 0 5,0 0 0,8 8 0,-6-2 2,2-3 0,0 2-2,-3-1 3,4 4 8,-1 0 9,2 1-11,0 0 2,0-1 0,0 2 0,-1 0-4,2-1 1,-3 3 2,3-3-8,-3 1 3,2 0 1,0 1-1,-2-2 3,2 1-5,-5-1 4,4 1-4,-1 0-3,1-2 3,-2 2-2,2-2-4,-4-1 17,-1 0-13,3-1-3,-3-2 0,2 3 4,-2-1-1,5-2-5,-5 0-3,4-1 6,-4 2-4,0-2 3,0-3 0,4 6-6,-3-2 10,-1 0-2,0-1-1,0-3 2,4 3-8,-4-1 2,0-2 3,0 0 10,3 4-9,-3-4 7,0 0-7,1 5-5,-1-5 8,0 0-6,0 0 4,0 0 1,4 2-9,-4-2 2,0 0 10,0 0-2,0 0 0,0 0 3,0 0 13,0 0-13,0 0-2,15-5-8,-8 3 11,-6-2 8,7 1-16,-2-2 0,4-1-3,0-1-4,-1 0 6,3-2 3,-1 2-10,3-3-2,0 0 6,3-1 0,-2 0-5,-1 1 20,-1 1-15,5-2 4,-8 2-10,-2 1 7,4 1 0,-2 0-4,0-1 1,0 0 1,-2 1-4,-1 2 6,0-3 1,0 4-4,-1 0 0,-3-1-2,1 0-2,1 2 3,-2-1-4,2 1 7,-1 1-2,-2-1-2,-2 3 4,5-3-2,-5 3 0,3-2 3,-3 2 3,0 0-8,4-5-2,-4 5 4,0 0 0,1-2-4,-1 2 3,0 0 2,0 0 4,0 0-13,0 0 4,0 0 6,0 0-2,0 0 4,0 0-2,0 0-5,0 0 5,0 0-2,0 0 1,0 0 18,-13-1-17,13 1-5,-12 1 4,12-1-3,-14 2 2,2-1-7,2-2 9,-3 1 1,-4 1-6,0 0 3,4-1 4,-5-1 0,0 1-6,0 2 6,-1-2-1,1 2-3,-2-2 2,3 0 2,-1 2 5,4-2-10,0 0 4,4 0-5,-2 3 8,-2-3 1,5 2-2,-2-2-7,3 1 5,2-1-3,6 0-2,-12 0-2,12 0 7,-9 1 0,9-1-1,-7 1-8,1 1-7,6-2-2,0 0-25,-9 0-9,9 0-17,0 0-20,0 0-32,0 0-33,-8 0-38,8 0-21,0 0-19,0 0-21,0 0-45,0 0-157,0 0-488,21-4 216</inkml:trace>
  <inkml:trace contextRef="#ctx0" brushRef="#br0" timeOffset="67133.4884">8939 5977 130,'0'-7'210,"0"7"0,0-4-21,0 4-9,0-5-11,0 5-7,0 0-12,0 0-9,0-3-10,0 3-7,0 0-7,0 0-9,0 0-6,0 0-4,0 0-2,0-7-9,0 7-5,0 0-2,0 0-5,0 0-5,0 0-5,0 0-5,0 0-6,0 0-2,0 0-5,0 0-5,0 0-2,0 0-9,0 0 1,0 0-6,0 0 7,0 0-1,0 0 3,5 13 3,-5-9 16,1 3-4,2-2 2,1 2-6,-1 1 2,0-3-7,1 6 3,-3 2 1,3 1-1,0 2 9,0 0-5,0 2 7,0-1-13,2 3 6,-1-4-10,-1 2 9,1 1 17,-1-1-16,0 2-8,0-2-4,-1-1 5,0 1-8,1 0 3,-3-1-3,2 0 0,-1-5 0,1-1-3,-2-1-1,-1 1-8,3-2 2,-2-4 2,1 5-15,-2-4 6,2-1-1,-1 1 1,-1-2 9,1-3-8,-1-1-6,0 5 7,3-1-4,-3-4-7,0 0 3,2 5 4,-2-5-13,0 0 5,0 0-2,0 0-2,-1 3-18,1-3-30,0 0-15,0 0-26,0 0-30,0 0-34,0 0-41,0 0-39,0 0-34,0 0-47,0 0-236,0 0-594,0 0 264</inkml:trace>
  <inkml:trace contextRef="#ctx0" brushRef="#br0" timeOffset="69941.3899">5291 5370 30,'0'0'122,"6"3"-4,-6-3-3,4 2-7,0 1 0,-1 0-15,-1 1-3,3-2 1,0 3 15,-1-2-9,0 1 6,2 1-5,0-2-14,0 1 0,1 2 4,-1-2-7,-1 1-8,0-1 2,1 4 12,2-4-2,-2 4-5,1 0-11,-2-4-4,2 4-7,-1-1-3,0 2 4,-2-2 1,2-1-5,2 3-1,-2-1-5,-1 0-5,3 0 10,-4 2-8,6-2-2,-4 1-3,2 2 4,0-2 2,-1 3-4,1-3-6,1 0 2,-2 4 5,4-1-8,-4 2 2,0-2-1,3-3-4,-1 5-3,-1-2 2,1 0-2,-3 0 1,2-3-5,-2 1 13,1 2-8,0-2 3,4 4 6,-5-6-15,2 3 0,0-3 4,-2 2-5,1-1-3,0-1 2,-2 1-2,5 1-1,-5 0 8,3-1-2,-2 0-2,3 2-4,-4-2 0,3-1 0,-4-1-1,6 3-4,-5-1-7,4 1 6,-1-3 3,1 2-4,-4-3 0,2 6 7,0-4 1,-2-1 4,4 3-13,-2-1 2,1-2 3,1 0-6,-1 1 2,-3 1-3,5-1 3,-2 0-2,-2 0-4,3 0 2,-2-1-2,3 2 10,-3 1-11,1 0 1,1 0 4,1 4-4,-2-6 4,-3 2-7,4-1 19,0 0-19,-1-1-3,-2 2 2,2-3 3,1 2 1,-4 1-3,2 0-1,1-3 2,0 2 0,-2 1-2,1-2 4,-1 2-4,-1-1 1,4 0-2,-5 0 6,3 0-1,1-2 10,1 2-12,-1 1 4,-1-2 0,1 0-1,2 0 4,-2 2 2,1-3-3,-2 3-6,6 1 8,-5 0 0,1-2 1,-3-1 0,2 1-7,1-1-3,-4 4 2,4-5 7,-1 1 13,-2 2-15,-2-3 0,5 2-4,-4 0 1,0-4 3,0 2 2,2 1-5,0 1 5,-3-1-3,2-1-4,0 3 2,0 0 0,1-1-3,-1 1 8,-1-1-5,1-1 2,1 4-1,0-4-3,-3 1 4,1 1-4,0 0 2,3-1 7,-4 0-8,3-1 6,0 0-1,-2-2 2,0 3-2,-1-2-6,2 2 5,1-1-3,-1-1-4,2 3 16,-3-1-10,1 0-4,1 0-6,-1 0 8,2-1-2,-4 0-3,4 2 1,-1-2 1,1 3 3,-1-4-1,1 3-4,1-1-2,-3-1-1,1 1 8,0-1-8,2 1 3,-1 0 3,1-1-1,-3 1-1,3-3-2,-4 1 0,3 0 3,0 3-3,-2-3 0,0 1-4,5-1 4,-4 1 4,0 1-1,-2-2-4,3 0 3,-1 1-1,2 3 3,-3-4 2,1 1-4,2-1 6,-5 1 0,5-1-5,-3 1 1,-1 0 5,1-2 0,-1 2-3,4 0 1,-2-2-4,2 1 1,-2 0-7,1 1 3,-4-1 3,1 0-2,4-2 0,-4 2 2,0 0-2,3-1 10,-5-1-9,5 4 2,-2-2-6,0-1 14,-1 0-15,-1 0 5,1-1-5,1 5 1,2-5 15,0 5-15,-2-3 3,3 1 1,-4-1 0,3 1 1,-3-2-2,4 1 0,-1 1 12,-3-1-13,2 0 1,2 1 3,-1-1-4,0-1 0,-1 0-2,2 1-1,-2 0 9,-2-3-4,4 4-2,-5-4 0,4 2-7,-2 1 8,0-3-3,-1 0 1,0 1-1,0 2 0,0-2-2,-1-1 2,0 3 0,1-3-3,-1 3 4,1 0 5,0-3-9,-1 1 5,1 0 1,-1 1-5,-4 0 1,5-2 4,-1 2 0,0 0 8,1-2-13,0 1 5,-1-1-2,1 2 2,-1-2-8,1 1 3,1 0 2,-2-2 0,1 1 4,-1 1 0,0 0 0,0-1-4,0-1-1,1 1 1,-2-3 7,1 3-6,-4-4-3,7 8-1,-3-6 14,-4-2-13,6 6 1,-1-5-4,-5-1 6,6 7 3,-3-6-2,-3-1-1,6 4 2,-3-1-6,-3-3 5,4 7-4,1-4 1,1 0 2,-3-1 0,-3-2-1,8 5 1,-5-3-2,2 3 0,3-2 0,-5 1 2,0-2-3,4 2 1,-5 0 7,5 3-4,-3-2 1,2-4-2,-2 5-1,-3-4-3,3 4 1,1-3 1,-5-3 4,4 6 0,0-4 1,-4-2-5,5 8 0,-1-5-3,-4-3 2,2 4-2,2 1 7,-1-3 1,-3-2-4,1 6 3,2-2-1,-3-4-4,2 6 4,2-4-2,-4-2 1,3 6 1,-3-6-1,2 3-1,-2-3 1,0 0 1,0 0-5,0 0 2,5 4 0,-5-4 0,0 0 4,0 0-2,3 4-3,-3-4 3,0 0-2,0 0 4,0 0 5,0 0-8,0 0 1,0 0-2,0 0-5,0 0 9,0 0-3,0 7-12,0-7-8,0 0-7,0 0-17,0 0-12,0 0-24,0 0-22,0 0-25,0 0-24,0 0-37,0 0-36,0 0-42,0 0-46,0 0-282,0 0-642,-17-12 284</inkml:trace>
  <inkml:trace contextRef="#ctx0" brushRef="#br0" timeOffset="71441.607">5336 5416 26,'0'0'116,"-5"-3"-4,5 3-8,0 0 1,0 0-8,0 0-9,0 0-4,-3-4-1,3 4-9,0 0-3,0 0-9,0 0-1,0 0-11,0 0-4,0 0 5,0 0-7,-7 10 7,7-8 4,0 5 6,-1 1-2,2-1 1,-2 5 2,2-2 0,-1 2-2,2 4-8,-2-3 1,0 2-2,0-1-1,1 0-7,-1 3 1,0-5-5,0 1-4,0-4 1,0 1-1,0 2 4,0-3 2,3 2-7,-6-4-5,6 1 2,-3-2-3,0 0-2,0-1-3,0-1-4,1 0-3,-1 0-1,0-4 1,0 5-6,0-1 3,0-4 3,0 3 0,0-3 8,0 0 2,0 0 3,0 0 3,0 0 2,0 0-1,0 0 1,0 0-7,0 0-2,0-16-4,0 9 0,0 0-3,-1-2 0,1-2-1,0-1-5,0 3-3,0-4 5,0 2-3,1-1-3,-2 1 0,-2 0-2,3-1-2,0 0 0,0 2 0,0-1 0,0 3 0,0-2-2,0 0 2,0 3-5,0-3 4,0 3-2,0-1 0,0 2-1,0 2-1,0-3 3,3 2-4,-2 1 1,-1-4 5,0 2 1,3 2-8,-3-2 4,2 1-2,-2 5 0,1-5-2,1 3-1,-2 2 3,1-4-4,-1 4 0,0 0 1,4-3 0,-4 3 3,0 0-5,0 0 4,10 4-3,-4-3 10,2 1-6,-2-1 0,2 0 0,4 2-2,-2-1 5,1 2-6,2 0 3,0 0 1,-2-1 0,1-1 0,3 2-2,-5 4 5,3-5-2,-1 1-3,-2 1 4,0 2-2,-1-5 4,0 3-4,1-2 5,-3 0-9,-1 1 5,0-2-1,0 1 1,1-3 0,-2 5-1,-1-4-1,0 0 3,0 0-2,-4-1 3,4 3 0,-2 0 0,-2-3 5,0 0 6,2 3 3,-2-3 7,0 0 3,0 0 1,-4 7 0,-3-3-6,2 2-1,-6-1 1,-6 2-2,2 4-3,-3-2-2,-1 0-2,-1 2-2,5-1 7,-3 1-13,2-1-12,3 1-14,-2-1-30,2 0-17,1 0-28,5-1-32,-1-1-31,1 1-38,6-2-6,1 0-192,-2-2-429,7-1 190</inkml:trace>
  <inkml:trace contextRef="#ctx0" brushRef="#br0" timeOffset="74053.9849">6950 6838 1,'-7'-1'158,"7"1"-4,-4-3-17,4 3-2,0 0-11,0 0-3,0 0-10,-6 0-5,6 0-6,0 0-6,0 0-9,0 0 0,0 0-3,-5-2-5,5 2-1,0 0-3,-4 6-5,4-6-2,-4 4-6,3 0-4,-2-1 4,1 1-4,-2 1 1,1 2 5,2-1-5,-2 0-4,1 4-2,-2 0 0,3 0-7,-4-1-1,5 2 5,-1-2-6,1 1 0,1 1 9,-1 2-6,2-4-6,1 0-15,-2 2 6,3-2 0,0 1-5,1 0-1,-1-1 3,1 1-4,1-3 3,1 1-1,-2 1-1,2-2-3,2-2 1,0 1-3,-1-1 1,-2-1-5,3-2 0,0 1 2,-1 0 0,2-2 3,3-1 1,-3-1-4,3-2 0,-3 0 0,2 1-5,0-3 3,0 1 0,-1-2 4,0 1-3,-2-2 0,2-2 3,-3 0 1,-1-1-3,-1 1 2,-3-2 10,0-1-4,1 1 5,-4-1 2,-3-4-6,-1-2 3,1 3-8,-6-3-9,3 4 9,-4 2-3,1 1-7,-1-2 0,2 3 3,-3 3-4,-2-4-14,-3 4-9,3 3-13,-5 0-16,0 1-29,0 5-30,-4 0-37,4 3-34,-1 0-33,3 2-28,-4 2-220,3-3-491,1 4 217</inkml:trace>
  <inkml:trace contextRef="#ctx0" brushRef="#br0" timeOffset="77456.0269">5384 8420 68,'0'0'100,"0"0"-5,0 0 4,0 0-9,0 0 0,0 0 0,-4 4 0,4-4 0,0 0-7,0 0-2,0 0-5,0 0-5,0 0-3,0 0 2,0 0 3,0 0 7,0 0 2,0 0-4,14 1 0,-14-1-2,0 0 1,13-3-4,-8 1-3,-5 2 1,14-1 2,-6-1-3,2-2-5,3 3-3,-3 1-7,0-1-3,2 1-4,-1 0-4,1-3-1,0 2-1,1 1 1,-1-2-1,-1 2-3,1-3-2,0 1-2,0 0 1,0 1 2,0-1-1,0 2-4,0-2 4,8 1-3,-12-1 3,7 0-3,-5 1 1,4 0-3,-2-2-4,-3 2-2,6 1-1,-2-3-2,0 3-2,1-1 0,-3-1-7,2 1 1,-5 2-5,-1-2 1,2 0 2,-2 0-3,2 1 4,1-2 0,0 1-2,0 0 4,0 0-2,2-3 4,1 3-5,1-1-1,-4-1-7,4 3 6,-1-1-2,0 1-4,-1 0 1,0 0 3,1-1-4,-2 1-1,0 1 0,0-2 2,-3 1-5,3-2 2,-1 4 4,3-2-4,-4 0 0,2 1 3,1-1 3,-2 0-6,2 0 7,-2 0-1,4 0 2,-5 0 0,3 0-1,-1 0-2,-2 0 1,0 0-2,2 1 0,-2-2 1,0 2-1,-1-1 3,0 0-5,1 0 1,-2 3 2,1-3-3,2 0 6,-1 0-5,-4 0 0,4 0 3,-3 0-1,1 0-2,-2 2 1,4-2-3,-4 1 3,-5-1 2,14 0-5,-9 0-3,4 0 3,-1 1 3,0-1-7,-2 0 3,4-1 4,-4 0-6,1 1 4,-1-2 0,2 2-2,-3 0-2,3-3 4,-2 3 0,2 0-8,-2 0 5,2-1 3,-2 0-2,1-1-2,0 1 5,-7 1 0,11 1-7,-6-1 3,-5 0-1,7-1 1,-7 1 2,13-2-3,-8 0-1,3 2 0,-8 0 2,11-2-1,-3 2 4,-3-1-6,4 1 1,0 0 3,0-2-3,0 0 4,1 1 2,-5 0-6,4 1 2,-2 0 4,1 0-7,0-1-2,0-1 5,-2 2 5,3-2-7,-3 2 3,-6 0-6,12 0 1,-7 0 6,-5 0-6,12 0 3,-6 0 2,-6 0-1,14 0 1,-9 0-4,4 0 3,-2 0 0,-1 2-2,0-2 6,2-2-6,-2 4 8,1-4-9,-7 2 4,10 4-4,-10-4 5,10-2-3,-6 2 4,-4 0-3,9 2 1,-9-2 0,10 0 0,-6 0-4,-4 0 2,8-2 4,-8 2 0,0 0 1,9 3-7,-9-3 2,8-1-2,-8 1 6,5-2-2,-5 2 1,7-2-2,-7 2-1,5 0 1,-5 0 0,0 0 1,8 0-1,-8 0-4,0 0 1,10 0-1,-10 0-1,0 0 0,6 0 3,-6 0 2,4-3-4,-4 3 2,0 0 3,0 0 1,8 0-2,-8 0 1,0 0-4,11 0-1,-11 0 4,7 0-4,-7 0 2,6 0-1,-6 0 2,0 0-3,8 0 2,-8 0 6,10 0-5,-10 0 3,7 0 1,-7 0-5,9 0-3,-9 0 4,9 0-5,-5 0 7,-4 0-3,8 0 0,-4 3 0,0-1-1,-4-2 4,9 2-1,-4-1-2,-5-1 1,5 0-5,-5 0 0,7 1 2,-7-1 0,0 0 0,0 0-3,7 0 4,-7 0-4,0 0 4,0 0 0,4 1 0,-4-1-1,0 0 1,0 0 2,0 0 2,0 0-3,0 0 0,9 2 0,-9-2-2,0 0 1,0 0 1,5 1 3,-5-1-3,5 2 2,-5-2-2,0 0 3,9 2-2,-6-2 0,-3 0-2,0 0-1,7 2 3,-7-2 2,5 0-3,-5 0 3,6 3 0,-6-3-3,0 0-2,6 0 0,-6 0 5,0 0 2,0 0-7,0 0 5,6 0-4,-6 0 0,0 0 2,0 0 0,0 0-2,0 0 1,0 0 1,0 0 2,0 0-6,8 2 6,-8-2-3,0 0 0,0 0 0,5 1-3,-5-1 6,0 0-5,0 0 2,0 0 1,10-3 4,-10 3-5,0 0-1,7-1 2,-7 1-2,0 0-4,7 0 7,-7 0-1,5-2-4,-5 2 8,0 0-4,0 0-2,0 0-1,9 0-1,-9 0 1,0 0 2,0 0-3,0 0-7,7 0-4,-7 0-3,0 0-7,0 0-6,0 0-8,0 0-7,0 0-13,0 0-11,0 5-12,0-5-15,0 5-19,0-5-11,-1 7-20,-2-4-11,0 2-24,2-3-14,-3 2-18,-1 1-178,-5 1-423,2-2 188</inkml:trace>
  <inkml:trace contextRef="#ctx0" brushRef="#br0" timeOffset="78593.3385">5599 8318 102,'3'-3'227,"-3"3"-16,6-1-8,-6 1-9,0 0-16,4-1-11,-4 1-13,0 0-5,0 0-14,0 0-6,0 0-10,0 0-8,7-2-9,-7 2-12,0 0-5,0 0-12,0 0-5,0 0-6,0 0-6,0 0-8,-19 7-2,13-2-5,-3-1-1,2-3-3,-4 2-8,1 1-2,-3 3-1,0-3-3,-1-1-4,1 2 0,-1-1-2,1-1 0,3 0-2,-2 2-1,1-3-5,1 1 1,2-2-2,1 0 1,0 1-1,1-2-1,-2 1 0,1 1-2,7-2 1,-8 1-3,4 2 1,-2-2 2,6-1-4,-7 1-2,7-1 2,-5 1-2,5-1 3,0 0-5,-4 2 4,4-2-3,0 0 2,0 0 0,0 0-2,-6 2 3,6-2-1,0 0 5,0 0-6,0 0-3,0 0 1,0 0 4,0 0 1,10 6 8,-7-3 5,1 0-3,-1 0 1,2 0 11,1-1-1,-1 1-2,1 1-2,1 1 1,1-2-1,-1 1 5,3 1-2,1 2 2,1-2 2,-3 0 4,2 1-6,1 0-3,-2-1-1,4 2-4,-2-2 3,-1-1-2,2 4-3,-1-5 0,-2 2-4,0 0 1,-1-1 1,2-1-3,-1-2-5,-3 2 7,2-1-5,-3 1-1,0-2-3,-6-1 3,9 1-2,-7 2 5,-2-3-1,8 0 5,-8 0 8,4 0 4,-4 0 4,0 0 9,0 0-2,0 0-2,5-5-4,-7 0-5,2 5-2,-4-10-2,3 6-2,-1-3 1,-2-3-2,1 1-3,-2-1-1,3-2-4,-3 0 2,1 1 4,-2 2-10,2-4 7,0 2-8,1 3 1,-1-5-5,1 5 0,1-2 0,0 2 3,0 0-4,1 0 0,0 3-10,-2 1-7,2-2-9,0 2-9,-1-1-19,2 0-23,-2 0-23,2 1-24,0 4-26,-3-5-27,3 5-29,2-5-21,-1 2-33,1-1-190,0 1-488,0-1 216</inkml:trace>
  <inkml:trace contextRef="#ctx0" brushRef="#br0" timeOffset="79922.4471">6476 7979 47,'-1'-5'253,"1"5"-11,-1-4-7,1 4-8,-1-6-10,1 6-9,0 0-8,-1-4-25,1 4-9,1-4-8,-1 4-9,0 0-6,0 0-11,0 0-9,0-5-4,0 5-5,0 0-7,0 0-17,0 0 0,0 0-11,0 0-3,0 0-14,0 0 0,0 0-7,0 0-3,0 0-11,0 0-1,0 0-3,0 0-6,0 0 3,0 0-2,1-4 2,-1 4-6,0 0-5,0 0 1,0 0-8,0 0 2,0 0 9,0 0-3,0 0 4,0 0 0,0 0-3,0 0 3,0 0 2,0 0 2,0 0-6,0 0 4,0 0-6,0 0-1,0 0 4,0 0-8,0 0 4,0 0-5,0 0 13,0 0-14,0 0 0,0 0-7,0 0-1,0 0-2,0 0 2,0 0 0,0 0-4,0 0 1,0 0 4,0 0-13,0 0 20,0 0-16,0 0 7,0 0-6,0 0 2,0 0 10,0 0-12,0 0 2,0 0-1,0 0-10,0 0 8,0 0 1,0 0 2,0 0-2,0 0-1,0 0-6,0 0 6,0 0-2,0 0 3,0 0-2,0 0 2,0 0-5,0 0 7,0 0-4,0 0-3,0 0 1,0 0 3,0 0-5,0 0 18,0 0-10,0 0-5,0 0 13,0 0-16,0 0 2,0 0-8,0 0 7,0 0 2,0 0-6,0 0 10,0 0 3,0 0-3,0 0-8,0 0 4,0 0 2,0 0 4,0 0-1,0 0 3,0 0-13,0 0 3,0 0 1,0 0-2,0 0 7,0 0-5,0 0 7,0 0-4,0 0-2,0 0-4,0 0-3,0 0 6,0 0 0,0 0 2,0 0 3,0 0 1,0 0-1,0 0-11,0 0 8,0 0-2,0 0 2,0 0 2,0 0-5,0 0 1,0 0-2,0 0 1,0 0-1,0 0 2,-2 15-3,3-10 1,-1 0 14,0 2-17,0 0 3,1 3 8,0 0 7,-1-1-8,1 1 2,1 0 3,-1 1 10,-1 0 4,2-2 0,-1 0 4,1 4-6,1-4-6,-2-3 8,1 2-10,0 0 0,-1-1 1,1-1-4,-2-2 5,3 3-3,-3-2 2,2-2-4,0 3 0,-1-3-2,1 1 3,-2-4-1,1 6-3,-1-6 6,0 4-3,0-4-13,3 3 22,-3-3-9,0 0 0,2 2-4,-2-2 2,0 0 1,0 0-1,0 0 5,0 0-9,0 0-1,0 0-2,0 0 3,0 0-7,0 0-16,0 0-15,0 0-25,0 0-39,0 0-31,0 0-35,-9 3-52,2-3-39,7 0-42,-8 0-307,2 3-654,6-3 289</inkml:trace>
  <inkml:trace contextRef="#ctx0" brushRef="#br0" timeOffset="99612.4611">6842 4260 23,'0'0'179,"0"-5"-10,0 5-11,3-7-13,-2 3-5,-1 1-11,0-3-5,0 6-2,0-8-6,0 4 0,3-1-3,-2 3-9,0-2-2,-1 4 0,1-8-2,-1 5 0,0 3-3,2-6-1,-2 6-3,1-6-4,-1 6 0,0-4-4,0 4-4,0 0-2,0 0-4,0-2-6,0 2 2,0 0-9,0 0-4,0 0-1,0 0-5,0 0-1,0 0-6,0 0-5,0 0-4,0 0-5,0 0 0,0 0-7,0 0 8,0 0-13,0 0 1,0 0 0,0 0-3,0 0 1,0 0-7,0 0 1,0 0-2,0 0 3,0 0 2,2 13 9,-2-8 8,2 1 0,-1 4-1,1-3-4,0 3 5,-1 0 12,1 2-2,0 4-1,-1-4-5,-1 0-12,0 0 11,0 0-7,2 1-6,-4 1 2,4-2 9,-2 5-1,0-1-2,0-3-2,0 2-4,0-3 10,0-1 1,0 2-4,0-3-6,-2-1-2,2-1-4,0-2 12,-1 2-16,1-3-1,1 0-1,-2 2 4,2-3-2,-1-1-5,0 2 0,0-5 5,0 7-7,0-7 4,2 5-15,-2-5 8,0 3 3,0-3-5,0 0-16,-5 5-3,5-5-25,0 0-30,0 0-26,-2 4-36,1-1-38,1-3-44,-9 3-50,9-1-43,-4 2-238,2-1-590,2-3 261</inkml:trace>
  <inkml:trace contextRef="#ctx0" brushRef="#br0" timeOffset="127455.0879">6962 4195 72,'0'0'82,"0"0"-3,0 0-6,0 0 0,0 0 1,0 0-7,0 0 1,0 0-5,0 0 1,0 0 0,0 0 0,0 0-7,0 0-1,0 0 0,0 0-4,0 0-3,0 0-1,0 0 3,0 0-8,0 0-3,0 0 5,0 0 0,0 0-1,0 0-4,0 0-3,0 0 5,0 0-6,-5-6-1,5 6 2,0 0-1,0 0-5,0 0-2,0 0-2,0 0-1,0 0 3,0 0-11,0 0 2,0 0 0,0 0-4,-11 3 4,11-3-3,0 0-2,0 0 5,0 0 0,0 0-3,0 0 1,0 0-1,0 0-4,0 0 3,0 0 3,-7 3-2,7-3 0,0 0-3,-4 2-4,4-2 5,-5 2 0,5-2-2,-5 2-4,0-2 5,5 0-3,0 0 2,-6 3 1,6-3 1,-7 3-1,7-3 1,-4 2 1,4-2-2,-3 3 0,3-3 0,-6 2-4,6-2 3,0 0 1,-4 3 1,4-3-4,-3 4-1,-1-4-1,4 0 2,-2 4-1,-2-2 4,4-2-2,-3 6-4,2-4 3,0 2 0,-2-1 0,1 0-3,2-3-3,-3 5 1,1 0 3,2-5-1,-3 6 0,-1-3 1,4 1 1,0 0 1,0-4 2,-4 6-3,3-2 4,0-1 0,-2 1-1,3-1 0,0-3 2,-4 4-2,3-1-2,0 1 0,1-4-1,-3 6 1,3-2 0,-1-1 2,-2 1-3,3-4 2,-1 5 1,-3 0 1,2-3-7,2-2 4,-3 2-6,3-2 5,-1 4-2,2 3 3,-1-7-6,-1 4 6,1-4-4,-3 3-1,3-3-1,0 5-1,0-5 2,-2 6-2,2-2 1,0-4 0,0 4 1,0 1 1,-3 0-4,3 0 1,-1 0-1,1-1 5,-3 3-1,3-4-3,0 0-1,-1 2 5,-2 0-1,3 0 3,0-1 1,3 1-1,-3-1 2,0 1-2,-3 0 1,3-1-4,0 0 3,0 1 3,3-1-4,-3 1-1,0 1-1,0-6 1,-3 4 0,3 1 0,0-1 1,0-4 2,0 9-4,3-5 1,-2 0 3,-1-1-1,0 3-5,0-1 4,0-2 2,3 4-3,-6-1-2,3-2 3,3-1 0,-6 1 0,3 1-2,3 0-3,-3-3 5,0 3-1,-3 0 5,6-1-4,-2 0-1,-1 1 0,3 0 1,-3 0-1,0 0 3,0 1 2,0 0-1,2-2 4,-2 1-2,0-1-4,0 1-3,3-2 2,-2 2-2,-1-3 2,0 3 0,3-3-2,-3 5 0,1-5 0,-1 2 3,1 0-5,3 1 1,-3-1 2,2-1 0,-2 1 0,-1 1-4,5-1-1,-2-2 3,-3-2-3,5 3 2,-3 3-1,1-5-1,1 1 1,-1 0-2,0 1 1,-3-3 2,7 4-3,-2-3-2,-5-1 5,6 3-2,-2-1 1,0-1 1,2 0-4,-6-1 0,8 2-1,-8-2 1,6 0 3,-1 0-2,-5 0 0,10 1-1,-4-1 1,-6 0-4,7 0 4,-7 0-4,8 0 2,-8 0 4,10-1-1,-5 1 1,-5 0-5,11-2 3,-8 1 1,3 0 1,-6 1-4,8-3 1,-2 0 2,-4 2-2,-2 1 1,9-3 2,-4 3-1,0-3 3,-1 0-1,1-1 6,-1 0-4,0 3 2,0-2-2,0-1 4,-1 1-4,0-1 3,2 1 1,-1 0 1,-3-1 6,3-1-3,1 3-6,-2-3-2,2 3 3,-4-3 2,3 2-2,-2-1-4,1-1 2,0 2 1,0-2 1,0 3-2,0-4-1,-2 2 5,1-1-7,0 1 1,1-1-1,0 2 1,-3-2-1,4 0 3,-3 3-1,0-5-2,1 3-2,-1 1 8,0-2 12,-1 0-7,0 5-1,0-7 1,3 2-1,-2 2 4,-1-4-1,0 4-6,1 1-1,-1 2-2,0-10 5,2 8-9,-2-3 8,0 1-7,0-1 6,1 0 1,-1 0-8,-1 0-3,1 5 4,-2-8 1,4 4-7,-4-1 1,2 0 2,-1 1 1,0-1-1,1 0 1,-3 1-5,3-2 4,-1 2-3,0-1 0,-1 0 2,1 1-6,1 0 12,-1 0 4,-1 1-14,2 3 0,0-9 3,-2 7-2,1-2-8,1 4 13,0-7-4,0 7 13,-2-6-15,2 3-2,-2 0-2,1-1 4,1 4 2,-2-8-1,2 5 2,-2-2-1,2-1 1,0 3-5,-3-1 3,2 0 5,0 0-3,-1-1-8,-1 1 7,3 1 3,-4-2 0,2 1 3,0-1-4,0 2 3,1-2-8,1 5 1,-6-8 1,3 4 8,2 0-3,-1 0 0,-1 0-6,2 0 4,-2-1 7,2 2-15,-3-1 6,-1 2-3,5 2 2,-3-8-2,1 6 3,-2 1-5,4 1 2,-4-5-1,3 1-3,1 4 11,-8-4-3,7 0-2,-2 1-2,3 3 2,-5-1 5,5 1-7,-5-3 6,5 3-3,-5-4 1,5 4-1,0 0 0,-4-3 1,4 3-3,0 0 1,-5-1 1,5 1-1,0 0 0,-2-2 3,2 2-3,0 0 8,-8-3-7,8 3-2,0 0 4,-6-1-2,6 1-3,0 0 4,-7-3 3,7 3-2,-4-1-3,4 1-3,0 0 3,0 0 1,-5-1-3,5 1 3,0 0 5,0 0 1,0 0-6,0 0 0,-9 0 1,9 0-5,0 0 3,0 0-9,0 0 11,-10 1-2,10-1-7,0 0 13,0 0-6,0 0 1,-8-1 4,8 1-7,0 0 0,0 0 1,0 0 8,-5 1-10,5-1 2,0 0 4,-8 3 0,6-2 1,2-1-5,-7 1 13,7-1-10,-3 3 1,3-3-3,-7 3-3,6-1 4,1-2-5,-4 2 6,4-2-3,-6 3-4,6-3 9,-6 4-3,3-4-2,3 0 4,-4 4 4,4-4-11,0 0 16,-6 4-14,6-4-3,-3 2 4,3-2 0,-4 5 1,4-5-1,-3 3-2,3-3 3,-2 2 0,2-2 0,-5 5-2,2-3 0,1 2 10,2-4-13,-1 6 2,1-6 2,-4 5 10,4-2-1,-1 1 0,-2 0-12,3-4-1,-4 4 8,4-1-7,-1 1 2,1-4 3,-1 4 3,-2 0-5,3 0 10,-1-2-7,-2 2-4,3-4 6,-5 7-7,4-6 1,1 4-3,-1-2 5,-2 1-1,3 1 2,-1 0-3,-2 0 4,1 0-6,-1 4 2,3-4 3,-1 3 4,-2-1-8,2-1 4,-2 2-2,2-2-3,1 1 6,-5 3-4,5-1 6,-1-2-24,-2 0-9,2 1-18,-2 4-18,2-3-20,0 1-15,-2 2-17,2-2-20,1 1-27,0 2-23,0-2-34,1 0-27,2 1-205,-2-3-492,0 1 219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2-02T10:53:04.53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10449 9428 39,'0'0'160,"0"0"-14,-10-2-12,10 2-9,0 0-3,-9 11 7,5-4-1,-2 2-11,-1 1-12,2 0-4,0 1-10,-1 1 4,0 3-6,-2 2-1,2 1-6,-1 0-4,0-1-7,1 1-6,-1 1-19,-3 4 16,4-5-2,-1 0-3,0 0-5,3-1-6,-2-1-3,3-6-3,-1 1-4,0-2-4,2 1-1,-1-3-5,3 1-2,0-8-2,-3 9-1,3-9 2,-4 9-5,4-9 6,0 0 3,0 0 4,0 0-6,0 0-4,0 0 0,0 0-2,0 0-1,7-26-4,-2 15 0,3-6-5,0 1 2,1-2-2,-3-1-1,5-4 1,2 1-1,-4 4-13,-2-2 1,6-2 1,-5 4-3,0 2-1,-1 0 6,3-1-7,-4 2 5,-1 2-1,-1 3 0,-2-2 0,4 0 2,-4 2-1,1 0-3,2 0 3,-1-1 0,-2 3 1,1-1 1,-1 0-1,0 3-3,0-2 2,1 3 2,-3 5 1,4-13-1,-3 8 0,-1 5 0,3-9 0,-3 9 1,6-6-3,-6 6 1,0 0-1,2-6 4,-2 6-6,0 0 2,0 0-5,0 0 5,0 0 1,0 0 2,0 0-3,0 0 9,13 14-2,-9-9 3,4 4-1,-4 0 0,3 2-1,-3 0 2,5 5 2,-2-1 7,1 0-1,1 1 0,-2 1-3,4-1 4,-2-1 3,-2 2-1,2-1-5,-2-2 2,2 0 1,0 1 1,0-1-3,-2-1-1,3 1-1,-5-4 3,2 1-1,0-1 0,-1-1-6,-1 1-2,-1-3 3,1 2 1,0-3-4,-1 0 2,0-3 0,-1 2-3,1 0 2,-4-5 2,6 8-6,-6-8 0,3 8-4,-3-8-3,6 4-3,-6-4-2,0 0-2,0 0-9,0 0-11,0 0-17,0 0-23,0 0-24,0 0-15,0 0-32,0 0-24,0 0-38,-25-8-167,19 4-402,-5-1 179</inkml:trace>
  <inkml:trace contextRef="#ctx0" brushRef="#br0" timeOffset="309.2836">10375 9587 152,'0'0'160,"0"0"-13,14-7-7,-8 5-7,3-1-9,3 2-10,-1 0-9,3-2-7,5 0-7,-1-1-10,-1 1-6,2 0-12,3 2-1,-2-3-11,-2 2 0,0-1-8,0 0-7,-5 2-5,1 0 0,-1 1-2,-3-2-3,1 1-5,-2-1 0,2 1-3,-4-1 1,-7 2-4,7-1-2,-7 1-7,9-1 3,-9 1-6,0 0-9,10-1 5,-10 1-9,0 0-16,0 0-13,8-3-21,-8 3-20,0 0-29,0 0-38,0 0-102,6-3-269,-6 3 119</inkml:trace>
  <inkml:trace contextRef="#ctx0" brushRef="#br0" timeOffset="1005.5313">12381 9365 146,'0'0'219,"0"0"-17,0 0-11,0 0 1,0 0-8,0 0-6,0 0-13,0 0-2,0 0-2,0 28-11,0-19-7,-1 2-10,1 7-2,-1 0-12,0 2-27,-2 4-1,2-4-7,-1 5-6,2-6-9,-1 2-7,0-5-8,1 2-3,-2-2-6,1 0-4,2 1-6,-1-4-3,0-3-4,0 0 2,0 0-5,0-4-5,0-6-3,0 11 2,2-6-1,-2-5-11,0 0-7,-2 11-2,2-11-10,0 0-8,0 0-14,0 9-21,0-9-24,0 0-37,0 0-13,0 0-32,0 0-18,0 0-40,0 0-177,4-29-427,-5 20 190</inkml:trace>
  <inkml:trace contextRef="#ctx0" brushRef="#br0" timeOffset="1585.0984">12130 9364 148,'3'-10'151,"5"0"-13,4-2-4,0-2-7,2 2-6,5 2-9,-1-1-9,8 0-10,1 2-10,-3 1-7,4 1-15,-7 4-1,0 1-4,0 1-6,2 2-4,-3 1 3,2 1-13,-4 2-10,2 0 2,-3 0 2,0 3-4,-6-1-6,0 0 4,0 2-7,-2-1-2,0 3 1,-6-2-4,0 3-1,0 1 6,-5 2-6,1-3 2,-5 2 2,-2 2-6,2-4 1,-5 1-1,1 3 5,-4-3-2,1 2-1,-2-1 0,2-2 11,-1 0-1,4-5 2,-1 1 4,2 0-4,-2-4 3,4 2 8,-1-2 3,4-2 5,-1 2-1,5-4-1,-6 4-1,6-4-7,0 0 5,0 0-8,0 0-4,0 0-2,0 0 0,0 0-6,29-17-3,-17 12-1,5-2-1,1 3 0,3-2-5,-1 2 4,-1-2 1,4 5-9,4 0 6,1 1-2,-1 1 0,-8 2-2,0 1 2,-2 0-5,-4 0 0,-2 0 2,2 3-2,-5-1 1,0 1 0,-3 1 1,-5 2-3,0-1 3,-4 3 1,-4 1-4,-3 1 1,-5-1-1,-4 2 3,2-2-1,-8 0 1,2-1-1,5-4-1,0 0 7,-1 0-7,1-3-2,2-1 10,-1 0-9,0-2-1,0-2 3,5 0-2,1-1-1,1-3-1,1 2-3,0 0-1,-1-1-9,4 1-14,0-3-17,7 5-28,-11-7-20,7 2-22,4 5-20,-2-11-28,2 11-185,1-11-375,4 3 167</inkml:trace>
  <inkml:trace contextRef="#ctx0" brushRef="#br0" timeOffset="2000.7525">14011 9221 149,'-12'-3'189,"-2"-1"-14,-4 0-9,-2 4-2,1 3-8,-3 2-9,-1-2-13,-3 4-9,7 1-15,-6 1-6,6 1-6,2 0-8,-1 4-9,4-1 0,1 0-13,2 3-2,3 1-8,-1-2-5,5 1-4,3 2-3,2-3 3,3 2-4,4 0-2,-1-3-1,5 0-2,3-2-3,1 2 3,10-2-2,2-3-6,2 0-4,3-4 2,0-2-5,3-3-3,1-1-4,1-2 1,0-2-7,1 0 5,-3-2-5,1 2 2,-4 0-8,-3 0 1,-3 1-6,-7 0-9,-2 2-9,-5-1-11,-3 2-14,-3 1-16,-7 0-23,9-2-34,-9 2-43,0 0-52,0 0-152,0 0-392,0 0 174</inkml:trace>
  <inkml:trace contextRef="#ctx0" brushRef="#br0" timeOffset="2698.8797">15603 9411 48,'0'0'212,"0"0"-2,9 12 7,-9-12-16,0 8-5,0-8-4,1 13-10,-1-6-19,0 5-14,2 0-10,-2 2-7,2 1-16,2 1-8,-4 2-12,2-1 2,0-1-18,-1 1-9,2-1-5,-1 1-8,0-3-4,-2-2-4,1 0-6,0-1-5,0 0-6,-1-2 2,2 2-9,-2-4-8,0-7-11,1 11-11,-1-11-8,1 10-17,-1-10-15,0 0-19,0 6-22,0-6-36,0 0-30,0 0-29,0 0-44,0 0-131,0 0-384,-2-34 170</inkml:trace>
  <inkml:trace contextRef="#ctx0" brushRef="#br0" timeOffset="3048.3815">15473 9325 101,'7'-6'164,"5"1"-6,7-2 0,1 1-7,11 2 1,1 3-14,0-3-12,0 4-12,3 0-11,2 4-5,-3 1-8,1 2-8,-1 4-7,-3-1-8,0 1-4,-3 2-11,2 1-2,-4 0-3,-3 0-8,-8-2-2,1 1-3,-4 3-6,0-3 1,-7-1 5,-1 3-8,-3 2-2,-5-1-5,-1 0 0,-5-1-4,0 1 4,-5-1-4,-1-1 2,-8 0-2,-2 2 1,-1 0-4,-2-5-3,-1 0 5,1-3-5,-2 1 0,1-1-5,0 0 2,4-4-1,-3 1 0,9-1 1,2-3-2,-1 1-4,1 1-6,4-3-9,1-1-3,2 1-21,11 0-15,-14-2-17,7 0-36,7 2-32,-9-5-21,9 5-149,0-9-333,0 9 147</inkml:trace>
  <inkml:trace contextRef="#ctx0" brushRef="#br0" timeOffset="3447.6695">17615 9163 137,'0'0'189,"0"0"-7,0 0-9,20 4-13,-11-5-9,4 1-4,4-1-3,2 1-14,1-1-9,3 0-12,-1-2-12,6 1-10,-6 0-9,-2 0-4,1-1-12,-1 1-2,-3 0-9,0-1-7,-5 1-8,0 0-16,0 1-12,-7 0-15,-5 1-19,13-2-8,-13 2-13,8-1-35,-8 1-14,0 0-28,0 0-56,0 0-98,0 0-300,0 0 133</inkml:trace>
  <inkml:trace contextRef="#ctx0" brushRef="#br0" timeOffset="3917.8435">17509 9201 73,'0'0'182,"-8"1"-12,8-1-14,0 0-10,-4 6-4,4-6 7,0 0-4,3 13-5,-3-13-18,3 11-9,-1-4-8,-1 0 2,2 2 1,-1 1-4,2 3-8,-3-2-3,1 5-8,1-2-3,0 3 1,-1-1-4,2 0-8,-2 0-4,-1 0-5,-1-1 3,2 2-3,1 0-3,0 0-2,-1 0-6,2 1-3,-3-2-4,2 0 2,-2 0-8,0-1 2,1-3-7,-2 0-2,4-2-4,-2-1-3,-1 2-2,0-3 1,2 2-3,0-4 1,-1 2-4,1-4 1,1 2 2,0 1 0,-1-3 3,4 1-3,-1 0 1,0 1-1,1-3-4,1 1 2,2 1-2,-3-3 4,4 1-3,1-2-3,-1 0-5,4-1 4,-2 0-2,5-1-1,-2 0-3,6-2 3,-3 1-2,3-1-5,-2 1 0,0-2 0,-1 2-7,0-2-4,-2 1-11,-4 1-7,-1-1-8,0 1-11,-1 0-6,-5 2-12,-6 0-14,13-1-5,-13 1-12,9-2-14,-9 2-12,0 0-13,9 0-17,-9 0-26,5-4-37,-5 4-175,0 0-420,0 0 186</inkml:trace>
  <inkml:trace contextRef="#ctx0" brushRef="#br0" timeOffset="4176.9108">17677 9449 63,'0'0'173,"0"0"-7,25-7-17,-11 5-9,4-1-9,1-1-16,7 0-7,-6 0-13,9 2-10,-2-1-16,-7 1-19,-1-1-23,3 1-44,-1 0-29,-1-2-47,-7 3-110,5-4-219,-4 0 97</inkml:trace>
  <inkml:trace contextRef="#ctx0" brushRef="#br0" timeOffset="5150.0012">19385 9181 174,'0'0'237,"0"0"-11,0 0-11,0 0-16,0 0-17,0 0-6,0 0-18,7-14-11,-7 14-15,0 0-14,0 0-14,0 0-10,0 0-7,-20-7-12,12 5-6,-2 0-7,-3 1-14,0 1-3,-6-2-8,3 2-2,-5 0-7,1 1-2,-1 0-5,1-1-2,2 0-3,-1 1-4,5-1 0,0 1 1,1 2-4,0 0 2,4-2-4,1 1 2,0-1-2,8-1-4,-9 1 2,9-1 0,-11 1-4,11-1 2,-5 3-1,5-3 4,-6 6-12,6-6 10,0 0-2,0 0 2,-3 10-2,3-10 9,0 0-3,3 12 7,-3-12 3,3 10 0,-3-3 0,1 0 3,-1-7-5,5 15 15,-3-4 10,2 0 7,-1 1 0,-1 0 13,2 3-7,-1 2 1,-1 0-5,2 0 13,1 1-8,-1 0-3,-1 1 6,1 0 3,-1-2-4,1 4 0,-1-3 1,-1 1-8,1-2 2,1-1-12,-1 0 4,-1-4-4,0 3 1,2-3-1,-3 0-10,3-1 5,-2 1 4,-1-3-14,0 1 2,-1 0 2,2-2-2,-1 2-10,0-2 4,-1-8-5,-1 12 5,1-5-6,0-7 0,-1 10-8,1-10-1,-2 8-9,2-8-6,0 0-13,-1 11-7,1-11-10,0 0-12,0 0-10,-1 7-11,1-7-16,0 0-17,0 0-17,0 0-31,0 0-32,0 0-22,0 0-20,0 0-22,0 0-223,0 0-511,0 0 226</inkml:trace>
  <inkml:trace contextRef="#ctx0" brushRef="#br0" timeOffset="5420.5676">19170 9539 210,'0'0'240,"0"0"-11,0 0-16,14-12-12,-7 10-13,5-1-10,-1 1-12,2 0-14,0-1-13,0 1-12,1-1-12,5 0-11,-7 0-10,2 1-12,-3 0-4,1 1-10,1-2-6,-3 0-3,-2 2-9,-8 1-8,12-2-10,-12 2-7,8-1-12,-8 1-20,0 0-24,5-3-24,-5 3-36,0 0-67,0 0-31,0 0-201,-24-2-422,14 0 187</inkml:trace>
  <inkml:trace contextRef="#ctx0" brushRef="#br0" timeOffset="7952.8229">8879 10435 75,'0'0'203,"-7"-6"-16,7 6-16,0 0-15,-9-2-14,9 2-9,0 0-7,0 0-9,-13 10-11,9-5-11,3 0-5,-6 4-11,2 2 2,1 0-2,-4 4-2,3 1-5,-4-1 0,2 2-8,0 0 1,-1-1-13,0-1-2,0 2-5,1-3-4,1-1-4,-3 2-4,4-7 1,-2 1-5,5-2 5,-1-3 3,-1 2 3,4-6 15,-4 8 0,4-8 8,0 0-5,0 0 0,0 0-10,0 0-5,0 0-2,-6-21-4,6 11-7,3-6 2,-3-1-8,5 1 1,-3-4-4,5-3-1,1-3-5,-2 0 2,7-1-6,-2 0 0,3 2-11,-5-2 1,6 1-2,-1 0 4,-1 2-5,-4 8 3,2-1-2,-2 2 2,0-2-2,2 3 0,-4 3-1,-1 3-3,1-2 3,-2 4-1,0 2 0,-1-1 4,-4 5-5,9-6-1,-5 3 6,-4 3 4,12 2-3,-12-2 4,11 8 3,-3-1 2,4 1 0,-5 3 3,2 5-1,2 0 2,3 5 2,0 1 5,-1-1-4,-2 1-2,2 1-4,-2 0 5,3-2-1,-5-3-1,2 4-1,-4-4-1,4-2-4,-2-1 2,5 0-3,-5-1 2,0 0 6,0-3-11,0-1 1,-3 0 2,1-1 4,2-2-6,-4-2-4,-1-1 1,1 0-1,-3 0-1,-2-4 5,8 5-4,-8-5 2,3 5 1,-3-5 1,0 0-3,6 4 3,-6-4-19,0 0-10,0 0-7,0 0-21,0 0-22,0 0-19,0 0-24,0 0-27,0 0-22,-11-24-22,7 18-41,-3 0-192,1-3-455,1 0 201</inkml:trace>
  <inkml:trace contextRef="#ctx0" brushRef="#br0" timeOffset="8247.7255">8809 10533 101,'0'0'191,"0"0"-10,0 0 4,16 6-7,-7-6-4,3-2-13,5 0-9,3 0-6,0-2-12,7-1-9,0-1-9,-6 0-12,10-1-9,-12 3-8,4 0-8,-4-2-9,-3 1-7,3 2-8,-8 0-4,-3 2-8,3-2-6,-5 2-10,-6 1-1,9-1-7,-9 1-9,0 0-13,0 0-11,0 0-20,8 4-28,-8-4-42,0 0-35,0 0-76,0 0-126,0 0-367,0 0 163</inkml:trace>
  <inkml:trace contextRef="#ctx0" brushRef="#br0" timeOffset="9225.2367">8867 11382 137,'0'0'243,"0"0"-21,-4-6-16,4 6-21,0 0-16,0 0-17,0 0-16,0 0-13,0 0-13,0 0-12,0 0-4,0 0 7,0 0 5,2 29-10,0-17-1,-2-2-6,0 5-5,0-2-8,0 4-7,0 1 1,0 0-6,0 0-2,0-1-5,2 1-2,-4-4-5,2 2-1,0-4-7,0 0-4,2-1-5,-4-4-1,2 0-7,0-7 0,0 11-8,0-11 2,0 0-1,0 11-2,0-11 1,0 7-2,0-7-2,0 0-5,0 0 2,0 0-11,0 9 1,0-9-12,0 0-4,0 0-10,0 0-20,0 0-31,0 0-34,0 0-34,0 0-25,0 0-16,0 0-35,0 0-166,-9-25-417,5 18 185</inkml:trace>
  <inkml:trace contextRef="#ctx0" brushRef="#br0" timeOffset="9923.2014">8655 11396 35,'0'0'172,"0"-9"-11,0 9-11,0 0-15,6-12-3,-3 6-15,1 1-9,2-2-8,3 1-6,1 0-10,0-1-6,3-1-7,4 0 3,3-2-6,-2 2-9,2 0-8,5-3-1,-5 5-4,5-2-2,-5 3-6,0-1 1,0 2-4,-1-1-3,0 2-1,0 2-8,-2 1-1,-1 0-1,-3 1-1,1 2-1,-1 0-3,1 2-2,-3 0-2,-1-1 1,-1 2 2,-1 0-2,-1 1-1,-3-1-5,1 1 1,0 1 2,-3-1 1,-2 3 4,0 0-5,-2 1 4,-3 0-4,2 0-2,-3-1 5,-5 3 0,4 0-4,-7 0 4,3 2-5,-5-4 4,3 0 0,-3 2-1,1-2 0,-3 0-2,4-3 2,-4 1 16,3-1-2,-1 1 0,5-6 0,-1 2-4,1-1-2,0-2-1,2 2 0,0-3-2,2 0 0,7-1 3,-11 1 6,11-1-2,-9 2-1,9-2-4,0 0-1,0 0 0,-5-9-3,5 9-2,0 0-1,0 0 1,17-14-2,-7 9-2,1-1-1,5-1 0,0-2-3,2 3-1,-1 2 0,2 0 2,1-1-3,0 3 1,0 2-1,1-3 0,-2 2 1,4 1-1,-4 0-2,0 2 3,-2 3 0,-5-3-4,0 3 2,-3-1 0,-2 0 2,1 1 0,-2 0 2,-2 2 0,-2 1 3,-2 2-4,-4-2 0,0 2 8,-6 3-2,-3 0-2,-3-2 3,0-1 4,-2 1 0,-8 0 2,1-3 2,-2 1 1,0-3 1,-2 1 1,6-5 3,-4-2-4,2 3-3,3-3-2,0-3-3,-6 0-2,8-1-3,3 0 0,-2-3-5,2 4-9,3-2 0,-2 1-14,4-3-9,2 1-22,-1-1-28,5 2-17,0 2-19,0-3-21,3 0-50,1-4-44,2 10-147,2-16-407,0 11 180</inkml:trace>
  <inkml:trace contextRef="#ctx0" brushRef="#br0" timeOffset="12028.8302">9149 12376 120,'-6'-6'209,"2"2"-18,-5-1-19,-2 1-3,4-1-11,-4 3-14,2-3-19,-3 1 0,0-1-2,-2 3-13,3 1-9,-8 1-9,4 1-6,-3 0-13,0 3-10,-4 3-2,3 1-7,-5 3-7,-3 2-2,0 2-8,4 2-1,-4 1-7,4 1-1,0 1-2,0-1-5,7 0 1,0-3-3,6 0-4,-5 4-1,5-3 1,5-1-3,0-5-1,2 6 1,2-3-4,-2-1 1,4-3-1,2 6 0,3-4-1,-2-1 1,3-1 3,2-1 4,3 0 1,1-1 1,5-2 2,0-1 4,4-3 2,7 1 1,-2-6-1,1 1 2,1 0 2,-3-5-6,7 3-1,-6-2-1,-1-2 1,1 0-5,-5 2-1,-5 0 2,0-1-2,-4 2 4,-3 2-9,-4 0-1,3 0 0,-9 3-1,9-3-6,-4 1-11,-5 2-7,0 0-15,6-6-19,-6 6-14,0 0-21,0 0-29,0 0-33,3-4-40,-3 4-209,0 0-429,0 0 190</inkml:trace>
  <inkml:trace contextRef="#ctx0" brushRef="#br0" timeOffset="12720.765">8848 13392 102,'-3'-5'266,"3"5"-15,0 0-20,0 0-19,0 0-13,-9-3-16,9 3-16,0 0-11,0 0-11,0 0-11,0 0-10,0 0 3,0 19-9,0-19-5,5 13-19,-4-3-6,2 0-9,-2 1-5,1 5-9,0-4-6,-2 4-7,0 1-5,0-6-5,-2 5 0,2-4-4,-2-1-9,2 0-3,0-2-4,-1-1-8,2 0-11,-1-8-5,-1 13-17,1-7-15,0-6-16,0 9-14,0-9-20,-3 7-19,3-7-14,0 0-32,0 0-39,0 0-42,0 0-147,0 0-409,0 0 180</inkml:trace>
  <inkml:trace contextRef="#ctx0" brushRef="#br0" timeOffset="13077.0181">8739 13337 116,'3'-6'205,"2"-1"-20,6 1-10,-3 1-6,3-1-7,1 2-6,1 1-10,3-1-16,-3 4-5,6 0-14,-2 4-11,1 1-9,0 1 0,0 1-9,1 3-5,-4-1-6,3 2-4,-3 0-5,2 1-7,-4 2-3,3-2-3,-5-1-6,-1 2-4,0-2-7,-3-2 2,2 5-3,-4-4-1,1 1-5,-3 2-1,-1-3 1,0 1-7,-4-2 2,0 2-2,-1 0 2,-4 0 4,2 0-5,-5-1 2,-5 3 0,3-3 0,-7 1 1,2-2 1,-8 2-2,-2 2-5,0-6 5,0 0-10,-2-2 0,2 1 2,5-2-7,-6 3-7,8-5-7,3-1-12,3 2-17,-4-2-13,4-1-21,3 1-23,1-1-30,2 0-25,8 0-33,0 0-47,-13-4-125,13 4-383,0 0 170</inkml:trace>
  <inkml:trace contextRef="#ctx0" brushRef="#br0" timeOffset="13675.5997">8921 14512 121,'0'0'180,"0"0"-17,0 0-14,0 0-15,0 0 1,0 0-9,0 0-6,19-5-7,-9 0-11,3 3-6,4-1-11,3 0-7,-2-2-9,2 2-2,-3-2-9,11 0-7,-6 0-4,-1-1-4,6 0-6,1-1-2,-9 2-5,-1-1-7,-5 4-7,-2-2-5,-1 2-9,-2 1-11,-1-2 5,-7 3-8,10-3-13,-10 3-18,8-3-19,-8 3-20,0 0-18,0 0-44,0 0-125,0 0-290,0 0 128</inkml:trace>
  <inkml:trace contextRef="#ctx0" brushRef="#br0" timeOffset="14145.8092">8969 14507 47,'0'0'186,"0"0"-15,0 0-18,0 0-12,0 0-12,0 0-13,-6 7-4,6-7-1,0 0-3,0 0-7,6 10-7,-6-10-6,0 9 2,2-2 0,-2-7-3,2 12-11,0-6-5,-1 3-6,1 1-2,0-1 0,-2 1-2,2 2-7,-2-1 0,2 3-1,-2-3 0,2 0-6,0 1-7,-2 3 0,1-1-2,-1-2-2,-1 0-6,1 3-1,0-2 5,-2-3-8,2 1 0,0 0-2,0 0 6,0-1-6,0-1-2,0 1-2,0-1-2,0-2-5,0-7-1,0 12-1,2-6 0,-2-6 1,1 10 3,1-6-1,-2-4 9,9 9-3,-7-6 1,3 1-1,-5-4-1,11 6-3,-5-3 3,6-3-6,-1 1-2,3 0-1,-3-1-1,9-2 0,-2 0-4,-2-1 0,3 1-1,0-2-6,2 0-3,-2 1-3,-1-2-9,0 3-2,-4-1-5,-1 1-7,1 0-10,-5-1-7,-1 0-6,2 3-14,-4-3-7,-6 3-7,11-3-14,-11 3-8,7-1-20,-7 1-11,8-3-26,-8 3-33,0 0-128,0 0-347,0 0 154</inkml:trace>
  <inkml:trace contextRef="#ctx0" brushRef="#br0" timeOffset="14401.767">9055 14714 161,'0'0'206,"0"0"-18,0 0-9,0 0-12,0 0-13,30-3-14,-18 0-14,1 2-9,5-4-15,3 2-8,-2 0-13,2-2-13,-2 0-16,2-2-13,6 1-16,-7 1-19,-2-1-19,2 2-22,-4 2-27,-2 0-32,-1 1-28,-5 1-138,-8 0-282,12 3 125</inkml:trace>
  <inkml:trace contextRef="#ctx0" brushRef="#br0" timeOffset="15064.7579">9310 15396 56,'-2'-4'271,"2"4"-21,-8-5-20,8 5-16,-10-5-19,5 3-16,-3-1-12,-2 1-11,-1 0-16,11 2-13,-20 2-14,9-1-10,-3 0-10,5 3-11,-4-2-5,-1 2-7,5 1-10,-4-3-7,3 1-3,0 1-5,3 2-9,-3-3-3,2 0 0,1 3-6,-1-2-4,1-1 0,2 3-5,5-6 2,-9 6-5,7-3-1,2-3-3,-5 7-1,5-7 3,0 0 4,-4 10-1,4-10 7,0 7 0,0-7-1,0 10 9,0-3 7,0-7-4,7 14 2,-5-3-3,0 0-3,2 1 2,-2-2 10,3 7-8,1-2 0,0 0 2,-2 1-4,0 0-2,-2-3 0,3 5-2,-5-3 0,4 4 3,-2-2-7,1-2-2,2 1-2,-3 0-2,-4-4-1,4 0-5,0 2 3,-2-2-4,0-1 1,2 2-3,-2-4-2,0 2 3,0-2-3,3 0 1,-3-3-2,0-6-5,0 13-10,0-13-2,-3 11-2,6-5-22,-3-6-10,0 9-19,0-9-19,-3 9-17,3-9-18,0 0-16,0 0-15,3 8-16,-3-8-4,0 0-20,0 0-40,0 0-164,0 0-424,0 0 187</inkml:trace>
  <inkml:trace contextRef="#ctx0" brushRef="#br0" timeOffset="15278.4151">9195 15763 240,'0'-11'245,"0"11"-15,7-8-16,-3 2-15,-2 0-16,6-1-15,-2 3-14,3-2-17,-2-1-9,2 1-13,0-2-12,2 2-13,-1 1-10,-2-1-15,3 1-19,1-1-17,-1 1-34,2 0-41,-3 0-37,3-1-32,1 1-49,-3 1-172,0 0-363,0-1 160</inkml:trace>
  <inkml:trace contextRef="#ctx0" brushRef="#br0" timeOffset="21924.3289">10220 10229 25,'0'0'239,"0"0"-14,-20-10-15,20 10-8,0 0-13,0 0-12,-7-3-11,7 3-15,0 0-15,0 0-12,0 0-14,0 0-9,0 0-9,0 0-7,0 0-8,0 0-2,0 0-8,0 0-9,0 0-2,0 0-1,0 0 2,0 0 2,0 0-3,0 0 10,0 0-8,27 10-4,-20-7 0,0 2-3,1 0-5,1 0 1,-2 1-3,4 1-3,-2 0 10,2 1-1,1-1-4,2 2-14,-2 2 0,2 0-4,2-3-4,-3 3 10,3-1 3,1 2 0,0-1 0,0 0-6,0-1 0,0 0-2,3 0 0,-2 1-1,-2-3-2,2 3-4,-1-1-1,4-2 0,-5 3-2,1 0-4,2-2 5,-2 1-9,-2-2 5,0 2-1,-1-1-9,-3-2 6,1 1-1,0-2-3,-2 0 5,-2-1-4,2-1 2,-6 0-8,0-1 2,1 2 1,-5-5 11,7 3-11,-7-3 8,6 4-8,-6-4-5,6 2 1,-6-2 4,0 0 3,0 0 1,6 3-6,-6-3 0,0 0 1,0 0 4,0 0-4,0 0-1,0 0-10,0 0-1,0 0-9,0 0-17,0 0-21,0 0-18,0 0-16,0 0-15,0 0-14,0 0-7,-19-12-11,19 12-13,-6-5-19,6 5-9,0 0-23,-9-5-26,6 0-194,3 5-453,-7-8 201</inkml:trace>
  <inkml:trace contextRef="#ctx0" brushRef="#br0" timeOffset="22455.8379">10655 10229 199,'0'0'211,"0"0"-14,0 0-10,0 0-14,0 0-6,0 0-18,0 0-7,0 0-9,-13-3-3,13 3-5,0 0-2,-11 14-3,5-10-8,0 5-12,-3-1-6,-4 6-2,2-1 2,-2 3-2,-8 4-4,4 0-7,-4 0-6,2 0-9,-1 0-3,3 1 1,-2-1 1,2 2-4,1-2-4,-1 2-2,4-6-7,-1 5-2,2-5-2,2-1-5,0 1-1,0-3-3,4 3-5,-3-6 0,5 1-3,-3 5-1,0-4-2,2-1 2,1-1-5,-1-1-3,1-1-1,2 0-1,0-1-7,2-7 7,-5 11-5,4-6-1,1-5 1,-4 6-2,4-6 4,0 0-4,-4 8-6,4-8 4,0 0 2,0 0-5,0 0 6,0 8-2,0-8 1,0 0-6,0 0-11,0 0-5,0 0-21,0 0-27,0 0-31,0 0-47,0 0-34,0 0-30,0 0-49,-7-20-243,7 20-536,0 0 239</inkml:trace>
  <inkml:trace contextRef="#ctx0" brushRef="#br0" timeOffset="31865.8621">12110 10332 143,'0'0'193,"0"0"-17,0 0-18,0 0-16,0 0-6,0 0-6,0 0-5,0 0-7,0 0-9,0 0-2,0 0-6,14 4-8,-8-3 0,-6-1-6,12 4-8,-4-2-3,1 2-4,1 0 14,2 1-11,-1 1-11,4 1 8,2 2-4,-2-1-3,2 2-3,0 1 4,-1-1-7,9 2-1,-8 1-2,1-3-2,5 6-4,2-3-2,-10-2-3,9 3-3,-1 1-3,-6-6-2,1 2-2,-2 0-4,-2-1-2,1 3 3,-1-2-8,-4-2-3,0 0 1,-1-2 0,-3 0-4,2 1-1,1-2-1,-4-1-2,0 1-2,0-2-1,-5-4-4,7 4 0,-3 0 0,-4-4 0,7 4 2,-7-4 1,5 3-2,-5-3-1,0 0-2,0 0 3,0 0-1,0 0 3,0 0-7,0 0-2,0 0-7,0 0-8,0 0-14,0 0-17,0 0-24,7-11-20,-7 11-11,0 0-19,1-13-24,-1 13-13,-1-12-25,1 12-17,1-12-39,-4 4-130,5-2-397,-4 1 176</inkml:trace>
  <inkml:trace contextRef="#ctx0" brushRef="#br0" timeOffset="32253.855">12607 10252 154,'-8'-2'209,"8"2"-15,0 0-10,-13 0-7,13 0-16,-12 3-8,4 3-3,1 0-12,-2 3-8,1 0-10,-3 3 0,-1 1-6,0 3-11,0-2-5,-2 8 0,-3-2-2,4 2-8,-2 0-2,2 0-6,-2 2-5,2-2-5,-1 2-5,4 0-3,-3 1-6,1-2 1,-1 1-5,1 0-2,5-5-3,-1-2-1,3-2-5,-3 1-4,3-4 6,1-1-1,0-1-3,2-1-3,-1 0-6,1-3 8,2-6-13,-4 8-1,4-8 0,-3 8-1,3-8-6,-5 5-2,5-5-1,0 0-5,0 0 3,-1 7-2,1-7 3,0 0-19,0 0-4,0 0-17,0 0-15,0 0-13,0 0-19,0 0-18,0 0-21,0 0-24,0 0-26,0 0-26,0 0-26,0 0-219,22-13-470,-17 7 208</inkml:trace>
  <inkml:trace contextRef="#ctx0" brushRef="#br0" timeOffset="39277.3249">13935 10315 132,'0'0'192,"-4"-5"-15,4 5-17,0 0-13,0 0-10,0 0-15,0 0-12,0 0-12,0 0-11,0 0-6,0 0-10,0 0-6,0 0-7,0 0-1,0 0 1,0 0 11,0 0-2,0 0-1,15 16 9,-12-10-7,6 1-4,-2 3-1,0-1-1,4 5-5,0-2-5,2 1 4,1 1-4,-1 1-2,0-1 0,2 1-2,-2-1-7,8 4-2,-3-6 0,-2 0-3,0 0-7,-2 1-1,4 0 0,-5-2-2,1 0-6,-3 0 0,2 0-4,-4-3 4,1-2-5,1 1-2,-2-1 1,-4-1-1,1 2-4,-1-2 1,-1 0-2,0-1 2,-4-4-4,9 5 8,-9-5-8,5 5 0,-5-5-4,4 4-2,-4-4-2,0 0-5,0 0-8,0 0-12,0 0-15,0 0-23,0 0-10,0 0-13,0 0-24,0 0-15,0 0-29,-3-21-18,3 21-15,-6-11-151,2 1-369,-1-1 163</inkml:trace>
  <inkml:trace contextRef="#ctx0" brushRef="#br0" timeOffset="39615.1634">14321 10274 64,'0'0'178,"0"0"-16,-11 8-2,4-1-12,1-1-12,-2 1-5,1 2-4,0 0-6,1 1-11,0 1-5,0-1-5,0 5-7,-2-1-7,1 2-8,-2 2 1,2-3-4,0 5-2,-2-4-4,0 2-5,0-1-4,-3 5-2,-2 2-5,4-1-5,2-6-5,-3-1-4,3 0-1,-1-1-4,-1 2-1,2-1-3,2-2-4,-1-2-4,-1-1-3,5 0 2,-2 0-5,1-3 1,0 1-8,0-1-6,2-1-7,-1-2-1,3-5-12,-6 10-13,6-10-13,-3 7-11,3-7-17,-2 8-18,2-8-6,0 0-31,0 0-21,7 9-16,-7-9-151,7 1-341,-7-1 151</inkml:trace>
  <inkml:trace contextRef="#ctx0" brushRef="#br0" timeOffset="40197.7861">15841 10290 66,'0'0'216,"0"0"-6,0 0-12,0-9-8,0 9-9,0 0-9,2-9-3,-2 9-6,0 0-8,4-7-12,-4 7-7,0 0-21,0 0-13,5-6-7,-5 6-7,0 0-7,0 0-2,13 3 5,-13-3 7,17 9-6,-8-2-9,3 1-3,4 0-9,2 3 0,6 3 2,1-3-8,-3 1-5,5 1 2,-1 0-4,-2 1-6,-2-2-1,3 2-7,-7-4-2,-1 1-5,1 0-1,-3 0-5,0-1-6,-1 1-1,-2-3 0,-3-1-2,1-1-2,-1 2 0,-1-2 1,-2-1-5,-1 0 2,1-1-14,-2-1 3,-4-3-14,5 5-7,-5-5-6,4 6-4,-4-6-15,0 0-6,5 2-10,-5-2-14,0 0-20,0 0-22,0 0-10,0 0-25,0 0-12,0 0-28,0 0-44,0 0-151,0 0-421,-3-22 186</inkml:trace>
  <inkml:trace contextRef="#ctx0" brushRef="#br0" timeOffset="40480.8405">16269 10242 149,'0'0'235,"-11"0"-10,11 0-12,-16 4-14,5 1-2,2 2-7,-4 2-20,-1 1-14,0 2-6,0 0-8,-2 1-14,-3 8-7,1-5-9,0 4-7,-1 0-8,6-4-7,-3 3-10,4-1-10,1-2-8,-1-1-5,1 1-1,3 0-11,0-1-3,0-4-6,2 5-8,0-7-8,3 3-11,0-2-15,0 0-17,0-3-16,2 2-12,1-2-15,3 0-22,-2 1-22,-1-8-20,8 9-35,-4-5-26,1-1-39,-1 1-118,2-2-376,-6-2 166</inkml:trace>
  <inkml:trace contextRef="#ctx0" brushRef="#br0" timeOffset="40967.1359">17417 10315 70,'0'0'194,"0"0"-7,0 0-11,0 0-9,14 4-2,-14-4-12,16 4-2,-4-3 3,2 1-8,3 4-3,4-1-11,-2 0-14,8 3 1,-6-3-1,7 1-14,1 2-12,-1-3-4,2 3-6,-4 0-9,3-1 0,-6 1-9,0-1-10,-4 1-3,-1-2-6,0 0-6,-4 2-2,1-3-3,-3 1-5,0-1-4,-2-1 0,2 1-1,-2 0-3,-2-2-4,-2 0 0,1 1 0,0-2-3,-7-2 0,9 4-3,-4-2-4,-5-2-4,8 0-3,-8 0-16,5 4-9,-5-4-9,0 0-13,0 0-13,9 1-11,-9-1-12,0 0-16,0 0-25,0 0-25,0 0-21,6-8-25,-6 8-169,2-9-393,-2 9 173</inkml:trace>
  <inkml:trace contextRef="#ctx0" brushRef="#br0" timeOffset="41249.1417">17927 10293 79,'-7'-4'230,"7"4"-3,-10-6-15,3 5-6,7 1-1,-12-1-13,12 1-12,-14 1-9,6 0-9,-2 4-9,1 1-3,-1 1-15,-3 4-2,-1 1-13,0 1-10,-4 5-7,4-2-8,-4 2-10,5-3-6,2 2-7,-5 5-7,5-5-6,-3 4-5,2-4-6,2 0-6,-5 4-2,6-5-5,1 1-1,0-1-8,1-2-10,-1 0-6,3-3-8,0 0-10,2-2-20,-2 1-14,2-3-19,1 0-19,2-7-24,-2 11-16,2-4-14,0-7-29,2 10-31,2-6-54,-4-4-144,10 1-423,-10-1 187</inkml:trace>
  <inkml:trace contextRef="#ctx0" brushRef="#br0" timeOffset="41731.4326">19367 10277 17,'-3'-5'265,"3"5"-20,0 0-16,0 0-20,0 0-14,0 0-19,0 0-14,0 0-13,0 0-11,0 0 6,0 0-5,30 3-16,-13 4-6,9 0-6,3 4-8,4 1-1,1 0-15,0 1-3,0 0-10,1 1-3,0 0-4,-2 0 0,1 1-4,-1 0-7,-4 1-8,-1-2-4,-2 1-3,-2-2-7,-9-2-2,2-1-2,-3 0-2,1-2-2,-4 1-8,-2-4-1,-1 1-2,-2-3 3,-3 1-3,3-1-2,-6-3-1,6 4-4,-6-4-5,4 4 0,-4-4-4,0 0-9,0 0-10,9 3-14,-9-3-8,0 0-14,0 0-14,0 0-15,0 0-29,0 0-17,0 0-5,-22-9-28,16 4-29,6 5-28,-16-7-167,9 1-418,-2-1 185</inkml:trace>
  <inkml:trace contextRef="#ctx0" brushRef="#br0" timeOffset="42008.4181">19833 10274 183,'-5'-7'259,"5"7"-9,-5-7-25,5 7-5,-8-6-11,8 6-10,-6-2-15,6 2-2,0 0 1,-14 5-13,9-2-10,-2 5-6,-2 1-9,1 2-9,-1 5-15,-6-1-1,3 5-8,-3 3 8,-1 0-15,1 2-7,-2 1-14,1-1-3,-1-1-2,-1 2-12,3-1-8,-3-1-3,1 2-3,1-2 13,-2-1-26,-1 0-3,-1-4 1,9-3-4,-3 0-7,5-3-23,0-1-14,1-1-11,0-3-31,4 2-31,-2-2-41,0 1-46,2-1-56,0-3-57,1 1-266,3-6-594,0 0 262</inkml:trace>
  <inkml:trace contextRef="#ctx0" brushRef="#br0" timeOffset="51236.9642">12099 11403 80,'0'0'290,"-12"-2"-16,12 2-21,0 0-23,0 0-19,-7 2-13,7-2-15,0 0-14,0 0-14,0 0-16,0 0-17,0 0-8,0 0-15,0 0-7,0 0-7,0 0-6,0 0-2,14 13-6,-8-8-2,2 1 2,3 1-7,-2-1-6,6 2-1,0 1-3,1 1 4,1 0 2,2 1-3,4 5-6,-1-2 1,2 0-5,-1 3 1,-2-1-2,0 1-6,2-1 5,-1 0-7,-4 2 3,1 1-7,-6-6-2,2 1-5,-2-1 3,-3 1-7,3-2 0,-2 0 2,-4-2-5,2-3-3,-2 1-5,1-1 4,-3 0 1,1-4 1,-2 2-5,2-1-3,-3 2 0,-3-6-3,7 4-1,-7-4-3,5 4 4,-5-4 1,5 3 2,-5-3-7,0 0 0,0 0-2,0 0-13,4 6-9,-4-6-6,0 0-7,0 0-17,0 0-14,0 0-16,0 0-26,0 0-26,0 0-22,0 0-18,0 0-25,0 0-15,-19-18-16,15 13-31,-1 1-156,-3-1-450,0-2 199</inkml:trace>
  <inkml:trace contextRef="#ctx0" brushRef="#br0" timeOffset="51566.1059">12473 11378 20,'0'0'230,"0"0"-22,0 0-17,0 0-17,0 0-6,0 0 1,0 0-7,-15 27-6,8-13-9,-3 3-4,1 7-10,-1 2-10,-1-2-8,-1 1-10,2 1-8,-1 0-6,0 1-3,2-1-7,-2-1-4,2 0-5,-2-1-9,1-2-2,3-3-8,-4 5 1,3 0-11,1-8-3,2-2-3,0-1 1,0-3-7,-3 5-1,4-7-7,2-1-2,-1-1 1,2 0 0,1-6-5,-4 7-3,4-7-11,-2 6-10,2-6-21,0 0-17,0 0-19,0 0-21,-2 8-38,2-8-48,0 0-49,0 0-211,0 0-464,0 0 205</inkml:trace>
  <inkml:trace contextRef="#ctx0" brushRef="#br0" timeOffset="64347.4631">14123 11257 42,'-8'-6'210,"8"6"-16,-7-4-7,7 4-15,-5-4-13,5 4-8,0 0-16,0 0-14,-5-5-15,5 5-7,0 0-11,0 0-8,0 0-8,0 0-7,0 0-5,20 10-5,-14-5-3,4 2 4,-2 0-5,4 1-1,-1 3-1,3 1 7,1 1-3,0 1-5,2 5-5,-2-3-3,3 2 0,-3-5-6,-2 1 1,7 4-4,1-1 1,-5 2-3,-2-6-4,0-2-4,-3 1-1,-1-3-3,0-1-1,-1 1-1,-1-1-1,-1-2-2,0-1 2,-2-2-4,0 1 3,-5-4-6,9 4-3,-5-1-10,-4-3-7,4 5-9,-4-5-10,0 0-9,0 0-7,5 3-10,-5-3-12,0 0-27,0 0-15,0 0-3,9-14-3,-7 8-26,-2-3-36,0 9-125,-6-21-330,3 9 146</inkml:trace>
  <inkml:trace contextRef="#ctx0" brushRef="#br0" timeOffset="64627.0664">14399 11173 16,'0'0'193,"0"0"-11,0 0-13,0 0-14,0 0-9,0 0-12,0 0-3,0 0 2,-19 16-5,11-5-10,1 3 2,-6 2-7,1 5-16,-3 1-4,2-1-7,0 3-8,3-6-6,1-1-8,-1 0-10,-3 6-2,6-6-5,-1 1-4,-3 6-6,3-7 1,1-1-9,1 0-1,0 0-3,2-1-5,-1 0-4,4-3-13,-3 3-22,1-4-28,2 4-18,0-4-18,1 0-12,1 0-15,1-4-28,1-1-28,1 3-151,2-4-342,4-2 152</inkml:trace>
  <inkml:trace contextRef="#ctx0" brushRef="#br0" timeOffset="65115.805">15845 11241 149,'-4'-5'185,"4"5"-10,0 0-16,-5-6-12,5 6-13,0 0-14,0 0-13,0 0-11,0 0-6,0 0 12,0 0-3,25 6 10,-13-1-8,6 1-5,0 1 4,7 5-6,-2-1-9,4 2-6,-3-1-5,4 0-5,-1 1-7,0-1-6,-3 2-2,-1-3-10,2 3 0,-4 1-7,-4-5-3,0-1-7,-5 2 4,0-2-1,-2-4-8,-2 1-4,2 1 0,-5-4-4,0 2-3,-1-3-14,-4-2-14,6 8-11,-1-6-20,-5-2-14,7 3-17,-7-3-17,2 5-23,-2-5-7,0 0-31,0 0-38,0 0-129,0 0-351,0 0 155</inkml:trace>
  <inkml:trace contextRef="#ctx0" brushRef="#br0" timeOffset="65363.1163">16199 11220 208,'-5'-5'239,"5"5"-24,0 0-16,-8-3-17,8 3-14,0 0-15,-15 8 0,8 1-6,-1-1-15,-3 4-11,-2 3-10,0-1-6,-6 4-14,6-3-5,0 1-11,0 0-2,-2 5-13,5-4-5,1 0-10,1 1-5,-1 0-18,2 0-11,2-1-11,0 2-18,-1-2-23,5 0-18,-2-4-18,3-1-24,0 0-13,4-3-16,3 0-17,1-1-187,1-2-363,3-3 161</inkml:trace>
  <inkml:trace contextRef="#ctx0" brushRef="#br0" timeOffset="65770.4067">17465 11307 61,'-4'-7'215,"4"7"-24,0 0-14,0 0-16,0 0 3,0 0 6,17-3-13,-7 4-6,4 3-7,4-1-7,4 4-10,5 1-8,1 0-7,-1 3-10,-2-2-7,1 1-12,3 1-6,-8-4-6,5 2-9,-8-1-8,3-1-4,-3 2 1,-3-1-10,0-1-4,-1 2-3,-3-3-2,0-1-3,-2 2 0,0-3-9,1 2 1,-5 0-8,0-4-7,1 1-16,-6-3-14,6 5-13,-6-5-16,6 5-20,-6-5-17,4 5-17,-4-5-20,0 0-17,0 0-29,0 0-37,0 0-115,0 0-350,0 0 155</inkml:trace>
  <inkml:trace contextRef="#ctx0" brushRef="#br0" timeOffset="66018.5082">17896 11257 116,'0'0'206,"0"0"-10,0 0-16,-6-3-5,6 3-11,0 0-9,-13 10 0,5-3-6,-2 2-14,-3 3-9,2 4-11,-2-1-8,-5 6-8,2-1-7,-1 4-11,0-1-10,2 0-3,2 0-9,-1-2-8,6-3 0,-3 5-16,-1 0-12,5-6-19,-1-1-12,1-1-15,3-2-20,-2 2-18,6-5-16,-4 0-21,6-2-10,0-1-7,3-2-35,-1 1-172,1-2-348,4 0 153</inkml:trace>
  <inkml:trace contextRef="#ctx0" brushRef="#br0" timeOffset="66416.9577">19156 11332 126,'0'0'191,"0"0"-21,0 0-13,0 0-5,0 0 10,0 0 4,0 0-9,27 7-8,-15-1-9,3 4-13,2-1-9,7 6-4,-1-1-8,1 0-8,-1 3-7,-5-5-6,7 5-10,0-3-10,-4 2-1,-5-4-4,8 4-6,-8-3-3,1 0-2,1-1-6,-1 0-6,-2-1-1,-1 1-3,0-3-4,-2 0 0,-2-2-4,0 1-1,0-3-11,-2 0-9,-2 0-17,1-1-24,-7-4-21,6 4-22,-6-4-27,5 6-26,-5-6-27,5 1-41,-5-1-168,0 0-399,0 0 176</inkml:trace>
  <inkml:trace contextRef="#ctx0" brushRef="#br0" timeOffset="66622.8708">19580 11378 1,'-11'0'274,"-4"1"-10,-2 1-20,-5 3-14,2 1-15,0 3-14,-5 1-19,5-2-13,-5 7-17,0 1-15,0-2-16,2 4-19,3 1-30,-1 1-40,2 1-41,0 2-34,1-1-52,4-1-60,0 1-194,-4-2-379,7-5 168</inkml:trace>
  <inkml:trace contextRef="#ctx0" brushRef="#br0" timeOffset="67282.9267">13892 12382 59,'9'9'208,"1"4"-19,2 1-14,2 1-10,1 5-10,4-2-11,1 1-17,-1-1-12,1 0-11,0-1-11,1 2-3,2-1-10,-3-1-8,0 0-11,-7-4-6,3 0-5,-2-2-6,0-2-5,-1-3-6,-3 1-25,-1-1-13,-1-1-6,-2 0-13,0-1-12,-1-1-14,2 1-16,-7-4-16,8 4-8,-8-4-26,0 0-22,0 0-104,0 0-261,0 0 115</inkml:trace>
  <inkml:trace contextRef="#ctx0" brushRef="#br0" timeOffset="67498.8085">14156 12378 43,'0'0'216,"-3"-7"-8,3 7-17,0 0-15,0 0-6,0 0-9,0 0-12,-17 20-5,13-8-13,-4 3-6,-1 3-11,-1 6-16,0 1-10,-2 1-6,-3 2-9,2 1-11,1 1-4,-2-2-13,2-1-8,1-1-27,2 1-15,1-8-17,2-2-18,1 0-20,1-2-26,2 1-10,1-5-31,1-2-33,1-1-138,-1-8-323,6 8 144</inkml:trace>
  <inkml:trace contextRef="#ctx0" brushRef="#br0" timeOffset="67810.4049">15477 12323 89,'0'0'208,"0"0"-8,0 0-25,0 0-8,15 5-4,-2 0-11,-3-1-8,6 2-15,3 3-9,6 1-12,-1 4-13,3-1-10,-1 4-5,0-1-7,-1-2-12,0 1-10,0-1-15,-2-2-23,0 0-18,-5-1-24,-3-3-25,3 2-33,0-3-23,-2-2-41,1 2-135,-6-5-310,0 0 138</inkml:trace>
  <inkml:trace contextRef="#ctx0" brushRef="#br0" timeOffset="68034.9185">15898 12319 129,'-15'11'212,"3"-4"-16,-3 3-12,1 2-13,0 1-13,0 3-14,0-1-10,-4 6-14,3 1-10,-1 0-13,1 0-10,2 0-11,1 1-12,3-4-23,1 3-19,1-5-30,2 4-26,-1-3-33,2-3-28,2 0-54,-2 1-117,4-5-287,0 0 127</inkml:trace>
  <inkml:trace contextRef="#ctx0" brushRef="#br0" timeOffset="68396.0674">17346 12357 214,'13'3'218,"-3"1"-17,3 1-21,4 3-6,7 3-11,2-1-10,-1 2-14,2 0-11,-2-1-12,0 4-12,2-2-12,-1 0-12,3 2-1,-3-3-12,-8-2-7,8 4-12,1-2-14,-8-4-18,-1 1-13,1-2-17,-4 0-11,3-2-16,-5-2-6,1 1-12,-2 1-11,-1-3-8,-1 1-18,-1-2-17,-1 0-24,-8-1-129,10 1-286,-10-1 127</inkml:trace>
  <inkml:trace contextRef="#ctx0" brushRef="#br0" timeOffset="68654.8502">17758 12330 124,'-12'0'267,"0"3"-5,1 1-12,0 2-18,2 3-11,1 0-24,-2 5-13,-1 0-17,0 4-7,-1 4-14,0 2-14,3-2-10,3 3-16,-2-2-16,0 2 0,3 0-13,1 0-11,0-1-17,1-5-15,-1 0-26,0-1-14,2-1-28,-1 1-21,0-1-22,3 0-30,-1-4-25,4-2-19,-2 0-25,-1-2-199,0 1-406,4-3 181</inkml:trace>
  <inkml:trace contextRef="#ctx0" brushRef="#br0" timeOffset="68995.8806">19022 12375 175,'11'1'222,"-1"1"0,-1 3-8,7 2-6,2 3-7,6 1 0,3 4-13,1 1-16,2 3-17,-1 0-15,-1-1-14,0 3-11,4 1 1,-4-1-12,0-2-11,2-2-8,-2 1-8,0-2-8,-4-1-6,-1-1-9,-6-4-2,-1 1-8,-2-3-15,-2-2-12,-1 1-6,-2-2-11,-2-2-6,2-1-13,-4 0-4,0 1-15,-5-3-14,8 1-25,-8-1-35,0 0-33,7-10-36,-7 10-236,-1-12-452,1 12 200</inkml:trace>
  <inkml:trace contextRef="#ctx0" brushRef="#br0" timeOffset="69204.7265">19454 12385 203,'-18'8'284,"4"2"-13,-1 0-15,0 3-20,-1 2-25,4-1-16,-1 3-20,-3 3-17,7-2-16,-5 5-15,5-5-13,-1 5-21,-3 2-29,4-2-46,-1 1-42,-2-2-49,5-6-75,-1 4-236,-2-5-416,-3 0 184</inkml:trace>
  <inkml:trace contextRef="#ctx0" brushRef="#br0" timeOffset="70294.1458">15430 13463 144,'0'0'218,"7"2"-2,-7-2-9,11 4-8,0 0-7,0-2-8,2 2-6,6 0-4,3 4-10,-3-1-7,9 3-11,2 0-10,-2 2-12,0 2-8,0-1-7,-2 0-8,1 3-6,2 0-7,-2 1-2,-1 0 1,0-2-4,1 3-7,-4 0-5,2 0-5,0-3-3,-2 1-7,-6-4-9,5 6-7,-4-4-3,1 4 0,-3-6-6,-3 0-3,-3-5-1,-1 0-8,-3-1 2,0 0-1,2 0-12,-2-1-6,0 1-17,-3-2-16,3-2-13,-6-2-8,6 6-8,-6-6-8,6 4-16,-6-4-11,4 3-17,-4-3-16,0 0-35,0 0-28,0 0-29,-1-25-22,-2 10-150,-3-10-423,0 6 187</inkml:trace>
  <inkml:trace contextRef="#ctx0" brushRef="#br0" timeOffset="70497.5389">15997 13526 30,'0'0'223,"0"0"-6,-18 4-9,10 1-11,-1 4-8,-3 1-5,-3 6-10,1 0 3,-1 4-9,-2 1-5,3 2-18,0 3-11,1-4-15,2 2-15,0 0-7,0 1-7,4-7-14,-1 1-8,0 5-8,3-5-20,1-4-20,-1 2-27,0 1-24,1-1-26,1-1-27,0 1-38,-1-3-38,3-1-52,-2-2-157,3 0-399,1-4 177</inkml:trace>
  <inkml:trace contextRef="#ctx0" brushRef="#br0" timeOffset="70898.6249">17460 13491 50,'0'0'209,"0"0"-7,0 0-11,13 1-10,-13-1-5,13 5-3,-2-2-5,6 5-7,3-1-10,5 2-14,4 0-11,-2 3-10,3 0-11,-1 2-10,4-1-7,-1 0-13,-4 1-5,0-1-5,-4 0-5,-7-4-8,-1 2-10,-1-2-7,-3-3-12,-1 2-10,-1-2-9,-1 2-13,-2-4-8,0 1-7,-3 0-6,1-2-9,-5-3-6,10 5-7,-10-5-13,5 3-14,-5-3-15,0 0-32,0 0-11,8-11-45,-8 11-130,0-16-337,-2 7 149</inkml:trace>
  <inkml:trace contextRef="#ctx0" brushRef="#br0" timeOffset="71099.7696">17834 13448 193,'-17'7'292,"-2"2"-7,-6 6-11,2-1-21,-2 3-18,0 0-25,2 0-15,3 3-24,-2-2-13,3 4-16,1-1-19,4-6-9,4 3-15,-1-2-16,1 2-11,4 6-28,0-4-25,0 5-19,3-9-23,-1 3-34,2 0-25,-1-2-30,1-1-30,2-4-27,3-2-228,-3-1-428,3 0 189</inkml:trace>
  <inkml:trace contextRef="#ctx0" brushRef="#br0" timeOffset="71490.4025">19351 13392 20,'0'0'241,"0"0"-17,4-7-13,-4 7-11,4-5-14,-4 5-9,0 0-11,5-3-14,-5 3-10,0 0 5,0 0-7,18 7-7,-10-2-14,2 1-9,5 1-7,2 4-12,1-1-10,-2 1-7,1 0-8,1 1-5,-3-1-6,3-2-5,-1 3-5,-1-1-3,1 0-4,0 0-3,-1-1-4,2 0-6,-1 0-4,-1-1-6,-4-1-9,-1-4-12,-2 2-14,0-1-10,-3-1-16,1-1-7,-2 1-18,0-2-20,-5-2-22,8 3-26,-8-3-39,0 0-232,0 0-445,10-6 197</inkml:trace>
  <inkml:trace contextRef="#ctx0" brushRef="#br0" timeOffset="71695.2581">19605 13325 205,'-12'3'287,"-1"0"-8,-1 5-19,-4-1-17,3 2-6,0 4-19,-4 4-21,6-1-22,0-1-15,-2 1-22,0 6-3,6-3-17,-2 4-8,2 0-14,-2 0-23,4-6-29,-2 7-32,-2-1-37,2 2-50,-1-2-50,1-6-52,-4 6-255,0-2-466,3-7 207</inkml:trace>
  <inkml:trace contextRef="#ctx0" brushRef="#br0" timeOffset="72624.7372">17528 14375 129,'0'0'242,"0"0"-14,0 0-15,0 0 1,0 0-2,0 0 2,29 19-1,-11-8-6,9 6-3,0 2-11,2 2-18,2 1-18,1-1-10,7 7-8,-8-4-16,7 6-19,-9-5-3,0-4-5,2 3-15,-3-1-8,-1-1-1,-2-2-8,-2 3-8,1-1-6,1-2-4,-4 0-16,-5-5-18,-1-3-25,-2 2-11,0 0-6,-6-8-13,2 2-13,-4-4-8,-1 2-4,2-2-8,-3 0-5,-3-4-20,7 3-14,-7-3-21,0 0-31,0 0-25,0 0-35,-11-27-174,2 12-433,-2-1 191</inkml:trace>
  <inkml:trace contextRef="#ctx0" brushRef="#br0" timeOffset="72855.3947">17887 14437 208,'-10'4'270,"0"5"-2,-2 3-15,-5 7-16,-6 1-12,4 5-11,1-1-11,-2 2-15,1 2-18,-1-3-10,3 1-22,0 1-11,3 2-13,-2-2-13,1 2-7,5-2-1,-4 2-32,2-4-9,5 0-17,2-7-23,1-1-26,2 0-29,2-2-27,0-3-22,3 0-28,2-2-32,2-2-34,2-1-46,-2-2-154,7-2-418,4-3 185</inkml:trace>
  <inkml:trace contextRef="#ctx0" brushRef="#br0" timeOffset="73170.9798">19155 14437 181,'16'4'252,"2"0"0,1 2-14,0 2-15,3 6-15,3 2-14,-2 3-5,3-3-9,-1 3-18,-5 2-12,7 1-11,1-1-10,-1-1-16,-2 3-9,2-3-10,3 4-12,-6-6-8,0-1-6,1-1-6,-9-6-17,1 2-15,-4-2-14,-2-3-15,-2 1-16,-3-3-21,3 2-22,-4-4-20,-1 2-20,-4-5-22,7 4-16,-7-4-37,0 0-27,0 0-179,0 0-410,-8-24 181</inkml:trace>
  <inkml:trace contextRef="#ctx0" brushRef="#br0" timeOffset="73384.5894">19511 14451 9,'-10'4'245,"2"-2"-1,3 6-12,-2 0-15,-2 2-10,-1 5-12,2 1-14,-3 10-15,1-2-15,1 2-12,2 0-13,-7 2-16,7-2-11,-3 1-18,4-2-15,-3 2-15,0-4-31,2 0-15,1-3-29,-2-1-32,2-1-33,1 0-34,1-1-35,0-1-191,-5-1-379,8-6 168</inkml:trace>
  <inkml:trace contextRef="#ctx0" brushRef="#br0" timeOffset="74941.1544">19355 15486 1,'0'0'270,"0"0"-6,0 0-8,0 0-6,0 0-9,13 19-22,-1-11-10,6 2-10,6 2-13,-1 2-14,0-1-8,1 3-11,7 2-4,-2-1 13,3 2-28,1 0-5,1-1-20,10 8-9,-12-9-7,12 6-11,-14-8-10,1 0-2,-1 0-11,-5-3-16,-1-1-16,-6-2-5,-5-3-14,-1 0-9,-2 0-15,-1-4-13,-4 2-4,1-2-3,-2 1-12,-4-3-5,10 3-7,-10-3-5,0 0-15,0 0-11,0 0-22,0 0-20,0 0-12,0 0-27,-20-12-29,8 5-41,-4 1-146,0-4-420,-3 1 186</inkml:trace>
  <inkml:trace contextRef="#ctx0" brushRef="#br0" timeOffset="75162.4501">19698 15516 228,'-9'-3'287,"9"3"-8,0 0-11,-13 7-16,4 0-11,-1 6-10,-4 4-10,-2 5-10,-4 4-20,-2 0-16,1 1-20,3 2-13,-5 0-16,1 0-14,2 1-14,1-2-25,-1 1-27,1 0-23,-1-2-21,4 0-24,0 2-29,3-3-30,0-1-37,3 3-53,3-11-40,-2 6-241,3-6-489,1-5 217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2:21.25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11485 3575 29,'3'-2'137,"-3"2"2,4-3-4,3-1-4,-5 1 4,-2 3-6,4-1-2,0-3 8,-4 4-16,4-4-7,-2-1-5,1 2-5,-2 2-12,0-3 4,3 0-2,-3 1-5,2 0-18,-3 3-6,3-4-3,-1-2-9,3 2-4,-4 0-8,2 0 2,-2 0-2,1-1 0,0 3 10,-2 2 0,1-5 5,2 3-3,-3 2-4,1-6 0,-1 6-5,0 0-4,0-3-1,0 3-1,0 0-4,0 0-4,0 0-2,-4-5-3,4 5-4,0 0 1,0 0-3,0 0-1,0 0-2,0 0-2,-6 12 9,2-7 3,-3 1 0,0 1 2,1 0 2,-1 5 4,-1-6 8,0 7-5,-2 1 0,-2-1-2,1 2-3,-2 0 7,-4 6 1,2-2-3,1-4 3,-4 6-1,8-4-5,-3-2-1,0 2 2,-1-2-2,6-1-5,-2-4 0,1 2-1,0 2-3,2-6-2,2 2 1,-2 0-2,3-1-1,-2-1-6,1-2 0,1 0 2,1-2-3,2 2 0,-3-2-5,3-1 8,-2 1-2,3 1-4,0-5 3,-1 3-3,1-3 3,0 0-2,0 0-6,-1 5 3,1-5-1,0 0 1,0 0 4,0 0-2,0 0-5,9-15-3,-5 10 3,1-4 0,1 1 2,1-1 0,-2 1 0,4-5 1,-1 3-2,0-1-5,1 4 8,1-4-8,2 0 1,-2-3 3,3 1-4,-7 4 2,7-5-2,1 4 1,-2-3-1,0 0-1,1 0 2,1-1-5,-2 3 7,1-4-4,0 3 7,0-2-8,1 2-1,-1 0 7,-2 1-4,1-1 1,-4 3-1,2-2 4,-1 5-2,-4-5-4,3 4 2,-2-3 3,-1 4-3,-1 0-1,0 0 10,-4 1-9,5-1 2,0 0-5,-1 1 7,0 1-8,0-1 2,-2 0-2,1 1 14,-1 0-8,1 1-3,-2 0-1,-1 3-1,4-5 3,-4 5 3,0-2-2,0 2-2,0 0-2,5-3 0,-5 3-3,0 0 16,0 0-15,3-2 0,-3 2 1,0 0-2,0 0 5,0 0-3,0 0 10,0 0 4,0 0-4,11 3 0,-11-3 3,4 4 2,0 1 4,-2-2 6,1 4 17,1-3-9,1 5 2,0-2-5,-1 2 1,1 0-1,1 2 14,1-2-8,-2 3-4,4 3 9,-3-5 17,1 1-22,0 4 15,3 2-19,-2-2-2,-3-4-6,0 1 5,5 2-1,-2 2 0,0-3 1,-3-3-10,1 0 10,-2 4-5,-1-6-3,2 2-1,-1 0 2,0 0-8,-2-4-1,2 2 7,-1-3-2,-1-1-8,-1 0 4,-1-4-4,4 8 8,-4-3-6,0-5 1,0 0 1,0 4-6,0-4-5,0 0-6,0 0-2,0 0-18,3 6-14,-3-6-17,0 0-17,0 0-12,0 0-23,0 0-17,0 0-19,0 0-19,0 0-22,0 0-30,0 0-25,0 0-10,4-17-12,-4 11-209,-3 1-512,3 5 226</inkml:trace>
  <inkml:trace contextRef="#ctx0" brushRef="#br0" timeOffset="366.9574">11294 3605 56,'0'0'209,"-6"-1"-14,6 1-16,0 0-10,0 0-15,-9 1-9,9-1-2,0 0 2,0 0-4,0 0 5,21 1-6,-8-1-1,5 3-11,1 0-9,3-3-11,8 1-6,-2 1-5,0-1-4,-1-1-11,4 2-3,0 1-8,1-3-6,0 0-5,-1 0-8,-2 0-4,-7 0-8,0 0 1,-3-3-6,1 3-1,-2 0-1,-7 0-6,1 0-4,-4 3-4,-1-3-5,0 0-9,-1 0-10,-6 0-11,9 0-14,-5 2-6,-4-2-16,8 2-13,-8-2-20,0 0-21,6 3-25,-6-3-41,5 2-7,-5-2-11,0 0-14,9 4-141,-9-4-372,10 1 164</inkml:trace>
  <inkml:trace contextRef="#ctx0" brushRef="#br0" timeOffset="3275.9677">12971 3406 126,'0'0'149,"3"-6"-3,-3 6-2,3-2-11,-3 2-4,0 0-2,0 0-10,0 0-8,0 0-10,0 0 2,0 0-3,0 0 10,-3 12 15,0-6-2,-1 3 4,-2 3-10,-2 0 0,0 4-2,-5 0-5,2 1-3,-2 5-8,-1-8-9,1 10 6,-2-2-1,-1 0-9,5-8-5,0 2-3,0-2-6,1 0-4,1-4-8,3 0 1,-1-2-11,1 3 4,2-6-10,2 0-5,-2-2-4,1-2-3,3-1-6,-4 9 1,4-9 1,-2 5-2,2-5-6,-3 3 6,3-3-7,0 0 3,0 0-1,0 0-4,0 0-1,0 0 0,0 0 1,0 0-8,13-14 2,-5 6-1,-1-1 1,0-2-6,0 2 12,2 0-11,0-1-1,0 0-6,2-2 6,-1-2-2,-3 4-9,1 0 0,0-2 3,-1 3-1,1-2-2,4-1-3,-5 1 1,2 1 1,-1-2 3,0 1-5,3-5 6,-5 8-6,3-6-3,-2 4 4,4-2 0,-1-1-2,-2 4 3,1 0 12,-1-3-9,1 7-3,-3-5 3,2 4 2,-2 1-2,-2-1 1,1 2 2,0-3 0,0 4 0,-4-1 3,2 1 2,2 0-4,-5-1-1,0 4 0,4-3 3,-4 3-2,4-2 2,-4 2 0,0 0-6,1-4 3,-1 4 1,0 0 1,0 0-2,0 0 2,0 0-1,0 0 3,0 0-1,0 0 7,2-3-7,-2 3-3,0 0 1,0 0 0,0 0-3,0 0 1,0 0-1,0 0 5,0 0-6,0 0 2,0 0 5,0 0-3,0 0 3,0 0-4,0 0 2,0 0 1,0 0 0,0 0-1,0 0-1,0 0 1,0 0-2,0 0 1,0 0 0,0 0 7,0 0-5,0 0 3,0 0-2,0 0-2,0 0 1,0 0 1,0 0 0,0 0 1,0 0-2,0 0-1,0 0 4,0 0-7,0 0 3,0 0 3,0 0-3,0 0-2,0 0 5,5 0-3,-5 0-2,0 0 4,0 0-2,0 0 9,0 0-4,0 0-5,0 0 4,0 0-3,0 0 0,0 0 0,0 0-3,0 0 1,0 0 4,0 0-2,0 0 0,0 0 3,0 0 0,0 0-6,0 0 3,0 0 0,0 0 4,0 0-5,0 0 0,0 0 3,0 0 0,0 0-2,0 0 2,0 0 4,0 0-8,0 0 9,0 0-15,0 0 8,0 0-3,0 0 1,0 0 0,0 0 2,0 0 0,0 0-1,0 0-1,0 0 2,0 0-1,0 0 1,0 0-5,0 0 7,0 0-2,0 0 1,0 0-2,0 0-1,0 0 3,0 0 0,0 0-2,0 0 2,0 0 2,0 0-9,0 0 6,0 0 0,0 0 0,0 0-4,0 0 0,0 0 4,0 0 0,0 0 2,0 0-4,0 0 5,0 0-3,0 0 1,0 0 0,0 0-3,0 0 7,0 0-5,0 0 0,0 0 0,0 0 1,0 0 2,0 0-2,0 0 1,0 0-2,0 0 5,0 0-7,0 0 3,0 0-3,0 0-2,0 0 8,0 0-7,0 0 7,0 0-2,0 0-8,0 0 3,0 0 3,0 0-1,0 0 5,0 0 0,0 0-4,0 0 4,0 0-6,0 0 2,0 0 0,0 0 0,0 0 2,0 0-2,0 0 3,0 0-3,0 0 0,0 0 1,0 0-4,0 0 5,0 0-3,0 0-1,0 0 3,0 0-2,0 0 3,0 0-1,0 0-2,0 0 5,0 0-1,0 0-2,0 0 2,0 0-2,0 0 0,0 0-2,0 0-2,0 0 4,0 0-2,0 0 1,0 0 0,0 0 1,0 0-3,0 0 7,0 0-1,0 0-3,0 0-1,0 0-1,0 0-1,0 0 2,0 0-4,0 0 3,0 0-1,0 0 1,0 0 1,0 0-3,0 0 8,0 0-5,0 0 1,0 0-3,0 0 1,0 0-1,0 0-1,0 0 4,0 0 2,0 0-6,0 0 1,0 0 1,0 0 2,0 0 1,0 0-1,0 0 0,0 0 0,0 0-3,0 0-1,2-4 1,-2 4 4,0 0-2,0 0-3,0 0 12,0 0-15,0 0 4,0 0 3,0 0-1,0 0 0,0 0 1,0 0-1,0 0-1,0 0-1,0 0 0,0 0 4,0 0-2,0 0 1,0 0-4,0 0 3,0 0 5,0 0-7,0 0 2,0 0-2,0 0-1,0 0 3,0 0-2,0 0 4,0 0-5,0 0 2,0 0 0,0 0-1,0 0 4,0 0-3,0 0 3,0 0-3,0 0 0,0 0 2,0 0 0,0 0-7,0 0 8,0 0-3,0 0 4,0 0-1,0 0-3,0 0 1,0 0-2,0 0 4,0 0-4,0 0 2,0 0-1,0 0 2,0 0 1,0 0-4,0 0 2,0 0 0,0 0-1,0 0 3,0 0 2,0 0-5,0 0 0,0 0 5,0 0 0,0 0 0,0 0 3,0 0-1,0 0 8,0 0-5,0 0-4,0 0 1,0 0 2,0 0-2,0 0 1,0 0-4,0 0 9,0 0-3,0 0-3,0 0 5,0 0-7,0 0 7,0 0-1,0 0 3,0 0-6,0 0-4,0 0 10,0 0-3,0 0-2,0 0 5,0 0-6,0 0-2,0 0 4,0 0-4,0 0 3,0 0 4,0 0-5,0 0-7,0 0 3,0 0 2,0 0 0,0 0 3,0 0-1,0 0 0,0 0-5,0 0-2,0 0 9,0 0-6,0 0-4,0 0 2,0 0-1,0 0 3,0 0-3,0 0 5,0 0-7,0 0-3,0 0 7,0 0-6,0 0 6,0 0 0,0 0 0,0 0-3,0 0 0,0 12 11,0-9 8,0-3 5,4 7-12,-3-4 0,-1 1-3,1 0 5,2 0-3,-3-1 1,0 0 6,4 1 5,-3 0-2,-1 0 5,3-1 1,-3 0-6,1 2 11,-1-2-11,4 0-12,-3 1 9,-1-1-3,0-3 3,3 6-3,-2-3-3,-1-3 10,4 2-11,-4 3 2,2-2-2,-2-3-3,0 7 3,3-6 8,-2 4 0,1-2-2,0 1 4,-1 0-8,2-1 2,-2 0 2,-1 0-4,4 2 4,-3-1 2,2 1-4,-2 1 10,4 0 1,-1 0-3,0 0 11,0 2-11,-1-2-2,1 3 0,0 1 2,1-1 5,0 2 1,0-4-2,1 4 0,-1 0-5,0 0 0,0-1 6,4 4-2,-4-4 1,1 5 5,0-3-8,-2-2 5,5 4 1,-3-2 6,-1 4-9,1-7 2,-2 3-3,2-3 0,-2 1-4,0-2-1,-1 0-1,0 0-4,0-2 1,2 1 1,-1-1 4,-3-1-3,4 2-4,-1-2 0,-3-1-2,2 0-1,-3-4 2,1 5-6,2-1-1,-3-4 2,0 3-1,0-3 3,0 0-5,0 0 2,6 5 5,-6-5-8,0 0 4,0 0-5,0 0-14,0 0-17,0 0-16,0 0-25,4 3-23,-4-3-24,0 0-24,0 0-22,0 0-21,0 0-24,0 0-26,0 0-25,0 0-32,0 0-28,0 0-254,4-11-620,-4 11 274</inkml:trace>
  <inkml:trace contextRef="#ctx0" brushRef="#br0" timeOffset="4999.9699">12911 3609 44,'0'0'57,"0"0"-5,-3-7-3,3 7 13,0 0-11,0 0 5,0 0 0,0 0-1,0 0-1,0 0 6,0 0-6,0 0 4,0 0 0,0 0 15,0 0-16,0 0-2,0 0 1,0 0-3,0 0 4,0 0-10,0 0-1,0 0-3,0 0-14,0 0 2,0 0 0,0 0 0,0 0-1,0 0 2,0 0-18,0 0 4,0 0-1,0 0-3,0 0-2,0 0-2,0 0-4,0 0 6,0 0-1,0 0-6,0 0-4,0 0 7,0 0-4,0 0-2,0 0-1,0 0 3,0 0-4,0 0 5,0 0 1,0 0 6,0 0-1,-4-1-1,4 1 5,0 0 1,0 0 1,0 0 4,0 0 7,0 0-2,0 0 4,0 0 1,0 0 3,0 0 2,0 0 0,0 0 0,0 0-6,0 0 7,0 0 4,0 0 1,-11 8 7,7-8-4,4 0 3,-4 3 2,3-1-4,-2 0 0,-1 0-4,4-2-2,-7 6-2,3-2 7,-2 0 0,3-1-3,-1 1-2,0 1-3,-1-1 0,-2 1 2,0 2 1,3 0 0,-1 0-2,-1-2-3,1 0-2,0 3 2,-1-4-6,3 0-2,0 2 3,-1 1-2,2 1 0,-2-2-6,-1 0-2,1 0 5,0 0-3,2 0-1,0-1 1,-2 1-2,2-2-6,2-4 2,-4 8 0,1-4-3,1 1 4,2-5-7,-5 9 0,2-7 1,2 3-1,1-5 1,-4 7-1,4-7-3,-2 6 2,0-2 2,2-4 7,0 0-11,-2 4-3,2-4-3,0 0 1,-3 7-2,3-7 5,0 0-2,0 0 1,-1 5-1,1-5-4,0 0 6,0 0-2,0 0-2,0 0 1,-5 5 2,5-5 7,0 0-13,0 0 6,0 0-3,0 0-1,0 0-7,0 0-10,0 0-13,0 0-16,0 0-14,0 0-17,0 0-22,0 0-16,0 0-24,0 0-22,0 0-24,0 0-21,0 0-18,20-7-139,-20 7-393,13-5 175</inkml:trace>
  <inkml:trace contextRef="#ctx0" brushRef="#br0" timeOffset="5517.8965">12870 3677 59,'0'0'152,"0"0"-6,0 0 3,0 0-5,0 0-2,-3 0-1,3 0-3,0 0-4,0 0-6,0 0 0,0 0-8,0 0-5,0 0-7,0 0-3,0 0-6,0 0-7,0 0-3,0 0-10,0 0-6,0 0 1,18 2 2,-13 0-2,8-2-2,0 0-1,-3 1-1,12-1-2,-2-2-6,-1 3 1,4-1-12,5 0-2,-1 0-4,-5-1-5,-3 3-7,4 0 0,-1 1-3,-3-3-3,3 0-3,-2 0 3,-3 0-7,-2 0-3,3 0-2,-8 0 1,3 0-3,-4 0-1,0 1 0,-9-1-1,9 3 1,-9-3 5,10 0 1,-10 0-5,0 0 0,10 0 1,-10 0-6,0 0 0,0 0-1,0 0-10,9-3-16,-9 3-21,0 0-18,0 0-32,0 0-36,0 0-44,0 0-51,0 0-41,0 0-167,0 0-463,0 0 206</inkml:trace>
  <inkml:trace contextRef="#ctx0" brushRef="#br0" timeOffset="6652.0696">14655 3546 59,'0'0'239,"0"0"-9,1-3-7,-1 3-8,0 0-10,0 0-12,0 0-10,0-6-10,0 6-4,0 0-16,0 0-8,0 0-15,0 0-10,0 0-11,0 0-2,0 0 2,0 0-5,0 0 7,1 14 0,-1-7-1,-1 1 10,1 3-13,0-3 7,-2 3-7,2 2-14,-3 1 6,3-3-9,-4 7 5,3-3-5,-2 2-6,2 2-14,-7 5-5,7-6-3,-1-1 3,-5-2-7,7-3-8,-1-1 1,1 1-2,0-4-11,-3 0-5,3-2 2,0 1-6,0-2-2,0 0-4,-1-2-1,1-3 0,0 8-4,0-7-3,0-1-2,0 0-10,0 5-11,0-5-4,0 0-34,0 0-12,0 0-16,0 0-17,0 0-24,0 0-23,0 0-31,0 0-30,0 0-23,4-14-37,-3 6-37,2-1-247,-3 0-589,4-3 260</inkml:trace>
  <inkml:trace contextRef="#ctx0" brushRef="#br0" timeOffset="7480.092">14522 3513 11,'8'-3'169,"-3"0"-8,4 1-11,2-3-14,-2 1-12,5 2-3,0-1-8,4 0-10,-1-2-5,3 2-11,1-1-7,-3 1-10,1-2-6,1 4-6,-2-1-3,1 1-5,-1-1-3,0-1-8,2 3-2,-3 0-4,2-3-3,-2 3-2,-3 0 0,-1 0-6,-2 0-1,2 3-2,-1-3-3,-1 1 4,-2 2-4,-3-2-4,2 0 1,-2 0-4,-3 0 2,3 3 6,-4-2 1,1 0 6,1 0-2,-4 2 2,0 0-1,2 2 0,-2-3 1,0 2-3,0-1 2,-2 4-2,2-3-4,-4 0 2,3 5 4,-3 0-3,-1-2 3,-1 2 1,-1-3 0,1 4-1,0-3-2,-2 2 0,-2-1-1,-1 0 1,1 2 2,-1-3-3,2-1 3,-3 2-6,1-4-1,2 3 0,-4 1 3,4-2 3,0 0 0,1 0-2,-2-2-3,5-2 3,-5 2-3,6-1-3,-4 0-2,7-3-1,-6 2-1,5-1-2,-2 2 3,4-4-3,-5 1-1,1 1 3,4-2-3,0 0 6,0 0-3,0 0 3,-3 2-2,3-2 2,0 0-3,0 0 1,0 0-3,0 0 3,16-6 2,-7 2 2,1 3-6,2-2 1,-1 0-2,2-3 3,5 2-4,-5 3 0,2-3 1,3 2-3,-4 1 2,3 0 2,-2 1-7,-2 0 6,5 0-2,-5 1 0,1-1-4,-4 3 1,4-3 0,-3 4 0,-2-3 0,-1 2-2,2 0 1,-2 1 1,-2-1 0,-2 0 5,3 3 0,-1-1 2,-1 1 0,-3 0 1,1 1 3,-3 3-3,0 0 3,-3-1-1,1 1 1,-2-2-2,-2 4 3,1-4 0,-3 3-2,-1-1 3,-5 2-1,1 0 2,-1-4-1,-1 4 8,0-5-5,0 3 8,-2-4-3,-3 2 2,0-4 5,-2 1 0,-1-2-3,-5-1 2,1 0-4,3-1-3,-2-3 4,6 2 5,-1-3-12,1 3-2,3-4 2,1 0-5,3 1 2,2-1 1,0-1-11,1 3 5,-4-4-2,5 2-7,0-1-7,-1 3-13,2 0-10,3-3-19,-2 0-20,3 1-24,1 1-28,3 3-32,-5-4-41,5 4-60,1-10-235,-1 10-525,5-4 232</inkml:trace>
  <inkml:trace contextRef="#ctx0" brushRef="#br0" timeOffset="8725.9707">17028 3699 78,'-3'-3'121,"3"3"-8,-1-5-3,1 5-6,-4-7 1,4 4-2,0 3-10,-4-4-3,4 4-18,-2-7 14,-1 4-21,3 3-9,-5-3 1,0 1-7,-4 1-4,1 0-3,1 1-2,-5-3 1,3 1 0,0 2 0,-2-3-2,-1 3-6,2 0 0,0 0 4,2 0-11,-1 0 0,0 1 1,2 1-4,-2-2 0,-2 2 2,3-2-9,-3 3 6,1-2 5,1 1 1,0 2-3,0-1 4,-2 1-3,0 1-3,1-2 4,0 2 1,-1 1-4,1-3-2,0 2-3,1 3 4,0-4-5,0 4 8,2-2-3,-1 1 2,0 1-2,1 1-4,1-1-6,-1 1 4,1 1 1,0 0 19,-1 0 2,1 1-4,2 0-4,-1-1 8,-2 5-2,5-2-5,-2-3-1,0 2-4,3 0-1,-2-3 0,3 3-2,-2-1 6,4 0-3,-2 0 1,0 2 7,3-2-6,-3 0 2,1 0-2,2 1 4,-2 0-1,3 0 0,-2-1 4,2 1 4,1 0-1,-1 0-2,1-2-2,-1 1-2,3 0-6,1-1 1,-1 1-1,0-2-2,2-3-3,-1 4 1,2 0 0,4-2-2,0 3 2,-2-5-8,3 3-4,4-1 3,-6 0 0,2-3-3,0 3 3,-4-3-1,8 2-1,-1-2 1,-6-2-1,3 1-3,3-4-2,2 2 2,2-1 0,-3-2 2,0-1-2,3 0-4,-3-2 0,3 1 1,-1 0 6,-1-2 13,-2-1-16,-3 2 1,-2-1 3,0 3-1,-1-3 6,-2-1-3,-2 3 1,1 1-1,-3-1-1,0 1-1,1-1-2,-3-2 0,1 1-3,0 3 2,-1-1-6,1 0 1,-2-1 3,-3 3-8,2-4-13,-2 4-8,4-4-16,-4 4-27,4-1-27,-4 1-29,0 0-31,0 0-43,0 0-49,0-3-64,0 3-163,3-6-506,-2 3 224</inkml:trace>
  <inkml:trace contextRef="#ctx0" brushRef="#br0" timeOffset="9653.7446">18649 3730 44,'0'0'197,"0"0"-13,0 0-10,0 0-13,0 0-11,0 0-5,0 0-6,0 0-5,0 0-4,0 0-8,0 0-4,0 0-2,0 0-5,-6 0-1,6 0 0,0 0-1,0 0-7,0 0-4,0 0-7,2 7-1,-2-7-9,0 5 1,0-1-2,0 1 3,2 0 8,-2 3-1,1 1-2,-1 0 3,-1 2 8,1-2-8,-2 3 4,-1 1-1,-1 0-3,1-2 0,1 4 1,-1 2-5,1 1-4,0-1-4,-2 0 3,1 3-12,0-3 12,-1 1-1,2 0-7,-2 2-10,1-3 7,0-3-4,-1 2-7,1-6 0,2 4 0,0-3-12,1-1-2,-3-1-7,2 0-3,1-2-2,-4-1-5,4 1-4,0-2-2,0 2 3,-2 1-4,1-4 0,1-2-5,-2 3 2,1 1-5,-1-4-5,2-2 5,-1 4-17,1-4 2,-1 6-3,1-6-19,0 0-11,1 4-24,-1-4-11,0 0-17,0 0-19,0 0-19,0 0-31,0 0-29,0 0-31,0 0-28,0 0-30,-1-15-30,2 7-26,0 3-206,4-6-579,-5 2 255</inkml:trace>
  <inkml:trace contextRef="#ctx0" brushRef="#br0" timeOffset="10334.0618">18409 3737 112,'0'0'169,"5"-4"-15,0 3-12,5-4-7,1 3-6,0 0-8,3 0-5,-1-2-13,6 3-5,-2 1-5,2-3-5,-1 3 1,1 0-5,0 0-5,-1 0-4,3 0-5,0 0-8,-3 0-3,3 0-5,-1 3-3,-6-2-6,4 3-3,-5-2-3,1 2-2,-1-4 0,-1 6 0,0-5-3,1 4 2,-2-1 0,1 3 1,-1-3-9,-2 1-1,-1 0 2,0-1 1,0 2 0,1-2-5,-1 3-1,-3-1 9,3-1-12,-1 1-6,2 1 4,-2-3 2,-2 3-6,5 1 3,-2-2-2,-4 0-1,1 0-1,0-1 3,0 4 1,-4-3-2,3-1 1,-4 4 0,0-5-2,0 4 0,3 0 0,-2-2 0,-1 1 0,1 3-4,-1-5 4,0 2-2,0 1-2,-1-2 3,1 2-1,0-3-2,-1 3-2,-2-3 4,2 2-3,-2 1-2,2-2 0,-3 1 3,3 3-1,-7-2 0,6 1 6,-5-1-3,6 3 0,-3-1 2,-4-2 1,2 0-2,1 1-1,1-1-1,-5-1 0,0 0 0,4 0-1,-4 1-2,4-4 1,-1 3-1,-2-2 0,2-1 1,-5 1-1,1 0 0,1 1 4,3-1-1,-3-1 5,-1-2-3,-3 2 2,3 2-4,-2-2 3,-2-1-5,-1 0 4,7 4 0,-3-5 3,-9 2-1,4 0-4,1 0 1,-3 1 0,2-1-2,-1-1 1,0 0-3,0-1-2,2 0 1,3 1-2,0-1 1,-1 0 0,0-2-10,0 3-7,1-3-11,1 0-12,1 0-18,-1 0-16,4 0-18,-2-3-16,9 3-30,-11 0-29,11 0-43,-5-2-45,1 0-176,4 2-460,-2-5 204</inkml:trace>
  <inkml:trace contextRef="#ctx0" brushRef="#br0" timeOffset="11341.6649">20374 3752 98,'0'0'167,"0"0"-5,0 0-15,0 0-15,0 0-6,0 0-4,0 0-2,24-3-2,-13-1-12,-1 4 6,4-2-14,0 1 1,4 1 0,0 0-9,1-3-6,-2 2-8,3-3-2,1 3-11,-1 0-5,1-1-5,-2-1-4,1 3-10,3-2-3,-5 0-1,0 2 0,1-2 5,0-2-1,1 3-8,-5-2-10,-1 3-14,-3 0-7,0-3-8,-2 1-3,-2 3-14,-7-1-6,8-1-9,-8 1-13,6 0-18,-6 0-19,0 0-17,0 0-14,0 0-13,0 0-17,-27 1-1,16 0-105,-8 1-279,-2-2 123</inkml:trace>
  <inkml:trace contextRef="#ctx0" brushRef="#br0" timeOffset="11892.1142">20376 3747 167,'0'0'165,"0"0"-20,0 0-9,0 0-9,0 0-4,0 0-14,-8 2-3,8-2-1,0 6-6,0-6-2,0 4-9,0-4-4,1 5 1,-1-1 2,0 4 4,3-3 6,-3 2-8,2-1-4,-2 2-2,0 1-7,2 0 4,0 1-3,-2 0-5,2-1-3,-2 2 6,3-1 1,-1 0 0,3-1 4,-5 3-3,0-1-3,4 0-3,-3 4 10,-1-3 5,1 0-8,2 0-8,-3 1-7,7 0 1,-9 4 5,4-1 1,0 0-7,-1-5 4,3 2 2,-2-1-1,3 5-6,-1-3-1,0 2-6,1-3 3,-2-2-2,3 4 0,-1-3-18,-2 0 13,6-3-4,-3 1-5,-1 0 6,0 0-19,2-2 12,-1 0 7,-1-1 0,3 0 3,-2-1 1,2-1 1,-3-1-4,3-1 0,2-1 1,0 2 7,2-3-15,1 0 0,0-1-1,0-1-6,6 0 2,-1 1 1,0-2-11,-1 0 0,3 0-6,-2-1-1,0 2 0,0-3-3,-2 2 2,-1 1-5,-2-2-1,0 1-3,-1 0 0,1 1-2,-2 0 1,-2 0 0,3-2-4,-5 2-2,1 1-3,-1 0-4,1-1-6,-8 1-7,13 0-12,-8 0 2,-5 0-10,8-1-19,-8 1-9,6 0-5,-6 0-17,4-2-29,-4 2-10,0 0-15,0 0-10,0 0-10,5-3-12,-5 3-20,0 0-19,0 0-29,0 0-28,0 0-21,0 0-212,-9-7-545,5 3 241</inkml:trace>
  <inkml:trace contextRef="#ctx0" brushRef="#br0" timeOffset="12256.3554">20460 4025 216,'0'0'223,"0"0"-4,0 0 7,0 0-21,0 0-11,27-3-14,-13 3-14,-5 0-13,12-1-8,-2 2-6,1-1-13,1 3-5,3-3-13,1 0-14,-2 0-8,-5 0-7,1 3-7,2-3-7,-7 0-9,-1 2-1,-3-2-7,1 0-10,-3 0-19,0 0-10,-2 2-19,-6-2-18,8-2-19,-8 2-20,7 0-25,-7 0-22,0 0-34,0 0-19,8 0-38,-8 0-156,0 0-391,3-2 173</inkml:trace>
  <inkml:trace contextRef="#ctx0" brushRef="#br0" timeOffset="13337.8097">11062 4741 84,'0'0'238,"-2"-4"-11,2 4-11,0 0-14,-4-3-12,4 3-15,0 0-8,0 0-14,0 0-8,0 0-2,0 0 4,0 0-1,0 0-3,-2 12 5,4-6-6,0 1-1,-2 2-3,0 1-3,-2 3-14,2 3-3,-2-2 22,-3 4-15,2 0-13,0 0-12,1-1 5,-2 0-11,0-1-8,2 1-16,-1 0 5,1-1-4,-1 0-13,2-3 7,0-2-8,-2-1-10,1 1 2,-1-1-2,3-3-8,-1 1-4,1-1 1,-1-1-5,1-1-4,-2 2-7,1-3 1,1-2-10,1 2 5,-1-4-4,0 8-15,0-5-15,0-3-20,0 5-9,0-5-13,0 4-16,0-4-17,0 0-14,0 5-13,0-5-22,0 0-21,0 0-26,0 0-36,0 0-28,0 0-25,-4-17-232,2 13-552,2-4 245</inkml:trace>
  <inkml:trace contextRef="#ctx0" brushRef="#br0" timeOffset="14121.6855">10826 4752 186,'-1'-3'216,"0"-1"-19,1-1-19,0 1-22,2 0-14,4-1-13,2-2-13,1 0-13,8-1-5,0 1-8,3-2-5,8 3-8,-2-3-6,0 3-9,3 1-4,0-1-7,-2 0-3,1 4-6,0-2 0,0 4-6,-7-3-5,-3 3-5,2 3 0,-4-3-3,3 2-1,-8 1-2,2-1-6,-2 3 0,-2-1-2,0-1 1,0 4-6,-5-4 1,1 4 2,-1 0-4,-4 0-2,0 3 4,0 0 0,-4-1-2,-4 3 1,1 3-1,-1-3 2,-2 3-4,0-3 0,-3 0-2,0 3-2,2-4 5,-2 0-2,-1 3 3,-2-2-4,4-2 1,-2 0 3,0 1-2,1-1-1,0-3 0,1 0 1,2-2-1,0 3-3,0-1 3,0-2-4,-1 1 2,2 0 0,1-2 0,0-2 2,1 3 2,2-2-1,-1 0-1,0-2 2,2 0 1,0 2-2,-1-1 3,5-2-1,0 0 5,-3 3 3,3-3-6,0 0-2,0 0 0,0 0 2,0 0-5,11-10 4,-5 7-3,4-1 4,2-2 0,2 2-4,-3-2 3,8 0-3,-1-1 3,1 1 3,4 2 1,-2-1 4,1 1-7,-1 1 1,6-2 1,-8 3-4,2 4 3,-1-2 0,-1 0-4,0 2 0,-2 1-2,-3 0 0,-1 1 2,0-2-1,-2 3-2,-2 1 6,1 0 3,-5-2 4,2 3 5,-3-1 1,0 2-1,-2-4 4,-1 4-3,-1 1 6,-1 0 4,0-1-1,-4 2-2,1-2-2,-2 0-3,0 0 5,-4 2-1,1-2-2,-2 3 6,-6-1-6,4 0-1,2-3 3,-6 2-6,-2 0 2,1-1 2,-2 0-1,-2 1 6,2-5-5,2 4 6,-3-3-3,1-1 2,-1 1-5,-2-4 2,4 1 0,1-2-3,-6 0 4,4 0-6,3-3 0,2 1-6,-2-1 5,1 2-4,4-3-3,-3 2 0,2 0-10,1-3-9,-2 3-8,4 0-18,1 2-17,-2-3-17,4 3-24,3-2-29,-5 1-29,3 0-45,2-3-42,2 2-238,-4-1-511,6 3 226</inkml:trace>
  <inkml:trace contextRef="#ctx0" brushRef="#br0" timeOffset="14999.8677">11499 5864 50,'2'-5'184,"-4"-2"-6,0 0-13,0 0 1,1 1-8,-2 1-14,-1-2-15,0 1-14,-1 2-11,-2 0-1,-1-1-2,-1 0-12,-1 5-4,1-3-7,-3 1-8,0 0-7,-4 1-11,-2 2 2,0 2-5,0 1-3,2-1-3,-3 6-2,-3-4 2,3 2-1,0 1-2,-3 0-6,-4 4 6,7-3 4,-4 3-9,-1 2 3,1-1 0,6-1-1,-6 1-2,8-2 4,-7 6 0,2 0-4,6-3 0,-2-1 4,5 1-6,-2 0 2,4-1-2,0 3-2,2-2-2,0-2 1,2-1-3,5 1-3,0 0 9,0 2-12,0-6 1,5 4-2,2 0-1,3 0-2,5-2 3,-1-1 3,5 2-2,6-1 1,2-2 2,3-3 1,0 0-1,4-3-2,-2 1-3,5-4 7,-3-1-12,-2 2 2,0 0-2,-1-2-8,-11-1 4,1 1 2,-2 0-4,-1-1 0,-4 3 0,-2-1 0,-2-2-7,-4 2-2,1-1-7,-1 1-16,-2 0-15,-4 1-17,6-1-26,-6 1-26,0 0-34,0 0-35,0 0-36,0 0-42,0 0-159,0 0-448,0 0 199</inkml:trace>
  <inkml:trace contextRef="#ctx0" brushRef="#br0" timeOffset="15772.5808">11137 6917 49,'0'-3'218,"0"3"-9,0-10-6,0 8-4,-1-3-2,-2 0-2,3 5-4,0-7-7,0 7-2,0-2-5,0 2-2,0-8-1,0 8-8,0 0-13,-1-3-2,1 3-14,0 0-3,0 0 4,0 0-24,0 0-7,0 0 4,0 0-1,0 0 3,-4 13-12,4-8-8,-4 6-2,4-1 7,0 0-8,0 3-6,-1-1-2,-2 2-11,2-2-7,1 5-5,-5 0-5,5-5-1,0 4-6,0 1-4,-1-2-2,1-3-3,-3 1-6,3-1-1,0-2-4,0 1-4,-1-3-4,2-2 1,-1 2-6,-1-2-8,1-2-15,-3 1-10,3 0-24,3-1-17,-3-4-23,-3 4-13,3-4-11,3 4-20,-3-4-16,0 0-15,0 0-23,4 3-32,-4-3-29,0 0-31,0 0-33,1-13-196,-2 6-543,-2 1 241</inkml:trace>
  <inkml:trace contextRef="#ctx0" brushRef="#br0" timeOffset="16186.0047">10903 6903 163,'0'0'203,"0"-4"-15,0 0-22,0-2-15,5 2-10,-1 2-5,1-1-4,8-3-7,-3 0-11,3 3-3,2-1-4,2-3-5,5 3-4,-1 0-5,7 0-6,0 0 2,2 3-10,3 0-5,-2-1-6,-2 2-4,3 2-5,0 3-3,0 0-7,-4-1-3,4 2-3,-5 3 1,-8-3-8,-1 6 1,-1-5 2,-1 5-4,-3 0-2,1 1-1,-4-1 0,-3-1 0,0 0 3,0 3-1,-5-2 6,2 1 1,-4 0-6,0-3-10,-2 2 5,-1 0-2,-1-2 1,-6 4-1,2 1-2,-4-1 2,0-1-2,-2-1-3,-3-1 9,2 2-12,-5-3-3,3 1 3,-10 3-1,-1-5-4,1 2-1,-3-4-2,1 1 4,-3-3-5,-1 2-4,1-3-2,4-3 0,-4 2-8,-2-2-13,3-1-10,0 0-13,5 4-8,4-4-19,4 0-21,0 1-15,2-1-21,5 0-18,2 0-45,0 0-33,4-1-220,0-3-475,3 2 211</inkml:trace>
  <inkml:trace contextRef="#ctx0" brushRef="#br0" timeOffset="16941.9631">10958 7782 37,'0'0'215,"0"0"-14,0 0-15,0 0-10,0 0-13,0 0-8,0 0-5,0 0-12,0 0-8,21-1-6,-15 1 0,9-2-5,-2 1-7,6-2-8,-2 2-1,3 0-7,3-3-12,4 2-2,1-1-11,-1 2-6,0-1-3,-7 2-11,1-4-1,-2 3-5,0-1-8,0 2-3,-5-1-9,-2 1-17,-2 0-8,-1-1-22,-3 1-17,3-2-12,-9 2-19,9 0-8,-9 0-11,4 3-6,-4-3-13,0 0-4,0 0-17,0 0-17,-9 8-4,1-8-22,-3 3-109,2-2-305,-5 1 134</inkml:trace>
  <inkml:trace contextRef="#ctx0" brushRef="#br0" timeOffset="17521.9449">10917 7836 30,'0'0'225,"0"0"-16,0 0-15,0 0-11,0 0-16,0 0-10,0 0-9,0 0-9,0 0-10,0 0-8,0 0-6,0 0-12,0 0-10,0 0-6,0 0-2,0 0-1,0 0-2,4 5 5,-4-1 3,0 3-4,0-2-1,0 1 0,0 3 0,0 1-6,0-2-3,0 2-3,0 3-2,0 2 5,-1 0-3,-2 0 0,3-1-9,-1 0 3,1-1-7,1-1 3,-1 2 5,4-2-1,-4 0-6,0 2-13,0-2 3,0-1 0,1 1-3,2 0-9,-2-2 3,-1 1 8,5-2-18,-5 2 7,0-2 0,2 1-10,-2-2-2,0 0-2,2 0 4,3 0-6,-5-2-4,3 0 3,-3 0-1,0-2-1,2 0-4,1 1-7,1 0 13,-3-1-10,3-1-8,-3 0 2,4 0-2,-2-1 11,-3-2-5,2 5-2,2-3 7,0-1 3,-4-1 0,9 2-4,-3-1 3,-1 0-1,-5-1-5,13 0 14,-4 0-14,3-1 2,-1 0-2,2-1-3,6 1 0,-2-2-2,2-1 5,0 2-4,0-3-2,-2 2-5,6 0 2,-4-2 1,-1 3 4,1-2-4,-2 1 0,-5 2-14,-1 0 1,0 0-26,-2-2-6,-3 3-21,-1 0-12,2-1-8,-7 1-9,10 0-7,-10 0-7,8-1-4,-8 1-14,5 0-6,-5 0-8,0 0-8,11 0-9,-11 0-8,7-2-16,-7 2-11,5-2-20,-5 2-28,1-3-168,-1 3-439,-1-5 195</inkml:trace>
  <inkml:trace contextRef="#ctx0" brushRef="#br0" timeOffset="17885.9735">10926 8090 169,'-9'0'268,"9"0"-20,0 0-15,-9 0-17,9 0-23,0 0-13,0 0-8,0 0 1,0 0-7,0 0-14,25-2-5,-10 0-11,5 2-14,1-1-8,1-1-6,7 0-11,0-1-5,3 3-12,0-3 0,-1 1-13,-1-2-22,0-1-2,-1 2-3,-1 0-3,-9 3 0,0-1-12,-3-2-1,-2 2-2,-5 0 0,-4 0-13,3 1-9,-8 0-6,10 0-11,-10 0-9,8-2-17,-8 2-16,0 0-26,0 0-31,0 0-39,0 0-57,0 0-255,0 0-505,0 0 223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4:11.54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12542 7841 164,'-6'-1'154,"6"1"-14,-4-4-13,4 4-16,0 0-9,-3-1-14,3 1-6,0 0-8,0 0-7,0 0-11,0 0 1,0 12 5,2-6-3,-1-1 0,1 2-4,0 1-5,2 1-5,-2 0-5,2 0-5,-1 2-2,0-3 1,-1 4-5,2-1-3,-1-1-1,0 0-3,2 0 2,-1 0-3,-1 1 1,-1-5-10,1 2 4,-1 0-1,1 0-1,0-2 3,1 1 0,-2-2-2,1 0 1,-1 0-4,3-2 3,-4 0 7,5-2 11,0 2-1,4-6 1,4 1 3,-2-2-1,8-3-6,1-2 1,3-3-1,8-4-3,-4 1-6,3-1-4,-1-4 3,15-4-3,-12 5 0,0 0-4,12-6 3,-13 7 0,1-2-6,2 2 4,-3 0 1,-3 3-4,-1-1-2,-3 5 3,-3-2-4,-4 4-2,-3-1 3,-3 3-1,-3 2 0,4 1-2,-7 1 0,1-2-3,-2 2 1,0 2 2,-1-3 1,1 4-1,0-1-2,-5 1 0,5-3-1,-5 3 0,0 0-9,7 0-5,-7 0-7,0 0-9,4 4-9,-4-4-17,2 4-19,-2-4-15,0 0-24,0 6-16,5-4-17,-4 2-29,1-2-112,-2-2-308,3 3 137</inkml:trace>
  <inkml:trace contextRef="#ctx0" brushRef="#br0" timeOffset="952.225">14251 8101 95,'0'0'154,"0"0"-11,0 0-3,0 0-5,0 0-11,0 0-9,0-4-8,0 4-3,0 0-2,0 0-9,0 0-3,0 0-9,0 0-5,0 0-4,0 0-10,0 0-4,0 0-3,0 0-7,0 0-5,0 0-3,0 0-5,0 0-3,0 0-5,0 0-2,0 0-1,0 0 1,0 0 0,-3 13-1,5-9 3,-2 2-4,0 0-1,1 3 0,-1 0 2,0 3 0,0-4-2,1 0 0,-1 1-3,2 0-1,0 0 0,-2 0-5,3 1 3,-3-3-6,2 0 3,0 1-2,-1-2 0,0 0-5,0 0 0,-1-1 2,4 1-3,-3-1 0,-1-2 2,2 1-1,-2-4 1,1 5 1,0-1-4,-1-4 1,3 4 6,-3-4 4,6 0 2,-6 0-3,14-8 1,-4 4-4,5-4-1,1-4 1,0 2-4,1-2 2,8-3 1,0-2-6,-1 1 0,2 1 2,-1-4-2,0 1 2,0 0-5,-3 0-1,5-2-6,-3 1 4,2 0-2,-2 0-1,-3 0 5,3 0-2,-1 2 0,0-1 0,-3 0-2,2 1 1,1 0 2,-6 5 3,-2-1-3,3-1 7,-1 4 1,-7 2-5,0 2 1,-2-2 2,-1 1 0,0 4-3,-1-1 0,-2 0-1,0 1 2,0 0-3,-2 2 4,1-3-5,-3 4-2,4-2 2,-4 2-4,0 0-9,3-3-8,-3 3-18,0 0-14,0 0-21,0 0-15,0 0-20,0 0-29,0 0-23,0 0-170,0 0-357,0 0 158</inkml:trace>
  <inkml:trace contextRef="#ctx0" brushRef="#br0" timeOffset="3270.9935">16361 8070 112,'0'0'159,"0"0"-11,0 0-6,0 0-6,0 0-15,0 0 4,0 0-12,0 0-4,-7-1-9,7 1-11,0 0-5,0 0-13,0 0-4,0 0-10,0 0-3,0 0 1,3 10-1,-3-10-10,1 7 10,2 0 8,-2 0 0,-1 1-8,3 1-6,-3 0-4,2 1-3,-1 0-5,-1 1-1,0 0-4,0 0-3,3 1-4,-2-1-1,-1-2-4,4-2 0,-1 0 0,-2 0-3,0 1-2,2-3-4,-3-2 2,4 2-1,-2-1-1,0 0-2,4-1-1,-2 0 0,-1-1 3,3-1 2,-6-1 2,10-1 0,-3 0-5,4-5 5,0 1-3,2-4 1,2-1 4,8-7-4,-2-1-2,-1-3-1,6 3 5,1-5-5,-3 1 8,3-1-6,1 1 3,0-3-2,1 0 4,8-8-4,-11 12-2,2 0 0,-4 0 0,3 0-3,1 4 1,-3-3 0,0 6-2,-10 1 1,3 1-1,-1 2-2,-3 1 3,-4 3-6,2 0 3,-6 2 0,1 0-1,-2 1-1,0 0-3,-2 1 5,0 0-2,0-1-3,-3 3 0,3-4-4,-3 4-4,3-1-8,-3 1 0,4-3-4,-4 3-7,0 0-9,2-3-3,-2 3-8,0 0-12,0 0-9,0 0-12,0 0-8,0 0-14,0 0-22,8 6-5,-8-6-12,4 4-27,-3-1-113,-1-3-306,3 4 135</inkml:trace>
  <inkml:trace contextRef="#ctx0" brushRef="#br0" timeOffset="4091.9636">17980 8053 67,'0'0'168,"0"0"-12,-3-4-10,3 4-2,0 0-12,0 0-5,0 0-13,0 0-7,0 0-9,0 0-9,0 0-6,0 0-8,0 0-5,0 0-5,0 0-3,0 0-4,0 0-2,3 12 1,-2-6-8,2 0 1,-1 0-2,-1 1-1,2 2 0,1 0-8,-2 1-2,2 0-6,-4-1 2,4 1-3,-3 0 4,3-3 1,-2 1-4,3 1 1,-3-4-4,1 0-2,-1 0-3,0 0-5,1 1 3,2-2 2,-3 0 6,1-1 7,3-1 1,0 0-1,-1 0-2,5-4-1,2 0 4,3-3-1,6 0-4,-1-4 3,7-3 0,4-5-5,-1 0-1,15-5-1,-2-5-4,2 3-1,-3-1-1,0 0-4,2-4-2,2 4-1,-13 5 2,-2 2 1,2-2-5,0 3-4,-1-4 3,-4 3-3,2-1-4,-5 5 1,1-1 4,-8 5-2,1 1-4,-4-2 1,-2 2-1,-1 2-2,0 2-2,-6 0 6,4-1-2,-4 2-2,-1 3 1,1-4-1,-3 2-6,2 1-6,-1-1-11,-4 3-9,5-4-12,-5 3-13,0 1-20,0 0-18,0 0-35,0 0-24,9-2-33,-9 2-28,0 0-166,0 0-410,0 0 181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37:10.08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12709 6970 30,'-3'-5'151,"3"5"-9,0-3-4,0 3-2,-2-4-10,2 4-5,0 0-5,0 0-8,0 0 1,0 0-9,1-5-9,-1 5-1,0 0-8,0 0-7,0 0-9,0 0 1,0 0-7,0 0 4,0 0-1,0 0 5,10 12 3,-7-6 0,-2 0-6,3-1-5,0 2-4,1 3 7,-3-1-14,3 0 0,-1 1-6,0 1 1,4 1-3,-5-1-7,1-1 0,0 1-8,0-2 0,3 0-4,-1 1-2,-1-3 3,1 3-5,2-5 1,-3-1-1,5-1 0,-5 2-3,3-5-1,2 0 1,3-3-1,4-6 0,3 1 1,3-6-3,3-5 2,0 0 1,3-2-5,-2-3 5,12-9 0,-2 0-1,-9 8-4,13-10 8,-4 0-3,-8 11-2,1-1-1,-2 3 2,0 1-5,-1 1 2,-1 1 1,-5 4-1,-1-1-1,-5 7-5,-6 2 1,-1 1 2,0 3 1,-5-2-1,2 1-2,0 1 5,-4 1-5,2-1-4,-3 3 3,4-2-5,-4 2-6,0 0-10,0 0-9,5-5-15,-5 5-12,0 0-14,0 0-18,0 0-14,0 0-15,0 0-15,0 0-34,0 0-7,8 8-25,-6-6-157,-2-2-379,1 5 167</inkml:trace>
  <inkml:trace contextRef="#ctx0" brushRef="#br0" timeOffset="567.5463">14210 6902 154,'0'0'192,"0"0"-13,4-1-19,-4 1-11,1-4-8,-1 4-14,0 0-10,7-2-10,-7 2-4,0 0-1,11 3-8,-8 0-5,3-1-7,-2 2-8,0 3 0,0-2-5,-2 3-4,5 1-3,-4 1-4,2 2-6,-1 0 2,0 0-2,-3 0-7,3-1-8,0 1-1,0-1-3,2 1-4,-1-1-1,0-1-1,-1-1-1,0-1-3,1-3-3,2 0 3,0-2 2,2 1 2,2-3 0,1-1 1,1-1-2,9-5 1,2-2 0,4-4-4,3-5 0,-1-1 0,2-1-6,13-9 2,-3 1-4,4-4 1,0 1-1,0-3-1,0 1-3,-1 5 3,1-1-3,-4 1-2,-12 5 1,2 3 0,1-1 2,-4 1-7,-2 1 5,0 4-2,-4 0 7,-8 2-7,-4 5-1,3 0 1,-5 2 0,0-2-2,-3 4-3,0 1-9,-2 0-10,-3-1-21,-1 3-23,0 0-23,0 0-28,0 0-35,0 0-59,-14 10-216,4-6-457,6-1 202</inkml:trace>
  <inkml:trace contextRef="#ctx0" brushRef="#br1" timeOffset="9165.2302">384 11901 132,'-4'4'187,"4"-4"-13,0 0-9,0 0-12,0 0-14,0 0-7,0 0-9,0 0-16,0 0-5,2-14-9,1 9-1,0-2-8,0-3-9,3-1-6,-1-6-3,1 2-9,-2-2-6,4-6-3,1 0 0,1-1-8,0 0 1,0-3-1,2 3-8,1 1 1,-2 0-1,-2-5-6,5 5-2,-5-1 1,3 1 0,2 0 1,-8 5-3,4 0-2,0 3-2,-1-5-1,4-1 0,-3 2-2,-1 2-4,2-1 2,-3 2-4,0-1-2,1 0 1,0 2-1,-1 1-1,2-1-4,0 1 2,-1 1-2,-1 1 3,-3 4-1,0-2-2,0 6 5,-1-3-7,0 1 1,0 2 0,-3 0 0,-1 1 2,1-1-2,-1 4 0,4-4 0,-4 4 1,3-3-2,-3 3 1,0 0-6,1-3 5,-1 3-3,0 0 1,0 0-1,0 0-1,0 0-3,0 0-1,0 0 3,0 0-1,0 0-1,-10 11 2,6-6 2,-6 1-4,7 1 3,-5 3 6,2-3-9,-3 3 1,4 1 2,-4-1 0,5-2-1,-4 4 0,0-3-2,1 2 6,1 0-1,2 0 1,-3 3-1,3-2-2,-2 2 3,3 0-1,-1 2-1,1-2 3,3-2-3,1 5-3,-1-5 6,-1 5 1,1 1-5,3-3 3,-3 2 1,1-1 1,2 1 0,-1-4-1,2 3-2,1-4 2,-1 0 5,1-1-6,0 1 0,0-4-2,2 1 6,0-3-4,-2 1 1,3 0-2,-3-3 1,3-1 6,-2-1-9,3 1 6,-4 0 0,2-1-2,3-1 2,-4-1 5,2-1-3,0-1-2,3-4 2,-2 1-2,3-1-1,-1-2 7,3-2-2,-2 0 0,3-5 1,-1 1-3,-3 1 2,2-3 0,0 0-3,1 2-1,-2 0 1,-2-2-2,0 1 1,0 0 2,-2 2-2,-3-1-1,4-1-1,-4 3 2,0 2 0,1 0-5,-2-4 7,-1 6-1,0-3-2,2 2 0,-3-2-1,2 3-1,-4 0-1,3 2 3,-2 1-2,-1-1 3,1 1-1,-1-1-2,0 1 2,0 1 1,0-1-3,0 5 2,-1-7-4,1 7 4,-1-5-2,1 5 0,-3-3 0,3 3-1,0-4 1,0 4 1,0 0-4,0 0 3,-1-3 1,1 3-4,0 0-1,0 0 4,0 0-1,0 0 0,0 0-2,0 0-4,0 0-1,0 0-2,0 0 4,-5-3-3,5 3 2,0 0-3,0 0 1,0 0 0,0 0 0,0 0 0,0 0 4,0 0-3,-5 8 1,2-3-1,3-5 0,-3 5 2,2-1 1,-2 2 0,1-2 3,2-2 0,-1 3 0,-2-1 1,3 1-5,-2 1 2,-1 0 3,3 0 1,-5 0-4,5 0 4,-1 1-1,-3 0 1,3 1-3,-2 0 4,3 1-3,-1-4 2,-3 6-2,4-2-3,0 2 5,0-1-1,0-1 3,0 1-4,0 0 2,0 2 0,0-1-1,0 1-1,4-1 5,-3 1-3,-1 0 2,4-1 0,-4 2 1,5-3 3,0-1-2,-5 2-1,4-1-2,-3-2 4,3 1 0,0 2-4,-2-6 0,1 4 8,0-3-6,2-2-1,0 3 0,-1-3-1,-1 2 2,0-2 4,3 2-3,-2-4 4,0 2-4,2-2 1,-2 2-2,1-4 0,2 3 0,-7-3-1,8 1 3,-8-1 1,11-1-2,-5-2 4,-1-1 3,3-3 1,-1 4 4,1-5 1,0 1-8,1-3 2,0 0-1,-3 2-3,6-3 1,-2 0-2,-2-2 1,2-4-2,-1 1 1,1 0 0,-1 0-2,-1 0 0,2 1 2,-1 0-4,-1 0 2,-3 4-2,4-5 3,-2 2-1,-2-2-3,2 2 2,-3 1-1,5-2 0,-6 3 4,4-5-1,-2 2-3,0 2-3,-1 2-1,0-3 2,-2 4 1,2-2 0,-3 0 1,1 0-3,0 3 3,-2-1-1,0 3 0,2 0 0,-2 0 2,0 1-2,2 1 0,-2-2-1,-2 2-1,2 0 1,-2 0-3,1 2-2,1-4 2,0 7-1,-4-5 4,4 1 1,0 4-5,-2-4-4,2 4-1,-3-1-1,3 1 3,0 0-3,0 0 2,0 0-2,0 0-5,0 0 6,-15 6 5,12-2-4,1-1 0,-4 1 2,3 1-3,-1 2 1,-1-3 2,2 3 1,-2-1 2,1 1 0,2 3-2,-1-2 0,-1-1 2,2 2 1,-1 0-2,-1 2-2,2-1 6,1 2-3,2 0-3,-2-3 4,1 4 2,0-3 0,-2 2 0,2 0-2,2-1 6,-1 1 2,0 0 0,3 1-6,-3 0 5,2 0 2,-1 1 0,1-2 1,-1 4-2,2-4 0,0 1-1,-1-1 1,2 3 2,1 0-2,-1-5-4,-1 0 3,0 1 0,1-2-5,0 0 2,1 2 2,0-4 2,-1 1-5,-3-3 1,3 2 2,1-3 2,-2-1-4,3-1 1,-2-2 1,-1 3 1,2-3 0,2 0 1,-8 0 3,10-3-4,-1-3-1,-1-1 1,2-1 0,1 0 2,2-3-4,-1-4 4,-1 2 5,-1 0-7,2-3-1,0 0 0,2 0 0,-4 0-4,2-7 6,-2 6-6,1-6 4,3 0-1,-5 6-1,0 2-3,1-5 3,3-1 1,-5 6-2,-1-2-1,1 1 2,-3 1-3,3 1 0,-7 3 1,3 1 1,-4-3-5,4 4 1,-3-1 0,-1 1 0,0-1 1,0 4 0,-1-1-2,1 1 0,-4-1-4,4 3 0,0-1 2,-1 0 3,-2 2-10,3-1 4,0 4-2,-5-5-1,5 5 4,-1-3-1,1 3-2,-4-2 2,4 2 0,0 0 4,-4-4-2,4 4 1,0 0-1,0 0-3,-5-1 4,5 1 1,0 0-1,0 0 0,0 0 2,0 0 3,-10 6-1,7-5 0,3 5-1,-4-4 0,3 5 1,-1-2 0,2 2-4,-2-1 5,2 6-1,-4-3 2,3 0-2,-2 3 1,3 2 4,0 3 2,-1-2-1,1 0 4,0 5 0,-1-2 1,1-1 4,-3 3 1,6 0 6,-3-1-2,1 0-4,-1 6 3,1-6-3,2 7 7,-2-1-8,2-6 3,-2-1-2,3 0 1,1 7 0,-2-9-2,3-1 0,-2-3-2,0-3-1,0 3-3,1-3 2,0-1 0,0 1 0,3-1-3,-3-4 1,0 0-2,0-2 2,-1-1 1,5-1 4,-2 0 4,4-3-3,0-1-1,1-2-3,-2-1 7,1 2-3,-2-4-7,2 4 1,-3-2-1,1 0-9,-4 3-5,2-1-13,-6 1-20,5 0-27,-3 3-33,-3 1-31,0 0-57,5-3-64,-5 3-133,0 0-417,0 0 184</inkml:trace>
  <inkml:trace contextRef="#ctx0" brushRef="#br1" timeOffset="13009.4704">2359 11064 95,'-9'3'115,"4"-2"-9,0 3-3,-1 0 1,0-1-4,0 1-5,-1 2-6,-2 2 2,2 0-1,0 0-4,-3 4 0,-3 3-8,3 0 8,-1 2 0,0 0 0,-2 5 3,-2 2-5,2 1-3,-1 0-2,1 0-8,3 0 2,-2 1-3,7-2-3,-2 1 4,0-1-12,4-4-4,0-1 1,-1 5-10,4-4 3,0-3-3,0 1-3,7-2-8,-1 1 1,-1-4-4,3 4-2,1-3-3,-3-3-4,4 1 2,0-2-3,3-2 0,-4 1-3,1-3-6,3-2 1,-3 3 1,8-2 0,-6-1-4,1-1-1,1-1-10,-4 0-9,4-2-14,-1 1-20,1-2-12,-3 1-21,-1 0-10,2-2-17,-2 2-21,2 0-10,-1-2-20,-2-1-23,-4 1-140,0-3-344,3 3 153</inkml:trace>
  <inkml:trace contextRef="#ctx0" brushRef="#br1" timeOffset="13348.926">2627 11229 249,'0'0'244,"0"0"-21,0 0-29,-3-3-18,3 3-6,0 0-1,0 0-6,-6 9-14,4-1-6,1-1-16,0 3-5,-3 2-11,4 2-6,-2 4-8,-2-3-7,0 3-11,4 2-5,-1-5-6,-2 6-9,-2-4-5,5 3 2,-4-3-11,3-2-7,-5 1-14,5-1-9,-2 1-16,1-5-15,1-2-14,0-3-16,-1 1-17,2-2-13,-1-1-19,1 0-1,0 1-20,0-5-16,-1 2-17,1-2-25,0 0-168,0 0-370,0 0 164</inkml:trace>
  <inkml:trace contextRef="#ctx0" brushRef="#br1" timeOffset="13707.4065">2535 11239 175,'0'-5'197,"1"0"-12,1 2-13,0-5-12,2 4-10,0 0-10,-2-2-8,6 2-3,1 0-11,1 0-7,3-1-12,-3 4-6,10-3-11,-2 2-10,0 2-3,5 0-7,-2 3-2,-1 1-11,-1 1-1,2 0-9,-2-1-2,0 5 0,-1-2-7,-2 2 1,-3 3-3,4-2-2,-6 2-4,-3-3-3,-2 3 1,-2 0-3,1 3 4,-1-2 0,-4-2 1,0 7-1,-5-1 1,1 1 1,-1-1-1,-4-1 0,0 2-2,-2 0 1,-1-3-4,-6 3-3,2-3 1,-5 1-2,2 2-6,-4 1-4,0-5-4,-2 1-8,9-6-14,-3-1-20,1-1-7,-2 3-17,3-6-15,4-1 2,2 1-18,-1-1-11,1-3-10,6 3-7,-3-3-22,8 0-15,-10 0-134,5-3-320,5 3 143</inkml:trace>
  <inkml:trace contextRef="#ctx0" brushRef="#br1" timeOffset="14159.2526">3185 11536 79,'-5'6'208,"5"-6"-14,0 0-23,0 0-18,-9 0-14,5 1-10,-1 2-18,5-3-6,0 0-14,-11 0-9,8 1-4,3-1-14,-5 1-2,5-1-9,0 0-7,0 0-5,0 0-3,-8-2-7,8 2-9,0 0 3,0 0-7,0 0-1,0 0 3,3-10-5,-3 10 0,1-3-7,-1 3 1,5-4 4,-5 4 1,7 0-5,-7 0-3,0 0 4,6 0-1,-6 0-2,0 0 7,10 2 0,-10-2-1,3 4 5,-2-1 0,1 2 2,-2-1 7,0 2 3,0 1-1,-2 2-5,1-2 4,-3 3-10,-5 5 2,0-1 2,-1 3-8,-3-2-2,3 2-10,-2 0-22,-3-1-12,3-1-17,-2-1-16,4-1-15,-3-1-15,5-4-13,1 1-16,2-4-22,-2 2-137,2-5-306,0-1 135</inkml:trace>
  <inkml:trace contextRef="#ctx0" brushRef="#br1" timeOffset="14530.1732">3669 11140 275,'-5'-1'261,"-1"1"-28,-2-3-21,-1 3-17,0 3-18,-1 0-19,-1 1-14,-4 3-10,-1 2-9,-1 3-9,2 1-14,1 1-7,-7 7-7,6 0-8,4-4-7,-2 5-5,2 0-8,1-4-7,4 1-6,0 4-4,2-3-3,1 4-7,3-5 4,0 1-4,0-2-4,5-3-4,0 2-6,2-2 1,-1 2-5,1-8-2,2 3 0,-2-4-5,4 2-6,-1-3-9,1-1-6,3-1-11,4-1-10,0-1-17,-1-4-24,0-2-14,2 0-31,-3-1-18,2-2-26,0-1-35,-3-2-153,-2-1-382,2-2 169</inkml:trace>
  <inkml:trace contextRef="#ctx0" brushRef="#br1" timeOffset="14885.1962">3540 10943 109,'0'0'178,"18"0"4,-6 3-15,2 1-13,4 1-4,2 3-9,7 4-6,-3 2-9,3 0-10,1 1-10,-1 2 1,1 5-6,0-3-10,-5 2-5,-2 4-11,-2-1-2,0 2 2,-5 2-9,1 1-4,-6-1 3,-5 1-3,-4 3-7,0 0-2,-4 1-4,-1 1-1,0 0 0,-8 0-11,4-2 1,-6-3-6,4 2-6,-4-2 6,2 1-18,0-2-15,-1-5-10,1 0-13,-1-2-24,2-5-16,3-2-22,3-3-23,-3-3-19,6-1-16,1-2-23,-3 1-26,3-2-121,1-3-341,1-1 151</inkml:trace>
  <inkml:trace contextRef="#ctx0" brushRef="#br1" timeOffset="17758.4911">4287 11329 78,'0'0'177,"0"0"-4,0 0-8,0 0-10,0 0-5,0 0-7,-7-3-12,7 3-14,0 0-11,0 0-10,0 0-8,0 0-1,0 0-8,0 0-1,0 0-4,23-3 1,-10 1-5,0 0 6,6 1-4,0-3-7,9 0-6,-1-1-4,1 1-6,0 0-1,0-1-4,3 2-5,-3-5-6,1 3 1,-2-2-5,-5 5-2,0-3-5,1 3 1,-3-3-4,7 1-2,-9 0-1,-2 3-4,-3-2 3,0 2-6,1-3 1,-5 1-4,0 3 1,-4-1-2,0 0-3,3-1-1,-8 2 2,8 0-8,-8 0 3,7-2-3,-7 2-2,4 0-7,-4 0-2,0 0 0,0 0 4,0 0 3,0 0-4,8 0 1,-8 0 4,0 0 0,0 0-7,0 0 1,0 0-9,1-4-1,-1 4-9,0 0 2,0 0 0,-10-8 4,6 3 4,-2 2-6,2-2 4,0 1 2,0 1 4,0-4 1,-1 2 1,0 0 2,0 0-2,-1 2 0,3-1 9,-3-1 8,3 2 2,-1 0 0,-2-1 8,1 4 0,2-5 2,3 5 0,-5-3 6,5 3 4,-4-2-4,4 2-2,-5-3-2,5 3 2,0 0-5,0 0 0,0 0 5,-4 6 10,2-1 0,2 0 3,-1 1 1,1 1 9,-2-1 0,2 1 1,-1 4-5,1-3 0,0 3 0,0-1-2,1-1-4,-1 0-4,2-2-3,-2 1 5,1-1-8,1 0-1,-2 0 2,3-1 4,-3 1-8,1-1-2,0 0-6,-1 0 0,0-2 1,2-2 2,0 3-2,-2-5-3,0 4 6,0-4-4,0 4 3,0-4-2,1 4-2,-1-4-2,0 0 0,0 0 3,0 0-5,0 0 0,0 0-7,-3-18-4,1 11 0,-2-1-1,3 0 0,-4-2-3,4-1-3,-2 0 2,2 2 0,-1-1 1,0-2-4,1 3 4,0-2 1,-2 2 1,2-2 0,-1 4 4,1 0 1,1 0-1,-1 2 0,0-2 1,1 2 1,-2 1 0,2-1 4,-2 2 3,2-2-3,0 5-2,0-6 7,0 3-3,0 3 2,0-5-1,0 5-2,0 0 0,0-5-1,0 5 0,0 0-1,5-2 1,-5 2 3,0 0 0,0 0 3,0 0 3,10 7 4,-5-5-1,-1 2 2,2 0-4,2 3 0,-1-2-2,-2-1 1,4 4 3,-2-4-2,1 1-2,-2 0-2,2-1 0,-2 2 0,2-1 5,-3 1-8,3 1 4,1-3 4,-3-1-7,1 3-3,-2-2 1,0 0 0,1-1 0,-2 3 0,0-3 0,1 1 1,-1 1-2,1-2 1,-1 1-2,1 0-5,-3-3 6,1 2 8,-3-3-6,8 5 0,-7-5-2,1 2 4,-2-2 1,0 0 1,2 6 6,-2-2 0,0-4 1,-3 5 1,2 0 5,-6 2 0,4-2-1,-6 3 0,0 0-1,2 0 0,-3 1 1,0-1-5,-3 4-1,-2-1-1,2 3-3,-5-2-6,4-1-17,-4 2-17,4-2-31,-2 2-29,-4 4-50,5-3-53,2-1-66,-2-4-188,6 2-486,-1-5 215</inkml:trace>
  <inkml:trace contextRef="#ctx0" brushRef="#br1" timeOffset="617105.6994">5802 10875 107,'-6'-3'229,"2"-1"-16,0 0-14,-1 1-15,0-2-13,0 2-7,-3 0-4,7 1-13,-3-1-9,-1 1-12,2-1-9,-2-1-10,5 4-9,-4-2-6,4 2-4,-2-6-9,2 6-4,-5-2-3,5 2-6,-7-4-1,7 4-7,-1-4-6,1 4-4,-5-1-9,5 1 2,-8-5-5,4 4-3,4 1-6,-6-1 2,6 1-4,-8 0-5,8 0 0,-10 0-3,10 0-1,-10 1 2,2-1-1,3 3-3,-4 1-2,0-3-1,3 4-2,-4-2-2,-1 2 2,0 2-3,1-2 2,-1 1 0,1 0-5,1-1 5,1 1-3,0-1 0,4 1-1,0-4 0,-1 3 2,1 1-2,0-1-1,0-2-2,1 3-2,0-1 5,-1-1-2,3 1-3,-3 2 4,4-2-4,0 2 3,-1-2-2,1 2-8,0 0 0,1 0 1,-1 1 3,5-1-3,-1 3 0,0-3 4,1 0-1,1 1 3,2-1 0,0 3 3,2-5 0,0 4 1,2-1 0,-2 0 2,4 1 1,1 0 0,-2 1 1,2 1-1,-2-1-2,-3-3 2,3 4 0,1-2 0,-4-1-4,2 1 3,-6-2 1,2 3 0,-2 0-3,3-2 3,-5 2 2,3 0 0,-2 1 2,-5-2-1,2 0-3,-2 2 5,0 0-2,-5 0-1,5-2-3,-4 3-2,-1-3 4,-1 1-2,-1 0 3,1-2-2,-2 1-1,2 0 1,-2-3 0,-5 3 0,3-1 0,-1-4 8,-1 4-6,-1-2-2,-3 1 6,0-3-3,4 0 2,-1-2 6,-2-1-8,3 1 3,-1-2 5,1 0-6,0-2 3,1 2-2,-1-3-3,2-1-3,1 0 5,1-2-2,3 4-4,0-2 16,-2 0-12,3-3-3,-2 0-1,1 0 2,5 2 5,-2-1 0,2-2-2,-2 2 2,2-1-5,4-3 4,0 3-3,0-2-3,2 1 6,-2 1-2,2-2 0,2 4 0,1-3-3,-1 3-4,2 0-4,-1 1 1,4-2-2,-3 1-2,3 3-4,-3-2-2,-1 1-9,2 2-7,-3-1-10,-1 2-7,1 0-8,1 2-7,-2-2-18,-1 1-10,3-1-11,-4 4-7,4-1-12,-3-1-8,2 2-10,-5-1-6,6 1-10,-3-3-6,0 0-8,2 2-9,-3 1-21,2-2-116,-1-2-338,-2 3 150</inkml:trace>
  <inkml:trace contextRef="#ctx0" brushRef="#br1" timeOffset="617616.8933">6440 10829 184,'0'0'227,"-5"-3"-25,5 3-12,-4-4-19,4 4-9,-8 0-6,2-3-10,6 3-8,-14 3-7,6-3-4,-2 2-5,3 0-8,-4 3-11,-1-1-6,-2 0-5,4 1-1,-7 4-5,2-1-4,-1 2 0,1-1-1,-1 5-4,-1 1 7,-1 2-13,-1 0-4,3 4 1,-5-1 0,7 2 4,-1 1-3,-1-2-3,3 5-1,2-2-3,0 1-3,1 1 3,3-3-2,2-1-5,0 0-1,1 6-10,1-10-3,-1 7-1,2-6-5,2 2-6,2-3 1,-2 2-2,1-2-10,2-6 2,1 5-4,1-1 8,0 0-7,-2-6 1,2 2-10,0-1 5,-1-3-4,1 2-13,0-3-2,3 1-17,-3-3-10,3 1-9,-3 0-12,0-4-12,0 2-16,0-3-15,4 2-16,-4 0-20,-1-3-19,3 0-20,-7 0-18,17-4-7,-6 1-19,-5-2-17,3 4-171,-3-8-436,2 1 193</inkml:trace>
  <inkml:trace contextRef="#ctx0" brushRef="#br1" timeOffset="618309.5972">6515 11076 239,'0'0'245,"0"0"-15,0 0 1,0 0-6,-2 20-17,0-11-10,-3 4-1,4 1-18,-3 1-11,-2 1-13,4 1-11,-4 0-11,2 0-6,-1 0-5,2 2-12,-2-4-9,3-3-8,-3 4-14,1-4 0,0 1-13,1-5-5,1 3-6,1-1-11,-2 0 2,2-3-6,-1-2 4,2 1-17,-1-2-7,1-2 3,0-2-9,-1 4-11,1-4-7,0 0-10,0 0-13,0 0-7,0 0-20,0 0-11,0 0-15,0-17-24,0 11-12,0-2-4,-1-2-12,1 2-7,0-3-6,0-1-5,1 0 12,0 0-6,0 0 12,1 0 12,-1 0 6,3 1 12,-2-2 17,1 1 12,0-1 4,-2 5 22,1-5 1,1 3 10,-2 0 15,3 0 8,-3 3 19,1-3 2,0 5 12,-1-3 14,2 2 8,0-1 6,0 2-6,3-4 9,-1 1 2,2-1 5,2 1 6,-2 1 1,0 0 7,6-3 7,-5 6 3,3-4 1,3 3-2,-1 2 0,5-3-3,-5 3 6,5 0-2,-1 3-5,-1 0-4,0 2 3,1 0-7,-3 1 2,0 2-3,0-2-4,0 6-3,-1-1 6,2 3-8,-2-2 2,-3 2-5,3 1 1,-4 1 6,0 2-14,-1-1-1,-4-1-3,-1-1 1,-1 5-3,-1-1 1,1-4-4,0 4 1,-2-3-6,-2 4 12,0-3-18,1-3 4,-4 5-5,-2-4-1,1 2 0,-3 1-2,-1-1-2,-2 1-4,-2-6 2,0 4 4,1-1 4,-1-2-7,-2-3-2,-1 0-3,0-2-2,4 0 6,0 0-11,-3-1-2,4-1 3,-1 0-3,0-1-8,-5 1-9,0-3-16,5 1-17,-1-2-23,1 0-16,1 1-27,-2-2-33,1 2-31,-2-1-37,3-2-43,2 2-37,-3 1-208,1-4-539,1 1 239</inkml:trace>
  <inkml:trace contextRef="#ctx0" brushRef="#br1" timeOffset="619762.3067">7071 11448 8,'0'0'183,"0"0"-9,0 0-17,0 0-11,0 0-13,0 0 4,0 0-7,0 0-8,0 0-10,0 0-6,-3-12-5,3 12-9,-2-4-4,2 4-9,-4-3-6,4 3-5,0-6-4,0 6-2,-1-4-3,-2 2-2,3 2-5,-2-7-4,-1 5-7,-2-1-5,2-1-2,3 0 2,0 4-6,-6-4 0,6 4-3,-4-3-2,4-1-1,0 4-4,-4-2 1,4 2 2,0 0-1,-1-5-4,1 5-1,0 0 0,0-4-1,0 4 1,-2-6 2,2 6-4,0 0 2,7-2-1,-3 2-4,5-3 2,-9 3-5,10 0 1,-3 0-1,-1 0-2,1 0-1,1 3 4,-3-3-4,1 4-1,0 1 5,-1-1 0,0 1 2,-2 3 5,-1 1-2,-2-1-1,0 0 1,-2 1 1,-6 4-1,2 0 2,-5-1-6,4-1-2,-6 3 1,0-3-3,0-1 1,2-1-1,-2 0-3,-1 0-6,5-1-8,-1-1-11,-2 0-10,3 1-2,0-3-12,4-1-11,-4-1-7,6 2-11,-3-4-3,1 2-6,1 1-7,2-3-6,2-1-14,0 0-17,0 0-16,0 0-15,0 0 3,-4-9-126,7 4-304,0-2 135</inkml:trace>
  <inkml:trace contextRef="#ctx0" brushRef="#br1" timeOffset="620248.0956">7434 11135 102,'-3'-4'196,"1"0"-12,0 0-10,1 0-5,1 4-2,-5-5-13,2 3-15,2 0-1,-4-1-7,5 3-10,-14 0-6,14 0-2,-13 3-4,7 0-3,-4-1-8,3 2-3,0 2-2,-4-1-8,5 1-4,-3 3-7,3-1-3,-2 2-5,2 0-9,2 0-1,-3 4-11,2-1-5,0-1-4,1 4 0,3-2-5,2 2-3,2-5-6,-2-1 0,3 2 1,0-1-5,2 0 3,1-2-5,5-1-1,-1-1 2,5-1 0,0 1-5,3-3-5,1-1 4,2-1 0,-2-2-4,7 0-2,-5-2 3,1 2 0,-1-5-4,-2-2-3,1 2 0,-2-1 2,-3-2-1,2 1 1,-8 0 0,3 0-1,-4-1 2,-1 2-2,-3-1 2,1-1 1,-6 3-5,3-3 3,-6 2 0,3-4-3,-6 0 0,-3 1 0,0-3-1,-8 0-4,3-2 0,-1 3-6,-3 1-1,-8-1-4,6 0-6,0 5-11,2-1-13,-5-1-21,6 3-31,-1 0-20,-1 1-21,5-1-20,0 1-26,1 1-22,0 0-171,-1-2-409,4 0 181</inkml:trace>
  <inkml:trace contextRef="#ctx0" brushRef="#br1" timeOffset="620627.8924">7565 10914 109,'13'3'159,"4"3"-7,-2 1-4,3 1-4,0 0-6,5 3-7,1 1-9,3 3-3,-3 0 5,1 0-6,-1 1-5,0 1-6,-1 3-10,-1-2-6,-3 2-1,0 0-7,-2-1-5,-4-5-9,-2 2-9,-2 2-1,-3 0-6,-1 1-7,-2 0-4,-3 1-3,-2 1-5,-1 3-1,-5 3-6,1-8 2,-6 3-6,-5 4-3,1-3-3,1-2-1,-6-1-15,4-2-5,-1-6-11,4 1-17,-1-1-7,0 0-17,0-2-13,1 0-14,0-1-21,3-4-19,6-4-17,0 2-23,-2-2-148,0-1-336,8 0 149</inkml:trace>
  <inkml:trace contextRef="#ctx0" brushRef="#br1" timeOffset="621748.9869">8493 11217 150,'9'0'176,"0"0"-13,0 0-8,5 0-3,4 1-16,1 0-4,-1 3-6,5-4-11,5 3-7,2 0-10,-2-1-7,1-2-7,-1 2-8,2-1-5,-2 0-10,-7-1-5,6 0-5,-5 0-5,6 3-4,-6-3-3,-3-3-8,-1 3-2,-3-1-2,-1 1-5,-1-1-1,0-1-2,-4 1-3,-2 0 1,1 1-2,-2 0-4,-6 0 1,8 0-1,-8 0 1,5 0-1,-5 0-2,0 0 2,7-3-2,-7 3 0,0 0 0,0-8-5,0 8 4,-5-4-4,2 1 3,0 0-4,1-3 0,-2 1-1,0 2 1,0-4 4,-2 0-6,0 1 3,-1 0-4,2-1 1,-2-1 0,0 2 3,0 1-5,1-1 3,1 1-2,1 0 2,-1 1 5,3-1-1,-2 1 8,0 1 3,0 0 3,4 3 2,-4-5 0,4 5 3,-1-2 0,1 2-1,0 0-2,-4-4-1,4 4-2,0 0-6,0 0 4,0 0 10,-4 9 9,1-4 3,6 3 9,-3 2-4,0 1-5,4 1-1,-4-1-2,1 1-4,2 1-2,-2 0-1,-1-1-4,4 5-3,0-3-1,-4-2 0,0 1-3,4-2-2,-4-1-2,0-1 1,1 3-1,-1-4-3,-1-2 0,1 0 0,0-1-5,-4 0 3,4 1-1,0-6-2,0 4 2,0-4-2,4 5 0,-4-5 4,-4 4 2,4-4-1,0 0 2,0 0-3,0 0-1,0 0-2,5-19 0,-6 11-3,1-1 2,0 0-4,0 0-1,-4-2-5,4-1-5,0-1 2,-3 1-4,2-2-5,1-3-1,-4 2 3,4 1-6,0-3 3,0 6-5,-1-1 9,1 1-5,0 4 6,0-4-2,0 5 1,0-1 6,0 2-5,1 0 2,-1 1 0,0 4 3,0-5 0,0 5-3,-1-6 4,1 6 3,0 0-3,1-4 1,-1 4 0,0 0 6,0 0 0,4 10 3,0-4 2,0-1 4,1 3 2,1 0-1,-2 4 4,1-3 1,-1 2-1,5-1 3,-2 3 2,0 1-8,1-5-1,-2 4 1,2-4 0,-2 1-4,2-1 4,0-1-3,2-1-2,-5-1 0,0 0 2,1 0-5,-2-1 3,1-1 5,0-2-6,-1 2 2,1-2 3,-5 0-2,4 1 2,-4-3 5,3 4-7,-3-4 5,2 2-3,-2-2 6,0 0-2,4 3-2,-4-3 2,0 0 5,-8 6 0,5-4 3,-3 2-2,1 0 2,-6-1 3,2 2-5,-1 0-4,-2-3 3,3 3-8,-1 0 4,-1-2 0,-1 0-7,1 3 2,1-3-7,0 2-7,0 0-5,4-1-14,-2-1-2,-1-2-17,5 3-14,-2-3-15,-1 3-14,2 0-18,0-4-24,1 4-25,4-4-25,-6 4-27,6-4-30,0 0-195,0 4-464,0-4 205</inkml:trace>
  <inkml:trace contextRef="#ctx0" brushRef="#br1" timeOffset="622181.2418">9553 11043 67,'-2'-6'251,"2"6"-15,0 0-15,0 0-22,-4-2-12,4 2-2,0 0 3,-1 12-2,1-8-9,-1 9-9,-1-1 0,4 2-8,-2 3-10,0 1-7,0-1-14,0 1 0,1 1-4,-2-1-5,1 3-17,-3-1-8,2-3-11,1 3 4,-3-3-14,2-2-9,0 1-6,1-4-1,0 0-10,0-2-6,-2 0-4,2-1 0,-2-1-8,4-2-1,-4 0-9,2 0-1,0-1-12,-1 0-19,1-5-2,1 5-18,-1-5-12,0 0-11,0 2-7,0-2-18,0 0-13,0 0-21,0 0-17,0 0-20,0 0-19,0 0-22,-6-12-8,4 3-8,1-3-11,0 2-167,-3-6-416,3-2 185</inkml:trace>
  <inkml:trace contextRef="#ctx0" brushRef="#br1" timeOffset="622849.2446">9476 10989 97,'1'-8'159,"-1"1"0,3-3-8,-1 1-3,1 2-3,1-2-3,1 0-8,1 3-1,2-1-4,2-1-6,-1-1-8,4 5-8,-2-2-6,3-1-10,-1 2-4,1 1-5,0 1-9,-1-1-3,6 1-8,-1 1-6,-1 2-6,0 2 5,0-2-12,1 4-4,-6-1-3,0 4-4,0-5-2,-1 8-2,-1-3-3,-1 0-2,-2 1 2,4 1 3,-7 1 1,0 2 2,-2 2-7,-2 1-3,-1-1 0,-3 3-1,-1-1-3,-6-2-2,4 3-1,-3-3 0,-3 2 3,1-3 1,-1-1 0,0 2-3,0-1 2,-1-2 5,1 1-5,1-2 2,-1 0-4,0-3 0,3 0 1,-2-2-2,2-2 2,4 2-3,-2 1 3,0-3 1,2 0 0,1 0 2,2-3 4,2 2 0,1-2 2,0 0 0,-8 0-5,8 0 0,0 0-2,0 0-5,0 0 2,6-10-1,-3 5-4,5 1 1,1 1-4,0-2 2,1-1-6,4 0 5,3 0-1,0 0-1,3 0 6,-2 1-6,4 1-3,-2-1 4,-1 2-3,0 1-2,2 1-4,-2-1 6,-1 4-1,-3 0 0,-2 0-6,-3-1 6,2 3-2,-2 1 0,-1 0 0,-3 2-2,3-1 2,-5 0-1,0 0 1,-1 5 3,0-6 2,0 7-3,-2-3 0,-1 1 7,-3-1-2,2 0 3,-4 0 2,0 0 1,-3 3 2,2-3-4,-3 2 4,-5-1 11,1 1-13,0-3 2,-2 2 1,0 0 3,-2 0 0,-2-3-2,0 2 5,0-4-1,-2 0-4,2 1 8,-1-2 2,0-2 0,0 2-3,1-1 2,1-5-4,0 2-1,-1-1-1,2 0 10,-3-2-11,7 1 0,-1-4-6,-1 1-4,2-1 0,1-1-7,2 2-4,6 2-10,-6-4-12,1 0-13,5 4-14,-1-4-14,-1 2-16,1 0-19,1 4-27,1-5-30,-2 2-35,4-1-36,-3 1-47,0 0-205,-2-1-518,-1 2 230</inkml:trace>
  <inkml:trace contextRef="#ctx0" brushRef="#br1" timeOffset="624616.8259">5788 12051 137,'1'-3'189,"-1"-2"-14,2 1-14,-2-3-12,0 2-6,0 0-6,-2 1-7,1 0-8,-2-2-17,3 3-5,-2-2-8,-2 1-6,1-1-7,0 2-10,-2 1-7,-2 0-3,2-3-8,-4 2-3,-2 2-5,2-2-5,-3 2 0,2-1-5,-3 1 1,2 1-3,-1 1-7,-1-2 8,-1 1-3,3 1 1,0 0-2,-1 1-5,0-1 4,1 1-3,1-1-1,-3 6-4,8-4-2,-4-2 1,1 3-3,4-2-6,-1 3-3,-1 1 1,2-2 0,0 1-4,-1 0 0,5-1 2,-4 4-3,4-1 1,3-1-1,-2-1 3,4 3 5,3 0 6,1-3 8,-1 3 0,8 0-5,-2 0 6,3 1-8,-2-1 3,3 1-2,-1-3-2,-1 3 3,1 0-8,-1 1 3,1-1-6,1 1 4,-9-2-6,6 3 2,-6-4 1,5 6 1,-5-5-4,-1 1 2,-3 0 1,-4 2 5,-1 0 0,0-1 0,-1 0 1,-2 0-3,-3 2 1,2-3 0,-7 6-3,3-5 1,-2 2 0,-3-4-2,-1 2 3,2 0-3,-3-2-3,2-1 5,-1 0-4,0-1 1,0-4 0,0 3-3,1-3-2,-1 0 2,3-1 1,-2-2-1,3 1 0,-4-3 1,4 0 1,2 2-3,-1-4 0,4 1 0,-3 0 1,4-2-6,-4 3 6,6-5-2,-3 2-1,1-2-1,1-2 0,3 4-2,0-4 7,3 0-6,2 3-2,1-5 0,1 1 7,-2 2-7,10-4 1,-3 3 4,1-1-9,1 1 1,1 1-10,2 0 6,-6 2-6,7 3-10,-3-2-11,-2 1-10,1 2-19,0 0-20,-1 1-30,4 0-18,-7 2-20,4 0-22,1 2-35,-6 0-151,3-2-389,-2 0 172</inkml:trace>
  <inkml:trace contextRef="#ctx0" brushRef="#br1" timeOffset="625070.9852">6422 11858 170,'0'0'173,"0"0"-11,0 0-8,-18 4-7,18-4-3,-10 6-13,1-2-1,-1 1-8,2 3-4,-4 0 1,-2 2-9,1 2 0,-2-1-3,1 4 1,-5 2-10,-2 1-5,5 6-2,-2-5-5,1 4 3,-3-1-6,7-1 1,-1 1-12,1 1-9,7-3 1,-4 2-4,0 4-2,7 1-4,3-2-5,1 0-1,3-7-5,0 1-1,2 6 3,2-7 2,-2 0-5,6 1 1,-2-6-3,2 1-5,-1-1-4,4-2 3,0 1-6,-3-4-1,5 1-2,-1 1 4,-4-3-15,5-2 2,-6 2-9,8-2-8,-5-1 0,0-1-6,-1-3 0,0 0-5,-3 1-4,-3-2 2,-1-1 3,1 1-4,0 0-1,-7 1-13,7 0-12,-7 0-20,3-4-28,-3 4-33,0 0-26,0 0-35,0 0-29,-11-4-232,5 2-480,6 2 213</inkml:trace>
  <inkml:trace contextRef="#ctx0" brushRef="#br1" timeOffset="627296.9872">6732 12063 147,'-4'-4'157,"1"1"-15,-1 0-8,4 3-11,-8-5-5,3 3-7,0-1 0,0 1-6,-4 0-10,2 0-5,-4 1-4,5 0-5,-3 0-6,-1 2-1,-1 1-5,1 0-1,-1 2-5,-1 0-4,-6 0 1,4 4 0,-4-2-4,4 2 1,-2 1-3,0 1 0,0 1 3,2 2 2,1-3-4,0 2-3,3 1-3,-2-2 2,4 2-6,2 1 4,-4 0-1,5 1-7,1 0-2,0-4-6,3-1 2,2 1-6,-1 0-1,3 1 0,1-3 1,-2 2-1,6-1-6,-2-3 0,-1 2-1,-1-4-1,5 2-2,2-2-3,-2 0 2,0-1-5,4 1-2,-3-2-11,1 0-6,0-1-16,3 0-17,0-1-9,-2 3-30,3-4-27,0 5-25,3-4-19,2 1-22,-8-2-21,1 0-176,-2 0-399,2 4 177</inkml:trace>
  <inkml:trace contextRef="#ctx0" brushRef="#br1" timeOffset="627722.9864">6994 12412 18,'0'3'175,"0"-3"-12,-4 5-5,2-3-5,-1 1-10,-2-2-5,0 4-5,3-3 0,2-2-4,-11 5-7,7-2-9,1-1-8,-5-2-7,4 3-9,4-3-5,-10 2-9,5-2-7,5 0-6,-13 0-4,13 0-5,-6 0-4,6 0-5,-6-2-7,6 2-1,-6-3-6,6 3 1,-1-5-8,1 5-2,2-6 1,-2 6-6,4-6-2,-1 4 0,2-2-4,-1 1 2,1 1-3,1 1-1,-1-1 1,-5 2-1,9-2 3,-1 2-6,0 0-1,-1 2-1,1 0 0,-2 1 0,0 0 0,-2 2 2,0 0 2,0 1 0,-2 1 3,-2 4-2,-2-5 2,1 5-2,-7-3-2,-1 4-3,0 1-3,0 1 1,-2-2-1,1 2 2,1-5 1,-5 2-3,5-1-2,0-3-4,-4 0-7,5 1-10,-1-3-11,-2 2-7,7-2-5,-1-1-15,1 1-14,-1-5-11,1 4-19,4-4-22,-6 1-23,6-1-12,0 0-144,0 0-331,0 0 146</inkml:trace>
  <inkml:trace contextRef="#ctx0" brushRef="#br1" timeOffset="628149.7432">7426 12110 96,'0'0'179,"-8"-2"-7,8 2-17,-11 0-7,3 1-9,-2 2-6,1 0-6,2 1-4,-2 0-9,1 2-5,0 3-10,1-1-10,0 1-4,2 1-6,2 0-9,2 1-6,-1-1-5,0 0-6,0 2-4,2 0-4,4 1-5,-2-3-4,1 1-2,2-2-3,3 4-5,0-6-1,2 4-2,0-5-1,4-1-3,-1 1-2,4-5 0,1-1 1,0 0-4,0 0-1,4 0-1,-2-2-2,-3-5 3,-1 2-4,0-4 1,-4 1 0,-2 3 6,-1-2 8,-2-1 2,-3 1-3,1-3-1,-4 3 0,-1-5-4,-1 4-1,-2-1 0,0-3-3,-7 3 0,-2-3-3,-6-1-3,3 3-4,-3 3-2,-1-2-2,-2 1-3,1 2-1,2 0-10,-3 0-8,1 1-16,2 0-9,4 3-20,1-1-8,0 1-20,-1 0-19,4-1-18,-1-1-19,2 1-25,2 2-139,2-3-341,0 1 152</inkml:trace>
  <inkml:trace contextRef="#ctx0" brushRef="#br1" timeOffset="628495.7706">7532 11889 194,'14'0'192,"-1"2"-14,8-1-13,5 5-8,-4 0-11,-4 3-10,10 0-6,-2 2-5,0 3-10,-3 1-9,-2 2-10,0 4-6,-1 0-5,-4 0-9,1 1-3,-3 0-5,-1 2 5,-3 0-5,-1 0-4,1 2-6,-6 0-6,-4 1-2,-1 0-4,-2 0 0,-2-3 2,-1 2-4,-3-2-4,-3-1-1,-2 1-3,1-3-5,-2 1-2,-2-2-2,-1 1-4,6-4 0,-3-4-8,-1 1-14,1-1-11,1-1-6,0 1-17,1-4-15,4 0-13,-1-5-12,2 4-11,3-4-16,1 0-15,-2 0-15,3-3-16,3-1-1,0 0-32,0 0-122,0 0-326,9-16 145</inkml:trace>
  <inkml:trace contextRef="#ctx0" brushRef="#br1" timeOffset="629389.5031">8057 12258 152,'5'-3'216,"2"2"-13,-2 1-11,5-1-16,-2 1-9,10-1-14,-3 1-6,4-2-10,-2 0-14,4 1-7,3-1-10,2 2-9,-6-1-11,10-2-7,0 2-9,3-3-4,-5 3-8,0-4-6,2 7-11,-9-4-5,0-1-6,-3 4-11,-5-1-1,0 0-5,-1-1-1,2-1-3,-5 0-2,3 2 0,-5 0-1,2 0 0,-2-1-2,-7 1-1,11-1 0,-11 1-1,8 0-7,-5-2 9,-3 2-2,0 0-1,8-1-4,-8 1 0,0 0-2,0 0-5,0 0-7,4-3-7,-4 3 0,-1-5 2,1 5-1,-6-7 1,5 2-1,0-1 5,-2 3-2,1-4 4,-2 0 0,3 2 3,-4-5-5,-3 3 9,4-5 0,-1 1-2,-1 3 6,2 1 2,0-3-2,-2 5 5,-1-2 10,2 1 2,1 2 5,0-1 1,3 1 3,0 2 2,-3-2 0,4 4 0,-4-4-2,4 4 2,0 0-1,-4-1 4,4 1 5,0 0 3,-1 10 5,-1-3 0,-1 1 3,3 2 2,-3 2-5,2 0 2,1 5 2,0-2-2,0 2 3,0-1-8,0 1-2,0 1-2,0-3 4,1-1-9,-1 1-5,0-5-3,3 1 6,-3-5-11,1 4 3,1-5-5,0 0-2,-2 2-2,0-2-1,0-4 3,0 4-1,0-5 2,0 0 0,1 6-2,-1-6 2,0 0-7,0 0 4,0 0 1,0 0-14,8-12-5,-8 7 2,4-7 0,-2 5-8,1-7-6,1-2-6,-3 4-12,2-3-8,-1-2-2,1 1 1,-2-3-3,-1 8-13,5-6 11,-5 4-5,0 0 8,2 1 6,0 0 4,-1 1-2,-1 0 0,4 2 8,-4 3-2,3-2 5,-3 3 5,3-1 5,-3-1 2,2 3-1,-1-1 4,2 2 0,-2 0 3,-1 3 3,4-5 7,-4 5 4,0 0 4,11 3 1,-11-3 0,9 5 10,-4 2-1,2 0 4,2 0 1,-2 2 1,1 2 2,1-3-2,2 5 2,-1 0 4,1-5-5,-2 2 6,1 4 6,-4-5-4,5 0 0,-5-1 0,0 1 2,2 1 0,-2-3-4,2 1 1,-4-3 1,1 5-3,-2-3 0,-1 0-1,-2-2 3,3 2-1,-3-2 0,0 2 1,-3-2-1,1 0-1,-2 1-2,-4-1 2,0 1-4,2 1 2,-7 1-3,4-1-5,-9 0 0,2 0-9,-2 2-5,0-3-12,1-1-16,-1 1-30,2 1-21,-2-1-25,2-1-27,0 0-42,2-5-23,0 2-223,1-2-450,1 0 200</inkml:trace>
  <inkml:trace contextRef="#ctx0" brushRef="#br1" timeOffset="630993.804">9311 12097 129,'0'0'231,"0"0"-17,0-5-17,0 5-10,0 0-17,0 0-13,0 0-9,0 0-10,0 0-3,0 0 3,-4 11-11,7-4-4,-6-1-5,3 4-9,0 1-5,0 0-5,-1 1-1,1 0-13,-1 0-5,-1 5-1,1 1-1,0-1-12,-3 1-6,1-1-4,-2 0-6,0-1-5,1-5-8,2 0-1,0 2-4,0-4-5,1 1-9,-2-4-3,3-1-10,-3 2-4,3 0-8,0-3-10,-1 2-1,1-4-4,0-2 1,0 6-3,-2-4-6,2-2-8,0 0-9,0 0-12,0 0-12,0 0-2,0 0-8,0 0-12,-3-16-15,3 9-9,0-4-3,0 2 11,-5-3-3,5 3 4,-2-5 1,-1 2 0,-3-5 20,3 2 4,-2-1 9,3 4 8,0 2 10,-3-3 8,1 1 11,2 0 9,-1 0 10,2 0 8,-2 2 2,3-4 10,0 6 2,0-4 13,4 0-1,1 2 7,3-2 13,2-1 7,2-1-4,1 0 1,3-1 9,7-1 7,0 1 2,2 1-1,3-3 4,2 1-2,-2 4 0,2 1-2,-3 0-3,-1 5-7,-4-1-3,-2 5-5,-2 0-7,1 2 0,-1 2-1,-4 1-9,-2 3 1,-1-1-4,-3 0 1,-3 2-2,3 0 4,-4 3-5,-1 1-1,-1 0 1,-2 0 5,-2 0 4,-5 3-6,3 1 2,-6 1-2,1-1-2,-3-1-1,-3 1 3,2-2-2,0-1-1,-5 2 0,6-4-2,-5 2 1,2 0 2,-1-6-3,5 2 3,-2-1 1,2-2-1,-1-3 2,5 3-3,-1 0 1,3-3 2,-2 1 1,2-2 0,0 1-1,5-2 1,-5 2-2,5-2-3,0 0-3,0 0-1,0 0 0,0 0 2,16-5-5,-4 1 3,2 0-2,4 0 2,1 1-2,1 1 2,0 2-4,4-4-2,2 4-1,-5 2-1,1 1 1,-1-2 0,0 2 1,-2 1 0,-1 1-6,-1 3 3,-1-1 1,-4-2-2,-1 3 0,-4 1-2,1-2 4,-2 3 2,-2-7 2,-2 5 10,-2 3 5,0-4-2,0 5 1,-6-4 0,0 4 3,-2-2 4,0 1-4,-6-2-3,-1 1 6,-2 0-3,0-2 0,0 2 1,-6-2-4,6-1 1,-11-1 2,6-4-3,2 2-4,-6 0 3,2-2-4,2-2-5,2 0 3,1 0-7,-4 0-7,3-1-9,4-2 0,2 2-10,-3-1-12,3-1-16,3 1-7,0 0-18,1-2-18,3 3-20,3-2-21,-2 2-27,6 1-26,-5-5-29,2 4-33,3 1-151,-4-7-428,4 3 190</inkml:trace>
  <inkml:trace contextRef="#ctx0" brushRef="#br1" timeOffset="635050.9142">10254 10940 98,'-4'-2'153,"-1"-1"1,1-1-9,0 1-12,0-1-8,1-1 0,0 0-9,3 0-8,-2 0-11,4-2-7,-2-1-4,3-2-2,3-1-2,-1 3-6,0-2-8,3 0-1,2-1-7,0 0-2,3 0-3,1 0-5,-1-1-5,0 6-9,2-4 0,-2 3-7,-3 0 0,4-1-4,-2 0-3,-2 0-2,3 6-3,-4-3 0,-3 0-3,3 2-1,-3 2-3,-2-1 0,1 1 2,-5 1-4,8 1 1,-8-1-5,9 3 1,-8 0 3,4 6-1,-3-4-6,0 7 1,-2 0 0,0 4 0,-2 1 4,0-1-4,-3 3-1,0 7 1,0 1-2,1-4 1,-2 6 1,3-3 1,-4 0 2,4 0 1,-4 2-2,2 1 2,-1-3 1,1 2-4,-4-1 4,4-1 3,0 0-1,0 2 2,-2-3 0,2-6-1,4 5-3,-3-4 1,3-1 0,-2-1-2,2-1 1,0 0-3,2-5-1,-1 0 0,1-1 0,3 1 5,-1-4-5,0-3 2,2-1-1,1 3 3,-1-2 3,0-3 3,4 0-1,0-2-2,1-2 4,0 0 0,2 0 2,-2-1-1,4 1 0,-4-3-2,3 0-4,-3-2 3,-1 3-2,2-2-1,-1 2 0,-1-4-3,-3 2 2,2 0-3,-2 1 0,-2 1 2,1 0 2,-1 0-1,-2 2-1,2 0-3,-4 2 1,4-2 0,-4-2-1,0 4 1,0 0-7,3-6 4,-3 6-1,0 0-1,0 0-2,0 0 1,-14 2 1,6 2 0,3-3 0,-3 4-2,-1 0-1,0 5 0,-1-4 3,1 2 0,0 4-1,0 1-1,-1-1-2,5 3 8,-3 1-2,4-1-4,-2 3 4,6 0 2,-3 1 8,6 6-5,-2 0 1,6 0 1,-1 3 0,-2 0 2,1 5-2,0-2 1,4 4-5,-4-1-1,4 9 2,-1-6 1,-2-4-2,-1 2-1,2-2 3,-1 3-4,0-4 1,2-2 1,-3 0-1,-1 0 0,-1-2 0,-1-9 1,1 1-2,-2 6-2,-1-8 1,0-5 4,-3-1-3,3-2 0,-1 1 11,0-4 3,0 0 2,-2 0 0,-1-1 1,-2 1 7,-2-1 2,-2 1 0,-2-3 2,-3-2-2,-3 3-4,0-2-2,-1-1-1,-3-2 1,1 0-1,-7-3-2,-1 0 0,8 1-1,-6-3-1,-1-2-2,2-2-3,4 6-4,-4-5 3,-1-1-2,5 2 3,3-3-5,0 2-3,2-2 2,2-1 1,-2 4-6,2-4 0,3 3-9,2-2-3,3 2-7,0-1-10,-2 0-12,4-1-18,-3 3-18,5 1-20,-1 0-19,1-3-27,3 5-20,0-4-19,-2-1-39,5 2-181,1-2-432,1-1 191</inkml:trace>
  <inkml:trace contextRef="#ctx0" brushRef="#br1" timeOffset="635844.0928">10723 10634 134,'0'-4'190,"-3"0"-5,3-1-10,0 5-9,-1-7-6,2 4-9,-1 3-9,3-4-8,-3 4-12,0 0-4,0 0-7,13 5-5,-8 0 1,0-1-16,4 3-3,-4 3 1,7 3-1,-5-3-9,6 3-4,-4 2-10,2-1-3,0 1-6,-2 0-5,5-1-3,-3 1-2,3-1-9,-4-1-2,3-4-5,0 0 2,-3-2-4,-1 1-5,1-4-1,-1 2 2,2-2-8,-1-1-1,0-2 2,-4 2-4,3-2-2,-2-1 1,-2 0-2,0-4 1,0 3-8,0-3 0,1-3 0,0 1-4,-3-2-1,0-3-4,-2 2-3,1-1 2,1-2 0,-2 0-3,-1-1-1,2-4 3,-2 2 0,0-1-2,0 0 8,1 5-4,-1-1-2,0 2 2,0 0 3,2 4 0,-2 0-3,0 1 1,0 0 2,-2 1 0,2 4 0,-3-4 1,3 4-4,0 0 3,0 0 2,-20 9-1,10 0 0,-3 3 2,-4 3 1,0 2 3,-6 3-2,5-2 2,0 1-1,0 1 0,0 4-4,-1-1-7,4 0-19,-1-2-23,0 3-29,2 2-42,3-5-49,0 2-42,-2 0-187,8-3-432,-1-2 193</inkml:trace>
  <inkml:trace contextRef="#ctx0" brushRef="#br1" timeOffset="637950.9882">12208 10707 92,'5'-6'140,"-4"0"6,-1 3-7,1-4-14,2 0-6,-3 1 15,4 1-13,-3-2-11,-1 2-12,0-3-5,0 4-4,0-3 3,-1 2-8,1 0-7,0 0-9,-4 1-6,4 1-7,0-1-4,-4 0-4,0 0-7,0 2-4,0-1-5,-2 2-4,1-1 2,-4 2-8,-1 0-1,0 2-2,0-1-3,-3-1 1,1 3-3,-1-1-1,1 2-2,0 0-2,-1 0-1,2 0-3,-2 1 4,3 1-1,-3 0-2,3 2-2,1 0-1,0-2 5,1-1-5,0 2 1,1 2 0,3 2-2,-1-4-2,2 7 1,3-2 3,3-4 2,-2 5 4,3-1 7,5 4 3,1-1 0,2 1 3,2 4-2,1-6 3,6 3 0,-2 2-4,-3-6 4,0 1-4,0 1 0,0-3-5,-1 2 0,-1-2 0,0 3 2,-5-3-4,2 1 2,-3-2-3,-4-1 1,0 2 0,1-2-3,-5 1 1,0-1 6,0 1 3,-5-2-1,1 0-2,-4 2-2,0-2 1,-3-2-3,-4 3-4,1-2 6,0 1-2,0-4-1,2-2-3,-2 1 4,-4 0-3,4-2 1,-5-1 3,1 1-6,2-2 4,-1-3-2,2 1 4,5-2 1,-1 0 3,1 0 2,-1-3-3,3-1-2,-1-1 0,3 0 3,0 0-8,0-2 2,1 1-3,1-2-2,-1 2 4,4-1-4,1-1-1,1 2 1,-1-2-2,5 2-3,-1-1 2,1 0 0,2-1 2,0 3-3,5-5 1,-5 4-1,2 2 1,1-1-3,1 2-2,-1 1-6,0 0-9,-1 3-6,0 0-12,0 2-12,-3 0-17,3 2-22,-2-1-15,-2 4-5,4-4-17,-3 3-5,1 2-13,-1-1-8,0-1-6,3 2-13,-2-3-125,-2 1-318,0 1 140</inkml:trace>
  <inkml:trace contextRef="#ctx0" brushRef="#br1" timeOffset="638470.0011">12951 10644 94,'-6'-1'144,"0"1"-10,-3 0-8,0-3-7,-3 6-4,1-2-7,-1-1 0,2 6-6,-4-1-7,-3 1 5,2 2-9,0 1-6,-2 5 0,-8-3-6,3 4-3,0 2-9,3 0 1,-2 3-1,5 1-2,-2 1-3,3-1-3,-1 4 2,6-1-2,-1 0-7,-1 0 0,7 3-6,2-1 0,3 0-1,2-1 2,0 2 1,4-1-2,1-1-2,1-1-5,2-6 3,5 4-1,-1-4 1,7 2 1,-7-6 1,8 2-1,-7-3-1,4-4-1,1 2-3,-1-2-3,0-1-3,0-1-4,0-3-2,-4 2-4,-2-2 1,2 1-1,-3-2-5,-2 1 1,0 2-12,2-2-8,-7-2-9,4 0-3,-3 1-10,-2-3-7,1 3-9,-1-2-5,-4-1-7,5 3-15,-5-3-3,5 1-13,-5-1-12,0 0-15,5 4-9,-5-4-7,0 0-12,4 1-25,-4-1-29,0 0-118,0 0-336,3-7 150</inkml:trace>
  <inkml:trace contextRef="#ctx0" brushRef="#br1" timeOffset="640011.347">13215 10805 155,'-3'-3'169,"3"3"-5,0 0-2,-1-4-4,1 4-9,0 0 0,0-5-3,0 5-8,0 0-5,0 0-12,-1-4-5,1 4-10,0 0-8,0 0-7,0 0-8,0 0-7,0 0-5,0 0 6,0 0 4,0 0 3,0 0 1,2 16-8,-2-14-2,0 5-1,-1 1-10,2-3 8,-1 3-3,0 0-4,0 2-8,0 1-4,0 2-1,0-1-6,0-2-8,-1 3-2,0-1-2,-2 0-6,-1 4 0,2-3-3,-1 1-2,-1-1-7,0-2 2,1 0 1,-2 0-5,2-6-2,2 4-4,-3-2-6,1-2-2,2 3-5,-1-3-6,0-1-13,0 3-14,0-4-15,0 0-18,0 1-15,1 0-17,1-4-15,-2 4-12,2-4-9,-3 3-11,3-3-14,0 0-21,0 0-12,0 0-161,0 0-386,-6-12 171</inkml:trace>
  <inkml:trace contextRef="#ctx0" brushRef="#br1" timeOffset="640442.9939">13116 10708 39,'4'-5'144,"1"2"-3,2-2 2,2-1-7,1 3-5,1-1-2,3 1-1,4 1-7,-1 1-11,1-1-7,2 6-11,-1-3-3,2 5-6,-2 3-8,-1-2-8,8 7 1,-1 0-3,-1-2-1,2 4-6,-6 1-6,-2-5-2,-1 0-6,-2 1-3,-1 0-1,0-1-2,-2 1-3,-5-2 0,1-3-5,-3 3 1,-1-5-5,1 6 1,-2-4 2,-3 1 1,-3 3-4,-2-2 0,-1 1 0,-2-1 0,-2 2-4,-4 1-1,2-2 0,-6-1-1,-2-1-2,-3 1-1,2-2-4,-5-1 1,-1 0 4,0-1-8,4-4 2,2 3-2,-5-3 0,3-1-1,1 1-3,3 0 1,-4-2-5,5 0 2,0-2-1,3 2 0,3 0-11,-1 0-8,3-1-7,1 1-6,1 0-15,0-1-14,8 1-12,-8 0-15,8 0-19,-8 0-21,8 0-11,0 0-8,0 0-10,0 0-28,0 0-95,0 0-300,16-10 133</inkml:trace>
  <inkml:trace contextRef="#ctx0" brushRef="#br1" timeOffset="640907.9597">13824 11126 93,'0'0'162,"-6"5"-18,0-4-6,-2 2-5,3-2-11,-2 2-11,-3-3-7,5 1 1,0 1-6,0-1-4,-2-1 3,7 0-19,-10 0-11,10 0 0,-10-3-13,6 2-4,0-2-8,4 3-3,-5-6-3,5 3-4,-3-2-1,3 5-5,0-4-3,3 0-9,1 2-1,-4 2 3,6-5-6,1 3 1,-1-1-4,2 1-2,-2 0 3,1 0-1,-1 2-6,3 0 3,-3 0 0,2 1 1,-2 0-1,2 2 7,0 1-11,-3 1-1,0-1 3,0 1-2,-2-1 3,2 3 10,-5-1-2,-3 4 3,1 0-2,-1-1 2,-2 0 2,-4 0 2,0 2-5,-4-1-3,-1 3 1,0-4 2,1 0-3,-3 2-3,8-4-2,-5 2 2,1-2-1,1 0-5,1-2-7,1 0-10,1-1-5,3 0-11,-3 0-7,1-1-8,5 0-6,-5-1-11,7-2-7,-3 1-21,3-1-19,0 0-25,0 0-20,0 0-91,0 0-266,0 0 118</inkml:trace>
  <inkml:trace contextRef="#ctx0" brushRef="#br1" timeOffset="641317.9876">14264 10756 211,'0'0'194,"0"0"-14,0 0-20,0 0-12,0 0-4,0 0 0,0 0-1,2 12-4,1-6-7,-3 3 0,1 1-8,-2 0-8,1-1-6,-3 3-1,2 6-4,0-2-4,0 1-10,-1-1-1,0-1-5,-1 2-7,2 0-2,-3 0-7,1-2 0,1-1-12,-1 3-8,1-1-1,-3-5-6,2 3-7,1 0-1,-1-5-4,1 0-3,2-1-3,-3 1-11,-1-2-5,4 0-11,0 0-9,-1-2-14,1-1-15,-3 1-14,3 1-19,0-4-23,0-2-12,-1 8-33,0-6-20,1-2-17,0 5-25,0-5-166,0 0-399,-3 5 177</inkml:trace>
  <inkml:trace contextRef="#ctx0" brushRef="#br1" timeOffset="642323.7633">14248 10594 161,'8'-2'162,"2"-1"-11,3 2-3,-1 1-5,7-1-10,-1 1-9,3 2-2,1 1-6,6 2-4,2 5-5,2 0-6,0-1-7,-1 3-6,1 3-5,-1 1-3,1 4-4,0-1-8,-1 1-2,-5-1-4,0 3-1,-2 2-5,-2-3-3,-4 1-1,1 3-4,-5-4 1,-2 5-7,-6-8-1,2 8-2,-4-2 0,-3-5-1,-1 5-1,-1-2 8,-2-3-12,-1 1-3,-6 3-1,-3 1-3,0-4-2,-7 2 0,2-2-6,-2 1-1,-2-2 0,0-5 0,2 0-1,-3 1-5,-3-1-4,10-2-7,-1-3-6,-1-2-9,0 0-9,5-2-10,1-1-14,1 3-11,-1-2-15,3 0-12,1-2-16,-2-2-8,4 1-15,2 0-19,4-2-23,-7 0-25,7 0-122,0 0-339,0 0 150</inkml:trace>
  <inkml:trace contextRef="#ctx0" brushRef="#br1" timeOffset="643363.1841">15093 10940 173,'0'0'177,"9"8"-3,1-5-6,4-1-11,3 0-7,3 3-12,9-4-4,1 3-7,1-1-5,-4-2-8,5-1-11,0 0-6,-3 0-8,-1-1-8,2 0-3,-8-1-8,0 0-8,1-1-10,-4 0 1,1 1-7,-3-1-8,0 1-2,-4-1-3,-2 2-2,1-2-2,-6 0-4,2 3 1,-3-1-3,0 0 0,0-2-3,0 1 1,-5 2-5,4-3 0,-4 3-1,3-4-7,-3 4-2,2-2-6,-2 2-3,0 0-3,-5-7-2,2 2-2,0 1-8,-3-3-4,2 3 1,-2-2-4,-1-2 3,-1 3 4,-1-5-3,4 5 2,-3 0 3,1-3 0,-1 2 2,-2 1 2,5-3 1,-2 1 1,2 2 2,0 0-2,0 1 3,2-1 0,0 1 4,0 1-2,3 3 4,-5-2-2,5 2 1,-3-6-1,3 6 3,0 0 0,0 0 13,0 0 6,-7 8 5,4-3 1,2 2 6,-4 0 0,5 2 0,-3 1 0,-1 3 2,3-1 5,-1 6-1,0-1-3,1-1-5,-3 2 1,-1-1-4,4 0-1,-2 0 1,2-3-8,1-1-1,-3-2 1,2 0-2,1 1-2,0-4 3,-2 2 1,0-3-5,1-1 0,2-1-2,-2-2 0,1 1 2,0-4 0,-4 5-1,4-5 1,0 6 2,0-6-1,0 0 2,0 0-3,0 0-3,0 0-3,0 0-2,0-16 1,0 9-5,-2-2-5,2-4-7,0 3-3,0-3-5,-2-4-9,2 5-3,0-5-4,-4 4-1,1-1 1,3-1-1,-2 4-4,2-6 1,0 4 0,0 3 2,0-2 6,0-2-2,-1 4 6,1-1 0,0 5 4,0-2 1,-2 2 2,2-1 8,-2 2-2,4 0-2,-2-2 5,2 3 2,-2-1-2,0 5 2,0-6 1,1 2 1,1 1 2,1 0-2,-3 3-1,3-5 4,-3 5 5,1-1-1,-1 1 0,0 0 3,0 0 7,11 5 3,-5-3 2,-1 3 2,5 0-1,-2 1 2,1-2 1,-5 4-1,7-3-3,-1 2 2,-2 1 7,2-2-5,-1 5-2,-1-2 3,2 1 0,2 0-3,-1 2-1,-2-2 0,-1-3 2,1 5-4,-3 0-2,0-4 1,2 2-1,-3-1 0,-1 0-3,1 2 2,-3-3 8,0 1 0,-1-2 3,3-2-7,-8 1 2,3 1 5,-1-2-2,0 2-1,1-1-2,-3-2 3,0 1 0,-4 2 0,3-4-5,-6 2-1,1 2-1,-1-4-2,-1-1-1,0 1-3,1-2 1,-1 3-3,1-3-6,-3 1-13,1-1-7,-2-1-10,-1 0-7,1 3-24,2-2-10,0-1-10,3 1-18,2 2-21,3-3-19,-2 0-21,7 0-31,-8 1-172,8-1-393,0 0 174</inkml:trace>
  <inkml:trace contextRef="#ctx0" brushRef="#br1" timeOffset="644159.72">15943 10689 69,'0'0'194,"0"0"-10,0 0-1,0 0-3,0 0 3,0 0-11,19 0-10,-5 0-3,4 0-9,1 0-8,3-3-10,-4 3-6,11-4-8,-6 0-11,4-2-7,-7 3-13,4 1-7,-4-1-7,0 0-11,-2 2-5,-1-2-6,-6 1-3,1 0-7,-5 0-4,1 2-11,-3-1-7,1-1-11,-6 2-7,8 0-15,-8 0-12,0 0-15,0 0-9,0 0-11,0 0-14,0 0-3,0 0-9,0 0-3,-29-1-10,16 1 8,0 1-9,-1 1-3,-2-1 0,-2-1 9,5 0-5,-6 1 13,0-1 13,1 1 2,-2-1 8,4 2 9,-1-2 12,7 2 5,-3-2 2,3 3 18,-3-2 14,6 0 4,-3 1 2,3 1 7,3-2 3,0 0 4,-1 2-1,5-3 17,-6 0-3,6 0 11,0 0-4,-8 0 6,8 0 2,0 0 4,-4 2 12,4-2 2,0 0 3,-2 7 11,2-3-4,0 0-8,0 1-3,1-1-2,-1-1 0,0-3 11,-1 11 0,1-5 3,0 5-7,0-2-6,-1 0-5,1 4 7,-3-1 4,3 4-5,-3-4 2,2 5-3,-1-2-5,-1 3-5,1 0 6,-2 3-1,1-2 3,-2-1-5,4-1-3,-3 1-5,-1 0-4,5-1-1,-4 0-1,-1-1-3,1 1-1,3-5-2,-2-3-2,3 3-4,0-3 0,0-1-6,0-1 0,0 0-2,4 0 4,-4-2-7,2 0-6,0 2 1,4-2 2,-3-1-1,2-1 0,0 2-6,3-1 3,3-1-10,-2 0-2,3-2-9,2 1-6,2-1-6,4-1-10,-3-1-9,-2 1-13,2-1-6,0 0-19,2-1-15,-1-2-11,1 1-14,0-2-15,-2 3-13,-4-1-22,1-1-16,2-1-21,-4-1-167,-4 1-406,4 1 181</inkml:trace>
  <inkml:trace contextRef="#ctx0" brushRef="#br1" timeOffset="644376.5758">15864 10918 168,'-7'0'185,"2"1"-14,5-1-5,-7 2-3,7-2-9,0 0-10,0 0-9,12 5-13,-3-2-13,6-1-8,4 1-13,1-1-11,0 2-19,1-1-29,0 0-33,0-1-50,8 1-67,-11-1-162,1 0-304,-2 0 135</inkml:trace>
  <inkml:trace contextRef="#ctx0" brushRef="#br1" timeOffset="645614.9889">12037 11786 53,'5'-6'180,"-1"-1"-7,-3 2-8,3-4-9,-2 5-10,2-3-7,-3 2-16,-1 1-13,3-1-6,-3 0-8,0 1-8,0 4-8,-3-7-7,2 3-11,-3 2-4,2-2-6,-2 1-11,4 3 3,-10 0-8,6 0 1,4 0-6,-21 0-6,11 5-4,-5-3 3,5 3-8,-8 0-1,2 0 2,-2 0-3,4 3-2,4 0-2,-7 0 1,2 1-2,5 0-4,0-1 6,0 1 1,2 1-7,0-2-1,2 2 4,3-3-2,3 4 0,3-2 7,2 0 2,4 1 4,6 0 1,3 1 0,8 1 5,1 0-2,3-1 5,0 0 3,4-1-2,2 1-3,-2-2 1,3 2-2,-2 2-6,-1-2 4,-3 0-6,-1 3 0,-1-2-2,-5 1-3,-7-4-2,-1 1-1,-3 0 1,-5-1 2,1-2-1,-4 3 3,-5 0 11,2 0-3,-4-3 1,0 3 2,-3 1 1,-3-3 6,-1 1 1,-2-4-1,-5 5 0,3-3 0,-5 1 1,0-4 2,-1 0-5,1-3 1,0 2-2,-1-2 1,1-2-2,-1-2-5,0-2 3,3 2-4,0-4-3,4 1 5,2-3-10,-1 3 4,2-4-3,0 4-1,0-5-4,5 4 2,0-3-3,0 0 0,4 1 0,0-1-2,2-1 0,3 2-4,0 0 1,4-1-6,2-2 2,2 2-4,0 1-15,-2 4-7,6-4-6,-4 4-14,3 2-8,2-2-19,0 1-15,1-1-18,-1 5-27,1-2-20,-3 2-23,4-2-21,1 2-39,-5 0-122,2-1-387,-5 1 170</inkml:trace>
  <inkml:trace contextRef="#ctx0" brushRef="#br1" timeOffset="646037.8376">13224 11731 109,'-3'-4'148,"-1"-1"-5,-3 2-4,-4-2-9,0 3-9,-3 0 0,-3-3-9,-2 5-1,-3-2-5,3 4-6,-4-2-1,2 3-1,-5 3-6,-2-1-5,0 5-1,-2-2 0,2 3-1,0 2-3,1 1-9,-1 2 3,3 2-7,-2-1-4,7 3-5,-1-1 0,3 2-4,4 0-7,1 2 0,1 0-3,9-5-4,0 8-4,3-5 0,6-2-2,1 4-7,8 0-1,1-3-2,-2-4-4,0-1 6,2-1-6,6 5-6,-3-2-4,4-3-5,-5-3-13,8 2-14,-7-3-11,5-1-29,-1-2-28,3-1-14,-5 0-34,7-2-35,-1-4-27,-5 0-167,-1-2-396,3-1 175</inkml:trace>
  <inkml:trace contextRef="#ctx0" brushRef="#br1" timeOffset="646365.2054">13463 11852 116,'-7'0'167,"-2"-2"-13,-2 3-3,0 0-9,-2 2-11,2 0-10,-6 3 1,0-1-2,0 2-1,2 2-5,-2 0-1,3 1-3,-4 1-4,4-2-7,4 4-6,-3-2-2,2 3-4,-1-1-1,5-2-5,-1 4-4,2-3-8,0-3-6,4 5-9,1-3-4,1 2-3,2-2-7,1 1-1,3-2-5,2 1-5,3 2-5,-2 0-12,3-4-16,-3 2-15,3-1-16,2 2-26,-2-5-24,-1-1-25,2 1-24,5-2-33,0-1-38,0 1-136,-5-2-368,5-2 163</inkml:trace>
  <inkml:trace contextRef="#ctx0" brushRef="#br1" timeOffset="646745.7718">13799 12235 1,'-3'5'148,"3"-5"-8,0 0-8,-2 5-6,2-5-7,-3 3-1,-1 2-10,-1-4-4,5-1-5,-10 1-6,5 1-10,-2-1-5,2 0 0,0 0 4,5-1-3,-9-1-5,9 1-5,0 0-6,-9-1-5,9 1-7,0 0-9,-1-7-2,2 3-4,-1 4-6,0-6-9,4 2-7,0 2-1,-4 2-4,9-3 0,-3 1-5,2 0 4,-3 1-4,4 1 3,0 0-2,1 0-2,-2 1-2,2 1 6,-2 3-3,1-2 1,0 2 3,-1 0-7,1 0 0,-2 2 2,-2 0 4,-1-1 0,0 3 2,-3-2-1,-1 3 2,-3-1 1,-2 5-3,-1-5 0,-4 6 1,-4-1-1,0-1-5,-4 0-8,-8 3-10,4-1-13,-2 1-7,-1-1-23,-1 0-15,1-3-34,-1 0-30,0-1-165,-2-4-326,5-1 144</inkml:trace>
  <inkml:trace contextRef="#ctx0" brushRef="#br1" timeOffset="647657.2396">14360 11782 81,'3'-2'198,"-3"2"-8,0 0-20,0 0-3,0 0-3,0 0-5,0 9-6,-1-2 0,1 0-9,-6 2-10,3 2-3,2 2-10,-3-2-8,4 2-4,-2-1 1,0 5-10,-3-2-4,5 2-10,-4-2-5,-1 1-5,0 1-5,1-5-9,-1 3-6,0-6-4,0 5-4,2-2-7,-2-2-6,3-3-3,-1 1-3,1-1-2,-1-2-6,1 0-6,0 0-12,1-1-12,0-1-8,-1 0-13,0 1-17,-1-2-15,3-2-22,-1 7-23,1-7-16,0 0-25,0 0-27,-3 2-24,3-2-173,0 0-402,0 0 179</inkml:trace>
  <inkml:trace contextRef="#ctx0" brushRef="#br1" timeOffset="649175.9634">14758 11586 73,'9'0'234,"2"4"-11,1 0-13,5 0-16,-2-1-16,3 5-7,0-2-7,1 4-12,-2 0-6,1 1-15,-3 2-3,5 4-7,-7-3-8,1 1-9,4 7 3,-4 2-6,-1-2-9,-3-4-5,-2 8-9,-6-7-1,2 0-8,0 6-5,-4-1-4,-4 2-4,3-8-5,-4 0-5,-8 7 1,4-1-6,-4-2-6,-1-5 0,0 5-8,-4-1 1,0-4-4,4-5-5,-2 3 1,-6 2-3,7-3-1,-2-2-3,-1 0-2,4-2-8,-1-1-11,-1-1-7,1-1-10,0 1-8,-2 1-9,7-5-8,-1 0-10,0-2-20,2 0-17,2 1-24,-2-1-15,5-2-17,-1 1-13,5-1-18,0 0-18,0 0-164,-1-11-396,4 7 175</inkml:trace>
  <inkml:trace contextRef="#ctx0" brushRef="#br1" timeOffset="650036.9976">15174 11904 74,'6'0'235,"0"-1"-19,5 2-9,0 0-13,3 3-8,3-2-12,7 0-8,-2 1-13,-2-1-11,10 3-14,-1-2-7,0 1-11,1-2-9,0 1-8,-4-3-10,5 2-9,-10-1-10,2 2-5,-2-3-5,-3 1-8,-4 0-4,2-1-7,-3 1-5,-4-1-8,0 3-2,-2-3-9,0 0-5,-3 0-2,-4 0-2,5-3-9,-5 3-11,0 0 0,4-4-5,-4 4 1,-4-5-3,-1 0 1,1-2-5,-5 2 3,4-2 1,-3 0-3,1 1 0,-5-1 7,3-2 0,2-1 6,-5 5-2,3-4 3,0 2 6,3-1 3,0 3 6,0 1 8,1-1 5,3 1 4,-3 0 4,3 2-2,0 0 2,2 2-2,-5-5 2,5 5-7,-3-2 2,3 2 9,0 0 12,-2 10 2,3-4-4,0 2-1,0 1 0,-1 3 5,4-2-3,-4 4-3,5 0-3,-3-2-2,3 4-1,-1-1-3,-3 2 0,-1-2 0,2-4-6,0 1 1,-1 1-3,-2-4-3,2-1 0,-1 0-2,-1-3 4,-1 0-3,2 2-2,0-2 0,-2-3 0,2-2-1,0 6 2,0-6 3,0 5 4,0-5 10,0 0 0,-3 2-3,3-2-6,0 0 0,0 0-1,-10-12-3,6 4-1,-2-1 0,2-1-10,-1 0-1,-3-4 5,4-3-16,-3-1-2,2 1 1,-2-1-3,3 1-1,-1-1-5,0-1 1,0 2-1,1 5 6,3 0-3,-2 0 2,2 4 1,1 0 0,0 2-1,0 0 6,0 0-1,0 1-1,0 3 0,-2-3-1,2 5 0,0-5 2,0 5-1,0 0 3,0 0 2,0 0-3,0 0 2,16 11 8,-7-5-7,-1 3 5,1-2 2,7 5 4,-2 1 1,3 0 2,5 1 2,-2 2-4,-2-5-2,-2 3 1,6 0 0,-5-1 1,1-1-4,-3-1 2,-2-2-5,1 2 6,-2-3-2,-2 0-1,-2 1-2,2 0 4,-3-4-2,-1 0-2,-2 2 1,-1-4-2,2 3 3,-4-1-4,1 0 5,-2 0-7,-2 0 5,1-1 0,-5 0 0,-2 0-3,-1 1 0,-1 0 1,-4 0-2,-4 0-1,0-1-3,0 2 0,-4-1-3,2-1-4,2-2-9,-1 2-5,5-2-10,-3 2-9,6 1-10,-3-3-11,4-1-8,3 0-17,0 1-17,0-1-15,2 2-28,0-3-17,2 3-5,3-3-17,-2 4-23,2-4-111,0 0-350,6 5 156</inkml:trace>
  <inkml:trace contextRef="#ctx0" brushRef="#br1" timeOffset="650451.765">16141 11858 104,'-8'0'137,"-2"0"-4,-3 0-5,3 4 0,-4-2 7,1 3-8,-2-2 5,2 4-9,0 1-3,1-1-2,-1 4 0,0-1-2,0 1-4,-1 3-3,4-1-8,0 0-5,0 2-8,2 1 3,3 0-2,2 0-5,3-1-1,0-3-4,4 0-5,1 0-5,5-1-3,2-2 3,2 1-5,1 0-7,4-1-3,1-1-9,-1-2 0,10 2-5,-1-1-5,-8-3-5,6 1-5,-4-4-11,0 1-3,-3-1-13,0 0-7,-5-2-7,-1 1-10,-3 1-13,0-2-13,-2 2-15,-3-1-23,4 0-10,-4 0-17,-5 0-18,10 0-20,-10 0-11,0 0-14,0 0-170,4-1-378,-4 1 168</inkml:trace>
  <inkml:trace contextRef="#ctx0" brushRef="#br1" timeOffset="652236.4597">16367 10836 96,'0'-7'165,"4"2"-7,1-4-7,0-1-12,6 1-4,2-3-10,4 2-2,1 0-6,0 1-9,5-4-2,1 1-9,-4 6-12,6-5-12,2 1 0,-2 2-6,-7 2-6,3 2-6,-4-3-4,1 3-3,-1-1-6,0 3-2,-6 0-7,1 2-2,-3-1-7,2 2-1,-5-1-2,1 3 1,-4 1-5,2 3 0,-6 0-2,4 6 1,-4-1 3,0 6 4,-4 0 0,3 2 6,-5-2 1,2 7-2,-4-1 6,0-5 2,3 6-2,-5-3 3,1 6 2,0-3-6,-3 0 2,1 2 2,1-2 0,-1 3 2,0-3-4,4-1-3,-3 3 3,2-3-6,3-3 5,1-3 3,0-1-7,-1 0-1,4-2-5,1-4-1,0 1-2,-2 1 1,4-3 1,-2-1-1,1 0 1,1-4-3,1 2 0,-1 0 0,0-4-1,0 0-3,2 1 4,-1-2-1,1-1-2,-4-1-1,15-3-2,-5 1-4,2 0-1,-1-3 3,-1 0-5,1-1-1,0-1 1,-2 1-6,0-2-1,2 0 0,-3 0 2,1 1-4,0 1 0,-4 0 2,-1 3 0,1-2 0,-1 2-2,-1-1 0,-1 2-3,-2 2 2,0-3 0,0 3 2,0 0-3,0 0-2,0 0 5,-18 8-3,8-4 1,1 4 4,4 1-4,-7 4 1,2 0 2,1 1-2,0 4-1,-1 3 3,4-1-2,-1 5-3,3-2 7,3-3 0,1 5 4,5 0 0,0 3-1,3-3 4,0-2-3,1 2 0,2 0 2,-1-7 2,3 8-3,-4 0 0,4-1 0,-4 0-5,-3-6 1,1 5 1,-1-5 1,2 5-1,-3-6-2,1 1 3,-3 0-3,-1 0 2,1-2 0,-1-2-4,-2-3 4,0 0 0,0 0-3,0 0-3,-1-2 8,-3 0-4,3-2 1,-3-4 0,2 5-3,-2-4 0,-5 4 0,6-1 1,-3-4-4,1 1-1,-3 1-1,-1-1-4,-1-1-4,-3-1 4,2 0-5,-1 0 1,-1-1-2,1 0-8,0-2-8,-1 0-10,-2-3-5,2 1-25,-3-1-16,-4-2-20,4-3-11,-2 1-26,1-2-33,2-3-21,1-1-41,-6-5-131,7 1-400,0 2 176</inkml:trace>
  <inkml:trace contextRef="#ctx0" brushRef="#br1" timeOffset="656715.7821">17107 10619 44,'0'-5'164,"0"5"-13,0 0-5,0-2-12,0 2-15,0 0-9,0 0-13,6-3-6,-6 3-2,0 0-4,7-2-9,-7 2-5,0 0-3,7 0 2,-7 0 5,9 4-7,-3-1-5,1-3-8,-2 4-4,-1-1-2,1-1-11,2 3-3,-1 1 12,-5 0-2,6 1-5,-4 1-5,3 2-4,-4-1 2,2-1 1,-3-1 1,2 2 2,-2 0-4,2-1 1,-3 1 1,5-3-1,-3 2 1,-2 0-6,3-3 2,-2 1 0,-1-1 5,4 0 0,-3-1 3,3 1-1,-4-3 1,4 1 1,-3 0 2,-1-3 3,7 2 0,-5 0 0,7-2-1,-1 0-2,1-2-2,6-1 0,2-1-1,1-4-2,2 1-6,6-5 3,3-1-7,-1 2 1,3-5-4,-2-1 1,3-1-1,-2 2-2,3 0 0,1 1-6,-3-1-1,-2-1 1,-2 0-1,-1 4-5,1 1-1,-1-1 3,-1 0-5,-7 3 0,-1 1 2,1 1-1,-4 0 3,4 0 3,-9 2-5,4 0-1,-4 1 2,-3 2-3,1 1-3,-2-2-9,0 0-7,-4 3-8,4-2-14,-1 1-22,-4 2-18,2-3-17,-2 3-20,0 0-17,0 0-11,0 0-14,0 0-16,0 0-16,0 0-38,-12 10-148,6-7-399,-2 1 176</inkml:trace>
  <inkml:trace contextRef="#ctx0" brushRef="#br0" timeOffset="670470.2559">16321 6907 104,'0'0'123,"0"0"-12,0 0-2,0 0-5,-4-5-10,4 5 4,0 0-12,0 0-6,0 0-6,0 0 0,0 0 4,0 0-8,4-3 2,-4 3 2,0 0-2,0 0-3,0 0-1,0 0 2,0 0-3,0 0 0,0 0-10,0 0-2,0 0-6,-8-1 2,8 1-6,0 0-8,0 0-2,0 0-2,0 0-4,0 0-3,0 0-3,0 0 5,6 9 1,-4-4-1,1-1-1,-3-1-4,6 0-3,-1 3 0,-4-1 0,3 1-1,0 1 0,1 3 2,-1-1-10,1-3 0,-1 2 1,2 0 1,-2-1-7,0 1 7,1 1-4,-2-3 0,5 2 2,-2 1 1,-1-1-1,0 2-4,-1-5 1,-2 2-1,4-1 2,-2-2 0,-1 3-3,0-2 1,1-2-4,-3 1 3,3 1-1,-2-3 1,1 1 5,-3-3 8,4 3 5,-4-3 7,7 0 0,-7 0-3,14-3-1,-5-2-1,3-2-6,1-1 3,3-1-4,0 0-2,1-3 0,5-2-2,-1 3-2,4-4 1,1 1-2,0-3 4,1 2-9,3-7 1,-5 5 4,6-4-3,1 4 7,0-1-5,0-4-3,2 6-1,-2-3 3,1 3 1,-2-1 2,0 2-4,-2 0 0,-1 2 3,-4 2 1,2-1 0,-11 5-5,2-2 4,-3 3-3,0 0 1,-1 0-2,-7 6 3,2-3-5,-3 2 9,0-3-8,2 2-3,-2 0 0,-5-1 0,0 3 1,0 0 5,9-2-10,-9 2 2,0 0-1,5 0 0,-5 0-7,0 0-10,0 0-10,0 0-11,0 0-13,0 0-13,0 0-32,-18 5-35,12-3-37,-1 1-35,1-2-216,-2 2-453,3-3 202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6:58:32.63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2900 6283 163,'0'-5'203,"0"0"-10,0 5-12,0-7-6,0 7-4,-1-5-12,-2 3-5,3 2-7,-1-8-4,1 8 0,0-5-4,0 5-4,0-3-9,0 3-2,0 0-7,-3-5-6,3 5-4,0 0-9,0-4 6,0 4-18,0 0-1,0 0-7,-1-7-8,1 7-6,0-3 2,0 3-7,-1-4-3,1 4-5,-3-4-2,3 4-7,-6-4-2,6 4-5,-4-4 4,0 3-5,0-2 3,4 3-4,-7-4-1,4 2-3,-5 0 0,3-1-5,2 2-2,3 1 5,-9-4-8,3 4-3,3-2 11,-5 0-12,8 2-1,-10-1 0,3 0-3,0 1 0,7 0-5,-12 0 10,6 0-15,6 0 6,-14 0-7,7 0 2,-2 2 7,3-2-8,-5 0 6,-1 2-7,2-2 15,-3 2-14,4-2 0,0 3 1,-1-2-2,1 0 3,0 1-2,0-1 6,0 2-2,0-2 2,-1 2-4,5-3-2,-4 2 2,3 0 1,-1-1 12,1 1-17,-1-2-3,1 3 3,-3 1 1,2-1-2,-4-1 2,2 3 0,-1-1 0,4-1 2,-3 2-5,0 0 2,-1-2-2,-1 3 4,6-1-2,-4-2 18,3 0-16,-1-1 2,1 5-11,1-3 2,-3 0 7,3-2-3,0 5-1,-3-2 4,3-2 0,-2 3 2,-2 0-2,1 0-3,3-1 3,-3 2 1,2 1-6,1-3 4,-3 2 0,2-2-1,-3 2-1,4 3 4,-4-1-2,2-1 0,0 1-3,-1 0 4,2 0-3,-1-1 0,2 0 1,-5-2 0,6 3 6,0-2-6,-1 1-3,1-2 6,0-1-4,-1 3 2,3-1-3,-2 0 1,0 0 1,0 0 1,-1 1 1,2-3 0,1 2-2,-3 0-1,2 1 12,1 1-14,-2 1 8,0-3 1,2 2-8,-1-1 6,2-1-3,-2 0 0,3-2 0,-4 3 7,1 0-8,0-1-1,2 0 2,-1-1 2,2 2-6,-1-1 2,1 1 2,0-1-4,0-1 3,0 0 2,0 4 5,0-3-7,0 0 4,0 2-7,0-1 7,-2 1 8,2 2-5,-2-2-6,2-2 5,2 4-4,-2-4 2,0 2-15,2 1 12,-2-2 2,1 0 3,2 0 2,0 1 0,0 3-5,-2-3 1,2 1 0,0 0 1,-1 2 0,2-4 5,-3 3-5,2-1-4,0 0 6,0 1 3,0 0-2,2-1-1,-5-3 4,2 3-1,5-1 0,-6 0-2,3 2-4,-3-4 2,2 0-5,2 0 4,-4 0 1,7 0 9,-7 1 3,3 1-1,-1-4-5,-1 1 3,2 0-6,0-3 2,0 4-7,-3-2 5,4 1 5,-1 0-1,-3-2-6,3 0 4,0 3 7,0-2-18,-1 1 6,1 0-1,-1-1-5,3 1 5,-2 0-8,0-1 14,-2 0-11,1 0 3,1-1-1,1 1 10,0-2 1,0 1-8,-2 0 4,0 1-2,3-2 3,-1 0 4,0-1-3,3 1-2,-3 2 9,1-3-3,1 0-3,-1 1 0,4 0 1,-1-2-3,-2 3 6,4-1-3,-6-1 5,4-1-5,1 0 1,3 1-4,-5 1 2,3-1-2,1 1-9,-2 0 5,4-2 3,-3 1-7,0-1 2,1 0-1,-1 0 3,0-1-3,-1 5 5,-1-5-6,-1 2 3,3-1-6,-3 0 7,0-1 4,3 0-1,-3 0-7,1 0 2,1 0-1,-2-1 4,-3 1-8,4 0 13,0 1-6,-4-2 1,4 1-6,3-1 3,-5-1 0,2 2-1,-3-1 0,1 0 5,0 1-6,0-3 1,-1 3-6,1-1 10,1 1-1,-1 0-1,-1-1-3,2 0 3,0-1 2,-2 2-3,3-1 2,-4-1-2,1 1 3,2-2 0,-1 2 2,-2-3-1,1 2-6,3 1 3,-3-1 0,2 0-1,-3-1 3,1-1-3,-3 4 0,5-3-2,-3 0-1,0 1 6,1 1-10,0-5 8,1 3 0,0 1 1,-1-1-4,-1-2 5,0 1-5,5 0 4,-2 0-3,0 0 1,2-1 0,-2-2 2,-1 2 1,0 1-5,-1-2 4,-1 3 5,-1-1-3,1 1-5,2-2 6,-1-2 1,1 3-3,0-1-1,-4 3 0,3-4 4,-2 2 0,2-1-3,-1 0-1,-1 1 2,0 0 0,1-3 2,-1 2 0,1-4 1,1 5-1,2-2 2,-3-1 3,-1 1-3,4-3 1,-2 1 2,-1 2 0,-1 0 0,0 0 0,1-4 0,-1 5-1,1-1 1,-1-1 2,-2 3-4,1-3-3,1 0 0,-3 2 0,3-2 1,0 2 2,-2 0 2,1-2-10,-1 2 4,2-3-1,-3 0 3,3 3-8,-1-5 7,0 2-3,0 0-1,0 2-3,-1-2 2,0 0 1,0 0-2,-1 2-3,3-1 5,-3-2 2,1 4-2,-2-2 4,0-1 0,2 2-4,0 0-1,-2 0 0,1-2-3,1 4 4,-2-2 0,0-2 1,2-1-6,-1 2 3,-1 2-2,3 0 6,-3-2-1,0 2-3,0 2-1,0-4 0,2 3 0,-2-1-1,0 0 3,0 0-1,0 0-1,0 0-1,1-2-2,-2 2 4,1 0-2,0 0 4,0 1-5,0-1 0,0 5 2,0-8-1,0 4-1,0 0-1,0 4 4,-2-8-2,2 5-5,0-1 6,0 4-2,-3-8 2,3 8 0,-1-7-2,1 3-2,-2-2-4,0 1 13,-1-1-7,1 3 1,0-3 1,4 1 0,-4 1-2,-1-1 0,1 0 2,-1-2-5,1 3 0,1-2 0,0 2 1,-2-1 4,2-1-4,-2 2 2,3 4-1,-1-8 1,0 3 0,-1 1 1,1 0-1,0-1 3,0 0-3,-3 1-1,1 0 0,1-3 6,-1 3-7,1-1 1,0 0 3,0 0 1,0 2-3,0-1 0,1 0-3,-1-2 3,0 2-2,0 0-1,1-1 5,-3-1-3,3 3-3,0 0-1,-3-2 1,1 1 7,3 4-1,-2-6 4,-1 3-8,1 0 1,-2 0 1,3-1-1,1 4 1,-4-6 0,3 4-4,-2-2 4,3 4 0,-5-3-2,2-1-2,1 0 4,-2-1 1,0 1-1,-1 0 2,1-1-2,-1 2-1,-1-2-4,-2-2 4,3 2 1,0 0-6,1 0 8,-4 1-4,2-4 4,-2 4 0,0-2-1,2 0-2,1 1-1,-1 2 4,-1-6-4,0 4 2,-2 3-9,5-3 9,-2-2-3,2 4 1,0-2 1,-3 0-3,-1 0-10,1 3-3,-3-4-14,2 1-22,-2 2-21,-3 0-19,-2 2-28,-3 0-12,-4 2-20,-6 2-26,-3 2-19,2-2-23,0 4-29,-1 0-16,1-2-24,0 2-19,-1-2-216,3 5-567,1-3 251</inkml:trace>
  <inkml:trace contextRef="#ctx0" brushRef="#br0" timeOffset="1253.3545">2600 6422 139,'0'0'190,"-4"-2"-15,4 2-10,0 0-16,0 0-11,0 0-19,0 0-11,0 0-10,0 0-5,0 0-10,-5 8 2,5-8 0,-4 5-7,4 2-4,-1-2 5,-2 4 3,-2 2-3,1 0 5,-1 3-2,-1 1-4,-2 4-3,1-1-3,-3-1-5,1 7-5,-1-5-5,0-1-1,-2 3-2,4-1 2,-5 3-6,5-5 1,-1-2-1,3 3-3,-2-2-3,3-1-4,-3-5-1,2 1-1,1-2-3,1-3-7,-1 0 3,1 4-6,1-7-2,2 1 3,-3-1-7,1-1 1,1-1 0,2-2 7,-1 7-1,1-5 2,0-2 4,0 0 3,-2 5-3,2-5 10,0 0-10,-4 1 0,4-1 0,0 0 5,0 0-5,0 0-8,0 0 1,4-12-7,-2 7 3,1-2-3,2-2-3,-2-2-3,1 1-2,0-2 2,0 0-4,3-4 2,-1 5-1,1-5-10,1 0 3,0 1 2,-2-2-1,3 1 0,0 2 1,0 0 0,0-2-1,0 1-4,0 1 2,1 0 1,-4 3-1,3-3 1,-1 4-2,-4-1-1,7 2 3,-4-1 0,1 1-2,-1-2 2,0 3-6,-1 0 0,2-2 1,-2 1 3,4 1 1,-6-1-2,2 2-3,-2 2 1,2-2-2,1 2 4,-3 2 1,1-4 0,-1 3 2,1 3-3,-4-2-2,3-2 3,-4 3-3,5-1 0,-5 3 2,4-4-2,-4 4 1,4-1-6,-4 1 4,0 0-3,1-3 3,-1 3-2,0 0-2,0 0 0,0 0 5,9 4-3,-9-4-2,4 7 5,-4-4 3,3 2 6,3 0-1,-5 1 4,3 0 13,-4-1-5,5 5-3,-1-1-2,0 3 10,1 0 2,2 3 15,1-1 6,1 3 7,2 6-7,-1-4 0,0 4-5,-1-6 4,2 1-9,0 4 20,-1-5-15,-1 0-3,0-1 6,-1-1-10,3-1-2,-2 0-2,-3-3 2,-2 0 5,5-1-10,-7-2 0,1-1-1,2-1-4,-1 4-3,-3-6 1,3 3 4,-2-1-9,1-3-5,2 1 5,-2 1-1,-3-2 4,0-1-5,5 2-3,-5-4 0,1 5 2,-1-5 2,0 0-1,3 3-1,-3-3-6,0 0-5,1 3-9,-1-3-8,0 0-12,0 0-15,0 0-16,0 0-19,0 0-18,0 0-16,0 0-20,0 0-27,-13-11-26,8 7-17,0-1-22,0 1-30,1-1-11,-1-2-12,-3 2-191,-2 0-507,2-2 225</inkml:trace>
  <inkml:trace contextRef="#ctx0" brushRef="#br0" timeOffset="1657.8581">2463 6638 63,'0'0'205,"0"0"-17,-9 0-13,9 0-15,0 0-13,0 0-14,0 0-16,0 0-7,0 0-3,0 0-5,0 0 1,0 0 1,5 10-5,-5-10-10,13 2 10,-5 1 3,3-2-7,-2 3-1,4-1-7,1-3-3,3 1-5,0 0-7,0-2-4,5 0-8,-1 1-4,1-3-5,5 0-1,-8 2-7,2-3-4,-3 3 0,2 1-4,-2-3 7,-5 1-9,4 2 3,-4-1 0,-2-1-5,-3 1 1,1-1-2,-1 2-11,-3 0-2,4-2 15,-9 2-15,9 0 1,-9 0-4,5 0-3,-5 0 1,5-2-20,-5 2-7,0 0-14,8-1-9,-8 1-14,0 0-15,0 0-18,4-2-23,-4 2-37,0 0-31,0 0-36,0 0-205,0 0-452,6-3 200</inkml:trace>
  <inkml:trace contextRef="#ctx0" brushRef="#br0" timeOffset="4995.3906">4953 4555 75,'0'0'144,"-1"-5"0,1 5-23,0 0-4,-2-4-13,2 4-1,-4-5-18,1 2-3,3 3 7,-2-3-2,2 3-2,-2-4-5,2 4-1,-3-3-6,3 3 3,-4-4-4,4 4 1,0 0-5,-3-3-1,3 3-6,0 0-9,-5-3-4,1 2-6,4 1-6,-6-3-3,6 3-2,-9-2 1,6-1-5,0 0-3,-4 1-3,1 2 0,-2-2-4,3 1 3,5 1 1,-10 0-6,1 0-1,0-1-4,1 1 2,3 1 2,-5-1-1,2 0-7,-1 1 5,2 1-1,-2-2 4,-1 3-3,2-1-3,-1 0 3,0 0 0,1-1 1,-2 3-5,1-1 4,2 0-1,0 1-7,0-3 7,0 3-2,2-1 0,-4-1 1,0 5 6,4-4-4,-4 2-4,1 0 0,2 2 2,-3-1 2,5-3-1,-5 3-1,1 0-3,2 0 3,-3 1-2,1 2 2,2-4 1,-1 3-3,0 1 4,-1-4-6,1 2 18,-1 2 0,2-1-1,-1 1-2,0-3-4,-1 3-3,3-4-3,1 4 5,-2-1-3,0 0 2,2 0-1,-2 0-1,0-1-3,2 3 1,-2-3 0,2 1-3,-1-1 3,0 0-3,0 2-1,1-2 7,1 2-7,-2 0-4,1 0 3,0-1 1,2 2-3,-2 0 2,3-1 1,-2 1 0,-2-2-1,4 3 0,-2-3-1,2 2-3,-3-1 4,4 1 4,0-1-6,-3 2 3,3-1-3,-2-2-1,2 1 2,0-2 5,0 4 3,0-4-1,0 4-4,0-2 1,0 0 0,0-2 2,0 4 0,0-2-2,0 0 0,2 1 0,1-3-1,-3 1 1,0 1-2,0-4 0,0 2-2,1 1 0,-1 1-2,4-1 7,-4 1-3,3-2 0,-1 2-1,2 1-3,0-2 2,-4-1 0,6 3 3,-3-3-4,1-1-1,0 3 1,-2-2 0,5 3-1,0-3 1,-3-1 3,1 0-2,0 4 5,3-3 1,-2 3 1,2-1 0,-2-1-4,1 1 2,-2-1-2,5 1-2,-2-2 1,-1 1 1,2-1-3,0 2 1,0-1-2,-1-1 4,2-1 0,-1 0-3,1 0 5,2 0-3,-3-1-4,5 1 3,-3 0 0,1-1-1,2 3-3,-1-4 2,-3 1 1,1 0-1,0 2 0,0-4-3,2-1 2,-3 2 1,3-1 3,-5 1-4,2-1-1,2-1 4,3 1-2,-2-2 1,-3 1-4,0 0 2,1-1-2,-2 1 0,4 0 2,-5 0 3,3-2-4,-1 1 0,3 0 1,-1 0 1,-2-2-3,4 1 1,-4-1 6,4 0-5,-4 1 3,2 0 0,-1-2 1,1 0 6,-2 2-2,3-3-7,-5 3 3,3-3-1,2 1 2,-3 0 2,3 0 2,-2 1-2,0-3 1,-1 1 0,1 0-2,-1 1 7,1-2-3,0 1 1,-3-2-4,3 3 2,-3 0-3,-1 1 3,3-3-2,-1 1 4,1-1-3,0 1 2,-1-2-6,-2 3 2,3-3-1,-4 2-1,2-1 3,1 0-3,1-1 3,-3 0-1,0-1 0,2 0-2,1 0 4,0 1 11,-6-1-18,5 0 3,1-3-3,-2 3 6,1 0 0,0-1 8,-3-1-9,1 5 4,0-6-3,-3 2 13,0 2-17,4-2 8,-2-1-1,1 1 8,-1 0 0,0-1 1,2 1 4,-3 0-4,1-3-5,1 1-1,-1 0 8,2 1 10,-4-2 5,1 0-4,-4 3 3,3-3-3,-4 3 3,6-2-8,-6 1-2,4-2-2,-1 3-9,-2-5 5,0 6-2,2-5 3,-2 5 0,-1-2-5,0 0 4,0 2-18,0-1 10,0-2 4,0 1-3,0-3-3,0 4-12,0 0 8,-1-2 1,-1 3 1,1-3 2,0 3-8,0-3 8,-2 4-2,3-3 1,-1 2-1,-2 0 15,3 0-7,-3-2-2,0 1 2,2 1 0,-2-2-3,2 1 1,-3 0 4,3-1-17,-3-1 4,-1 4 13,2-3-17,2 3 8,-4-5-7,1 8 6,4-5 3,-4 0-4,0 2-4,0-1 1,2 0-3,-2 1-4,-3-2 5,4 2-2,-1 0 6,2 0-2,-4 0 2,1 1-7,0-1 4,0 0 12,1 1-15,0-1-1,1-1-3,-3 1 7,4 1-2,-3 0-3,2-1 4,-3 0-4,2 2 2,0 0-3,2-2-3,-4 0 4,3 2 0,-3-1 2,0 0 0,1-1 0,0 3-1,0-2 9,-3-1-12,2 1 3,-2-1-1,-1 1 0,5 0 0,-2 2 1,0-5 1,-1 4-4,1 2 1,-2-3-7,-2 0-11,-2 0-6,6 0 26,-3 2-13,0-2 18,4 0 0,-3 0-4,-4 0 1,5 4 2,-3-5-3,1 1 0,1 0 2,2 0 0,-3-1-20,-1 1 20,1-1 4,0 2-8,-1-1 2,1 1-12,5 0 15,-4 0-3,3 1 0,-1-3 4,-2-1-4,-1 1 2,0 2-11,4-2 24,-3-2-32,2 1-12,-2 1-9,-2-2-6,1 3-11,0-1-11,-5 0-26,1 0-14,-1 2-10,-1-3-37,-4 5-23,1-1-31,-1 2-16,1 3-38,-1-1-18,1 3-228,-12 2-546,11 1 242</inkml:trace>
  <inkml:trace contextRef="#ctx0" brushRef="#br0" timeOffset="6669.8189">4795 4842 48,'0'0'190,"0"0"-8,0 0-11,-1-3-4,1 3-15,0 0-4,0 0-11,0 0-15,0 0-9,0 0-9,0 0-11,0 0 1,0 0-16,0 0-8,0 0-4,0 0-7,0 0 0,0 0-1,0 0-3,1 14 0,-1-10-3,3 3 3,-3 2 9,2 2-1,-2-1-2,0 0 1,0 2 1,-2 4 4,2-1 0,-3-3-7,3 5-1,0-2-2,3-3-7,-3 3 1,2-1-5,-2-2 1,-2 1-6,4-1-1,-4-1 4,-1 0-5,3-3-1,3 2-7,-6-5-3,3 2-5,0-3 1,-1 0 0,2 3-4,2-2-1,-3-5-5,0 5 6,2-1-4,-2-2-4,0-2 3,0 0 0,0 5-3,0-5 5,0 0 6,0 0 4,0 0 10,0 0 2,0 0 5,0 0 2,0 0-14,0 0-2,0 0-1,0 0-8,-9-11-2,7 7-2,0 0-3,2 0 0,-1-4-3,1 3 4,-2-3 1,0 2-1,-2-4-7,3 5 0,-1-5 0,0-1 0,1 1-1,1-2 3,-1-1-13,1 1 4,1-5 0,-1 7 6,3-6-7,-1-1 0,-2 2 0,2-1 2,3 2-2,0-3 3,-1 1-5,3 1-3,-2 0 2,-1 0 5,5 0-4,-5 6-1,3-4 1,0 1-7,-2 2 1,3-1 6,-2 1 1,2 0-1,-4 1-4,2-1 7,-1 2-3,2 1-1,0-2 0,-3 4 5,4 0-5,-1-2-3,0 0-1,-1 2 3,0-3 3,1 5-2,-2-1 4,3-1-6,-3 3 2,0 0-5,1-1 1,0 3-5,-1-1 9,2 1-1,-1 0-1,2 0-1,0 3-4,-2-2 6,-1 1-1,1 0 3,0 2-3,0-1-4,3-1 4,-4 1-1,3 0 1,-3 3-1,4 0 8,0 3-13,-4-4-3,3 1 2,-3 1 1,0 0 2,0 1-2,-1-2 3,0 0 2,-2 0 3,0 2 1,-2-1-4,5-2 3,-5 3-1,0-2 0,0 4-2,-1-4 12,-3 5-11,1-2 4,1-1 1,-5 2 0,2-2 3,-4 2 0,0-2-3,0 0 5,-1 1 1,-4 1-4,1-2-1,-1 3 7,1-1-8,-1-5 3,4 2-4,-3 0-3,-2-1 6,0-1 1,3 2-5,2-3 5,-2 1-3,2 0-1,-1-1 1,-1-1-3,1-1 0,-1 3-1,2-1 2,2-1 0,-2 0 2,5-3-3,-1 1 6,-1 0-1,3 1-2,-1 0-2,-1-1 2,6-1 0,-5 2 1,5-2-4,-5 0 2,5 0 5,0 0-4,-5 3-2,5-3 4,0 0 0,0 0-1,0 0-2,0 0 1,0 0 1,0 0-4,0 0 5,0 0-5,0 0 5,0 0-8,0 0 3,0 0 2,0 0-4,15-12 2,-9 12-2,3-6 11,1 2-10,0-2 5,3 5-6,8-5-4,-6 0 3,6 3 6,-5-3-4,2 0 1,2 4 1,-4-2 1,3 0-2,-5 2 3,3-3 1,-2 5-2,-4-2-2,1-1 2,2 3 1,-5-1 1,3 1 1,-6 0-6,3 0 0,-1 1-3,-3-1 3,2 0-4,0 3 4,-4-1-1,3 0-1,-2 1 1,-1 0-1,1 1 6,0-1 1,-2 3-7,4-2 3,-5 0 11,0 4-12,2-1 3,-3-2-2,2 2 2,0-2-4,-1 4 3,-1-2 2,0 1-3,-3 1 1,-1 1 1,2-3 1,1 3 3,-5-2-3,3 2 1,-2-1 1,0-1 3,-2 1-3,1-1 0,-2 0 0,2 2 2,-2-3 1,-4 1-3,5-1 1,-2 2 4,0-3-1,0-2-2,0 2 5,4-1-1,-9-1 3,6 1 3,-3-1-1,1 0 3,-1-2-5,-5 0 14,-2 0-8,0-2-3,1 0-2,-1 0 4,2-4-2,3 3-4,-5-3 2,3 3 1,3 0-4,-2 0 1,4-6 2,1 6-3,-6-3 6,5 2-6,3 0-2,-3 1-15,1-4-2,1 3 4,2 0-15,0-1-11,0 1-20,1-1-19,-1 3-28,1-5-30,-1 3-43,6 2-49,-7-2-47,3 2-231,4 0-540,-5-5 238</inkml:trace>
  <inkml:trace contextRef="#ctx0" brushRef="#br0" timeOffset="10897.3055">4975 7848 96,'0'0'148,"0"0"-5,0 0-24,0 0-5,0 0-11,2-8-7,-2 8-6,0 0-4,0 0-6,0 0-4,0-1 1,0 1-7,0 0-1,3-4-3,-3 4 0,0 0-2,2-4 1,-2 4-6,0 0-1,1-4-1,-1 4 1,0 0 2,1-3 2,-1 3-2,0 0 3,0 0-5,0-5-3,0 5 1,0 0 3,0 0-2,1-4-3,-1 4-2,0 0 1,0 0-1,0 0-7,0-5 0,0 5 0,0 0-7,0 0-1,0 0-2,-1-6-4,1 6-4,0 0 1,0 0-1,1-3-3,-1 3 1,0 0-4,-1-5-3,1 5 0,0 0 0,0 0 7,0 0-7,0-4 6,0 4-2,0 0 2,1-4 1,-1 4-1,0 0 4,0 0-2,0 0-1,3-3 1,-3 3 0,0 0-4,0 0-1,0 0 2,0 0 1,0 0 0,0-4-3,0 4-1,0 0 1,0 0 0,0 0 0,0 0 8,0 0-9,0 0 3,0 0-3,0 0 2,0 0 0,0 0 1,0 0 2,0 0-8,0-6-1,0 6 0,0 0-3,0 0 4,0-2 3,0 2-9,0 0 1,0 0 2,0 0-3,-1-6 4,1 6-8,0 0 4,0 0 0,0 0-4,0 0 6,-3-6-3,3 6-1,0 0 0,-2-3-2,2 3 5,0 0 1,-2-4-5,2 4 3,-3-4-2,3 4-2,-2-4 10,2 4-4,-2-2-5,2 2 0,-3-4 3,3 4-1,-2-3 3,2 3 2,-2-5 1,2 5 3,-1-4-8,1 4 1,-5-3 8,5 3-7,-4-2-3,4 2 2,-6-3-2,2 1-5,4 2 4,-5-3-3,0 0-1,2 1-1,3 2-2,-9-2 1,3 1 3,6 1-3,-7-4 7,1 4-10,6 0 1,-9-1-4,3 1 5,1-4-3,5 4-3,-12 0 3,6-2 10,6 2-7,-13-1 2,8 1-4,-3-1 2,8 1-4,-12 0-1,12 0 1,-11 0-1,6 1 0,-1-2 1,6 1 6,-12-1-6,12 1 3,-8 0 1,3 1-3,5-1 3,-10 1-1,3-1 6,1 3-13,-1-1 2,0 0 6,-1-1-2,1-1 0,-1 3-2,1-1 2,0-2 5,-3 3-10,5-2 8,-3 2-10,2 0 11,-3-3 2,0 2-3,1 0-3,3 0 3,-5 1-3,0-2-2,3 3 1,2-4-1,-5 3 4,6-1-1,-4-2-5,2 3 1,-4-1 6,2 2 3,2-1-8,-6 1 0,6-1 3,-2-1-5,-2 3-1,4-2 8,-1-1-6,0 3 2,0 0-2,-3-1-1,2 0 4,-2 0-3,5 1 4,-1 0-2,-2-2 1,2 1 0,2 0-2,-4 2 4,2-1 3,-2 0-7,4-1-20,-6 4 6,6-6 3,-3 4 2,1 0 5,1-1-6,0 0 5,-1 2-3,-2-2 3,4 2 1,-2-3-5,2 2 9,0 1 0,0 0-6,-2-2-3,2 1 8,-1 0-2,2 0 4,0 0 3,-1 1-8,1 0 3,-4 0-3,3 1 9,0 0-5,-1-1 0,2 0 2,-4 3 7,4 0-7,-4-4-5,3 2 7,0 0-5,0 1 4,0-2 2,0 0 2,0 3-2,-2-2-5,3 1-2,-4-3 1,4 3 6,1-1 3,-3 1-5,3-2-2,-2 0-3,2 0 7,-2 2-2,3 2 0,-2-4 1,2 3 1,-3-1-4,4 0 3,-4 0-4,4 0 6,-1 0 0,-3 1-7,4-2 8,0 3-1,0-2-3,-1 0-4,-2-1-1,6 1 7,-2-1-3,-1-3-2,0 4 2,5 0 1,-2 1 0,-2-1 2,4 1 2,-2 0 7,-2 1-4,3 0 1,2-2-3,-2 3-1,0-5 4,0 3-3,1 0-4,-1 0 0,2-1 0,-4 1 2,1 0-1,2-1 5,-1 0-4,0-1-7,1 1 3,-3-1 2,5 1 4,-1-1-1,-2 1 3,3-1-4,-2 2-4,1-1 8,-2-4-1,1 3-2,1 1 1,1-2-1,-1 2 4,0-1-1,0 0-5,-1 0-5,3 0 7,-2 1 1,0-1-4,3 0 15,-5 2-9,5-3 7,0 2-2,-4-4-9,3 2 4,-6 0-5,6-1 5,2 1 0,-6-2-2,4 2 7,-1 0-6,1-2 10,0 1-12,-1 1 10,2-2-5,0-1-4,-2 3 2,2-2 4,1 0-4,-3 0 1,4 0-9,-4-1 11,2 3 10,0-2-12,-1 0 2,5-1 6,-2 4-10,-2-4 10,-1 0 0,-1-2-4,5 5-10,-2-4 8,-1 1-4,-1-3 1,0 3 1,2-2-7,-4 0 12,3-1-3,1 0 1,-2 1-3,2-1 4,-1 2 3,0-2-5,0 0-4,1 0 2,2-1 7,-3 0-14,-2-1 10,6 2-2,-4-2-2,0 1 0,-2 0-3,1-1-5,0 1 7,2 0-2,2-1 3,-1 1-2,1-2 7,-1 2-14,1-1 11,-1 0-5,-1 1 1,3-2-3,-1 1 0,-2 0 2,1 0 2,-3 1-5,2-3 4,-1 3-2,0-2-3,1 0 5,-2 1-3,2 1 4,-1-3-9,-4 2 2,3-2 8,1 1-5,-4 1-2,3-3 2,-2 2 2,3-2-5,-2 3 3,3-2 1,-4 0 0,3-2-1,-3 3-1,1-2 2,-1 1 2,4-2 0,-3-2-1,2 3-2,0-4 2,0 3 0,-3 1 6,0-1-4,2-2 3,-2 0 0,-1 4-3,1-2 6,0-2-3,-1 4 3,-1-4-6,2 2 4,-1 0 1,2-2-1,-4 2 1,3-2-4,-1-3 3,0 3-3,3 0 0,-3-3-4,0 3 0,0-3 0,4 1 0,-4 1 0,2-2-3,-2 1 2,0-1 3,0 0-2,0 1 8,-1 2-4,-2-1-4,1 1 5,1-1-4,-3-3-2,0 3 0,2-2 2,-2-1-5,0 1 6,-1 0-5,0-2 2,2 5 1,-2-5-6,0 2 5,0 0-1,2-1 0,-2 1-2,-2 0 1,4 0-2,-2-1-2,0 2 6,0 2-2,1 0 1,-2-3-2,1 1 6,0 3-3,-2 0-11,2-1 11,-2 0-4,1-1 4,1 3-1,-1-3-1,0 3-5,-1-3 5,0 1-1,2 1 0,-3-1 0,3 1 0,-1 0 2,-2-2-7,2 2 4,0-1-1,-3-1 2,4 3 4,-1-2 0,-2 0-4,3 2 0,-1-1-5,-2-1 7,1 2-1,1-1 4,1 1-1,-3 0 4,2 0-8,-1 0 6,1 0 1,-1-2-1,-1 3-1,2 0 2,-2-2-5,0 3 3,1-2-2,1 1 1,-3 1 1,0-4 5,2 3-4,-1 0 4,2-2-8,-2 2 4,2 0-3,-3 0 2,4 0-2,-5-2-2,5 3-2,0-2 3,-4 0-2,4 0 3,-5 1-2,5-2 1,-4 2 0,4 0 0,-1 0 2,-3 0-2,4-2 0,-4 0 3,4 4-2,-1-5 2,-2 2 1,2 1 0,-2-3-1,2 4 7,-3 0-7,3-2 1,-4 0-2,5 1 0,-2 1 5,0-1-5,2 4 0,-5-7 2,5 3-3,-2 1 3,-1-1-1,2-1-2,-3 1 1,4 0-5,-3 2 7,1-4-1,-4 2 4,4-1-6,-2 0 0,2 1-5,-1-1 2,-2 0 2,1-2 0,0 3 1,-2-2-5,2-1 2,-2 3 1,2 0-3,-3-4 5,-2 2 0,1 2-5,-1-5 1,-4 1-2,3 1-7,-2-1 0,-3 1-7,1-1-4,-5 0-16,4-1-11,-4 0-4,-5-3-17,7 4-17,-3 1-17,1 0-18,0-1-27,-3 4-24,-5-1-27,9 0-30,-1 2-21,0 2-23,2-2-41,1 3-21,-1-1-188,-1 1-564,5 0 250</inkml:trace>
  <inkml:trace contextRef="#ctx0" brushRef="#br0" timeOffset="11835.1926">4909 8098 131,'0'-3'175,"0"3"-8,0-5-5,0 5-11,0-5-1,0 5-14,0-4-3,2 1-8,-2 3-9,2-4-3,-2 0-2,0 4-6,-2-7 1,0 5-8,2 2-6,-1-8-3,-2 4-3,3 1-3,-1-2 1,-2 3-2,3 2-3,-5-7-5,1 3-14,2 1-4,-2 0-2,-1 1-12,1 0-1,-4-1-3,3 2-4,1-1-4,4 2 2,-11-2-4,11 2-3,-10 0-1,3-2-3,7 2-1,-14 3-3,9 0-1,-3-2 5,1 4-8,-2-2-2,2 1-4,2-2 3,-1 4 3,-4-1-2,3 0-3,2-1 3,0 3 0,0-2-2,-4 1 3,4 0-4,-2 2 2,1-1-4,1 0 2,0-1-2,0 3 2,1-1-2,0 0 2,0 1-1,-2 0-3,6-2 3,-4 5 1,2-3-1,-1 0-2,1 0 0,0 0-1,2-1-2,0 0 4,0 0 2,0-2 1,2 5-1,0-3 3,2 2 0,1-1 0,-1 0-1,-3-2-2,4 2 2,-1 0-1,-2 1 0,1-1 2,2 0-3,0-3 1,-1 3-1,1-2 6,2 3-1,-5-6-2,5 5 6,-1-2-6,0-1 2,1 0 1,0-2 0,3 3 5,0-1-4,0-1 5,1-1 2,-2 1-2,1-4-3,3 1 3,0 0 2,6 1 7,-6-2-2,0-1 1,5 2 2,-6-5 0,2 2-2,2-3-2,-4 2 1,1 1 10,5-8 1,-2 4 5,0-3-3,-2 1-14,0 4 7,-2-2-5,-2 0 2,-1 1-2,0-1-4,-4 1-11,0 0 12,0 3-7,-1-2-4,1 3-2,-5 0 2,7-3 0,-7 3-6,3-2-18,-3 2-3,3-5-15,-3 5-14,0 0-10,5-2-15,-5 2-16,0 0-23,0 0-30,0 0-39,0 0-45,4-2-50,-4 2-282,0 0-597,0 0 264</inkml:trace>
  <inkml:trace contextRef="#ctx0" brushRef="#br0" timeOffset="13498.289">7826 4674 57,'0'0'156,"0"0"-5,0 0 1,0 0-4,0 0-1,0 0 0,0-3-5,0 3-5,0 0-3,0-4-6,0 4-2,0 0-7,0 0-8,0 0-5,0 0-9,0 0 0,0 0-8,0 0-6,0 0-5,0 0-3,0 0-10,0 0-3,0 0-4,0 0-8,0 0 5,0 0 3,-5 14 8,5-9 1,0 0 0,-1 4-4,-1-2 10,1 4-4,1 0-5,-2 0-1,2 1 1,-2 4 0,2 0-7,-4 2 0,4 1-2,0-2-3,0 1 3,-1-1 4,0 0-7,2 0-2,-1-1 0,1 1-9,-1-2 3,2-2-6,0-2 13,0 2-22,0-2 5,-2-1-10,1-3 3,1 2-5,-1-3-2,-1 1-3,0 0 1,3-3-3,-1 2 2,-2-1 0,1-1 4,-1-1-10,0-3-5,0 7-4,0-7-8,3 2-14,-3-2-5,0 0-15,0 5-6,0-5-12,0 0-11,0 0-17,0 0-25,0 0-36,0 0-34,0 0-39,4-11-36,-4 6-41,-4 0-182,1-2-516,2-1 228</inkml:trace>
  <inkml:trace contextRef="#ctx0" brushRef="#br0" timeOffset="14265.4716">7660 4688 120,'0'0'133,"5"-5"-11,-5 5-3,1-3-3,-1 3-1,3-5-1,-3 5-6,5-4-4,-1 4-7,1-3-4,-1 1-8,1-1-3,0 1 1,3 0-8,-3 0-5,8 2 0,-7-3-10,4 0 2,0 2-1,3-4-5,0 5-3,-3 0 3,3 0-7,6 0-4,-6 0-6,6 0-1,-1 0-5,0 0 0,0 0-7,0 0-1,1 0 1,1 2-4,-3 0-3,1 0-1,-2 1-1,2 2-3,1-1 0,-2 0 0,0 0 1,-3-1-1,-3 3-1,2 0-2,-1-3 1,0 5 2,-4-2-3,4 1 1,-4 0-1,0 0 0,-3 1-2,2-1 4,-1 0-7,-2 0 4,0-1-3,-2 1 6,2 0-1,-1-2 0,-2 3 1,0-2 2,0 3 1,2-1-1,-3-1-1,1 1 2,-2 1-7,0-3 5,-1 3 18,0-2-2,-2 1-2,3 0-1,-4 1 0,1-4-2,0 4-5,-4-2 1,5 0-2,0-2-3,-4 3-2,2-4 0,1 3-4,-3-2 1,6 0-2,-7 0 1,3 2-1,-3-2 0,-2 3 2,2-4 1,-2 4-2,0 1-2,-3-5 0,4 4 0,-5-4 1,-1 2 2,-3 2-4,0-2 2,3-1 3,-3 0-6,-1-2 5,2 2-3,0 1-4,5-3 3,-1 2-2,-1-3-2,-4 1 1,6-1 2,0-1-1,1 1-1,-1 0 2,1 0-2,-2-2-3,3 1 1,-1 1 1,1 0-10,2-2-4,0 0-7,-5 3-5,6-3-9,-6 0-12,7 1-4,-3-1-7,9 0-8,-12 0-5,7 1-11,5-1-13,-10-1-25,10 1-25,-8-1-13,8 1-17,-5-4-20,4 1-142,1 3-362,-4-5 161</inkml:trace>
  <inkml:trace contextRef="#ctx0" brushRef="#br0" timeOffset="16276.7682">8228 4517 129,'-2'-4'143,"0"-2"-4,0 3 1,-2 0-7,1-1-15,-1-1-11,0 0 6,0 1 0,0-1-7,1 1-11,-1-2-11,0 4-4,-2-3 0,1 0-5,0 1-4,-1-2-14,1 1-4,0 0-6,1 1-2,-1-1 0,-3 0 4,-2 0-5,2 1-1,-1-1-5,-1 2 2,0 0-7,-3 1-1,3-1 1,-3 0-4,-2 2 0,2-1-2,-5 2 2,3-2-4,0 2 0,2-1 4,-5 1-1,5 0-2,-2 1 1,3-1-4,-2 0 2,0 0 0,1 2-4,-2-2 2,2 1-5,-1-1 5,-1 1 0,3 0 0,-1 2 2,2-2 2,-3 1-2,2 1 0,2-1 1,-3 1-5,1 2-1,-2-1-2,2-1 1,2 0-4,1-1-1,-4 3-1,3 0-3,1 1 2,-3-1 1,1 1 1,1 0-4,1-1 0,3 2-1,-3-2-1,-1 0 7,5-1 4,-5 1-3,4 3 1,-1-3-3,0 2-1,2 1 2,0-4-6,-1 4 0,0-1-2,3-1 4,-3-1-4,2 1-1,1 2 2,-1-2-3,0 2 1,3-1 2,-3 0 0,0 0-4,1 3 2,1-5-1,-1 3 1,1 1-4,-1-4 3,3 0-3,-1 2 1,-2-2 1,2 0-1,1 3-2,-1-3 2,-2 1 1,3 1-2,0 0 0,0-2 4,-1 2-5,-2-2 0,2 1-1,1 0 3,0-1 1,-3 2 3,3 0-1,-1 2 0,1-2-2,-1-1 1,2 2 0,-2-1 0,-2 0-4,3 1 5,-5 1 0,5-1-5,0 3 4,0-3 3,0 2-6,-3-3 0,1 4-1,1-6 2,-2 5 0,3-3-1,0 1 1,0 1 1,-2-1-2,2-3-1,0 2 3,-2 0-4,4 0 0,-4 0 5,2 3-2,-1-5-3,1 3 0,0-2 5,3 2-4,-3-2 2,0 2-3,0 0 2,0-4-1,0 6-3,5-5 3,-4 5 2,-1-1 9,5-4-12,-5 2 2,0 0 1,4-1 3,-3 1-3,-1 1 0,4-2 6,-3 1-2,2 2 8,2-1-1,-2-3-2,-1 3 0,2 0 0,1-3 1,0 1-2,-2-1-1,2 0-1,-1 4 0,-4-4-2,9-1 2,-3 4 0,0-3-3,1 0 1,1 4 3,-1-5-2,-2 4 5,2-2-4,-1 1 0,2-2-1,1 2-1,-4-2 2,3 0 4,-1 2-3,3-2-2,-1 4 5,-1-4-3,2 0 0,-1 2 2,0-3-5,2 1 6,-4 0-3,2-2 0,0 0-3,0 1 2,-3 3 3,1-5-4,-1 2-2,2 0 0,-2 1 10,2-2 4,-3 1-6,0-1 1,3 2-1,-3-2 0,2 2 0,0 1-1,-2-3-1,2 0-1,0-1 8,-2 1-12,0-1 2,0 2 3,2-1-5,-2-1 7,4 1-6,-3-1 4,4 0-8,-5-2 7,3 3 7,-1-1 2,-1-1-21,3 0 3,0-1 0,-8 1 4,8 2-2,-3-3-2,2 1 8,-3 0 9,2 2-4,-2-3-19,4 1 1,-4-1 4,-5 0 2,10 0 3,0 3-4,-4-3-1,1 0 3,1 1 8,-3-1-5,5 0-6,-1 0 8,-1 0-2,2-1 1,0 1-2,0 0-2,0 0-2,-2 0 5,2-3-3,3 3 1,-4 0-3,0 0 0,1-1-1,-2 0 4,-3 1-2,3-2 4,-2 2 1,4-2 1,1 1 0,-5-2-4,5-1-3,-4 1 7,-1 3-8,1-2-2,1-2 10,-1 1-4,2 0 4,-1-1-1,1 1-3,1-1 1,1 1-3,-5 0 0,2-2-3,1 0 0,-4 0 6,4 1 1,-1 2 0,1-5-2,-3-1-7,3 3 2,0 2-3,0-4 0,0 3 5,-1-2-2,-4-1 5,2 3-1,-1-1-9,3-5 11,-3 5 1,0 0-10,1-2 1,-1 2 10,4-3-8,-5 4-2,3-1 3,-4 1 3,3-3-7,-1 2 6,-3 0 6,4 2-20,0-4 17,-3 3 3,0-2-3,1 0-4,-1 0-2,-1-1 4,2 4 2,-2-4-5,1-1 12,2 4-5,-4-4-13,3 2 13,0 0 3,-4-1 2,1 0-6,3 2-1,-4-4 4,2 2-1,0-1-5,-2 2 6,0 0-6,1-4-3,3 3-3,-3 0 5,-1-3-2,0 1-1,0-1-9,0 4 9,1-3 1,-1 2 6,0-5-7,0 7-4,0-4 14,0 2-2,0-1-1,3 2 13,-3-5-19,0 5 4,0-2 0,0-1 1,-3 1 2,3-2-10,-1 5 4,1-5 4,0 4 2,0 0 0,0-1 1,0-2-4,0 2 3,-1 1-7,-3-3 2,4 4 4,-1-2 14,1 0-14,-2-1-4,2 2-5,-2-1 10,2 1-9,-4-1 8,3 2 1,1 0-2,-3-4-2,2 3 12,-1 2-12,0-1 2,0 2-5,0 0-1,0-3 4,1 3 0,-4-2-15,3 2 14,-1-3 1,1 3-3,1-2 8,-2 1 2,2-1-16,-3 2 4,2-2 3,-1-3 1,0 4 1,1 4-18,-2-5 22,-1 2-4,4-1 0,1 4-1,-1-5-1,1 5 2,-4-4-3,0 1 1,3-2 4,-1 3-5,-2-4-2,1 2-2,3 4 3,-5-5 13,3 3-9,-1-1-4,3 3 3,-3-7 2,0 3 0,1 1-4,0-1-1,-1 1 1,0-3 1,-1 3-2,2 0 0,-2 0 1,4-2 6,-4 1-8,2 0 0,-1 0-1,-2-1 0,2 0-7,-2 1 12,1 1 3,-2-2-4,2-2 0,-1 4-2,0-2-2,-3-4 1,-3 4-1,4-2 3,-2-1 0,2 2-1,-3-2-6,0 3-13,1-2-4,-1 3-25,-1-1-16,-6-3-3,2 2-28,0 3-10,-3-1-10,-1-2-25,-2 1-17,2 1-30,-4 2-35,5-3-46,-2 2-35,-2 1-213,3 1-557,2 1 248</inkml:trace>
  <inkml:trace contextRef="#ctx0" brushRef="#br0" timeOffset="17630.2118">7622 7827 115,'0'0'131,"0"0"-5,0 0-6,0 0-4,-8 2-1,8-2-8,0 0 0,0 0 3,0 0 3,0 0-2,0 0-1,0 0 3,19 4 4,-14-4-6,3 0-5,6 2-5,-4-2-3,4 0-4,-1-2-6,5 0-6,-1 0-3,2 0-20,-1 2-2,1-3-4,2 1-5,0 1-6,7-5-2,-6 4-6,-2 0-5,1 1 3,-1-2-6,1 2-1,-2-1-4,0 0-2,-8 1-2,3-1-2,-3 2-4,-6 0 0,4 0 1,-3 0-4,-6 0-4,10 0-3,-10 0-5,8 0 0,-8 0-3,8-2-4,-8 2-3,0 0-4,0 0-4,0 0-4,6 0-9,-6 0-12,0 0-13,0 0-9,0 0-9,-19 6-12,9-3-27,-1-2-18,-1 3-22,-2-1-8,-4 0-148,-5 1-339,4-1 151</inkml:trace>
  <inkml:trace contextRef="#ctx0" brushRef="#br0" timeOffset="18364.3055">7592 7856 118,'0'0'135,"0"0"3,-5 1 2,5-1-4,0 0-2,0 0-7,0 0-4,0 0-3,0 0-5,-7 0-5,7 0-6,0 0-4,0 0-5,0 0-5,0 0-6,0 0-7,0 0-2,0 0 0,0 0-4,0 0-3,-2 3 4,2-3-3,0 0 7,0 0-1,2 8 7,-2-6 0,0 3-13,3-1 5,0 4 8,-3-1-7,3-1-5,-3 5-4,4-1 3,-2 2-2,-1 0-3,2-1-2,-2 5-3,4-2 12,0 2-20,-5 2 5,4-6-8,-3 2-6,3 1-3,-1-1 2,0-1-1,5 1-1,-8-1 1,4 0-4,-3-1-1,3-1-4,-3 3-3,2-1 2,-2-1-9,2-1 10,-3 1-9,3 3 4,0-3-4,-3-1-7,1 1 0,2-1-3,-3 0 6,0-2-7,0 3 0,4-3 5,-4-1-3,0-2-7,0 0 7,1 0-2,-1 0-1,0 0-6,0-1 1,0 0-4,0-3 3,0 3-4,0-1 8,0-4-11,1 4 8,-1-4-11,3 3 7,-3-1-1,0-2 3,0 0-5,0 0 8,0 5 1,0-5-4,0 0-1,0 0 3,0 0-4,0 0 1,0 0-2,4 4-1,-4-4 4,0 0-1,4 1 1,-4-1 4,7 2-8,-7-2-3,8 0 6,-3 0 6,-5 0 4,12-2 9,-5 2-16,0 0 6,4-1-11,-2-1 11,3 0-2,0 0-4,6-1 4,0-2 0,-1 2-5,1-1 3,0 2-1,3-2-4,-3 3 3,0-2-7,1 0 8,-2 2-1,-4-2-2,-1 0 10,1 1-13,-1 0 4,-2 2-6,1-1 0,-3 0 6,-2 0-9,0-1 5,1 1-6,0 0 5,0 1-1,-3-1-7,-4 1 3,6-2-7,-6 2 2,8-2-1,-8 2-6,5-3-5,-5 3-9,0 0-4,0 0-7,0 0-11,0 0-7,0 0-4,0 0-8,4 0-12,-4 0-7,0 0-8,0 0-16,0 0-21,0 0-22,0 0-18,0 0-25,0 0-14,0 0-22,0 0-190,0 0-464,-14-7 206</inkml:trace>
  <inkml:trace contextRef="#ctx0" brushRef="#br0" timeOffset="18855.4058">7726 8149 49,'0'0'177,"0"0"-2,-3 2-12,3-2-8,0 0-2,0 0-12,0 0-6,0 0-3,0 0-7,0 0-5,0 0-12,0 0 2,0 0-2,0 0-6,0 0-3,0 0-7,0 0-6,0 0-3,0 0-3,0 0-1,0 0-6,12-7-3,-4 4 8,2 3-17,1-1 0,4-3-4,-3 4-3,8-4-1,-4 2 0,4 1-12,0-2 4,-1 2-9,-1-2-3,-1 3-4,3-3 1,-5 3-6,-2-1 1,-1 0-4,-1-2 7,-1 3-16,-3 0 2,2 0 1,-3-1-2,1 1-5,-7 0 7,9-1-18,-6 0-8,-3 1-3,0 0-9,9-1-7,-9 1-5,0 0-13,0 0-12,0 0-11,0 0-15,0 0-12,0 0-20,0 0-24,9 1-28,-9-1-26,0 0-190,0 0-419,0 0 186</inkml:trace>
  <inkml:trace contextRef="#ctx0" brushRef="#br0" timeOffset="21035.7493">8281 7786 10,'0'-5'163,"0"5"-13,0-7-6,-2 2-15,4 2-5,-4-2 1,4 2-8,-2-2-6,0 1-13,0-1-1,0-2 3,0 2 5,0 1-9,0-1-3,0 0 0,-2-1-3,0 2-4,2-1-4,-4 0-11,3 1-6,-3 0-7,-1 0-10,4-1 2,-2 1-9,-6-2 0,3 2 4,0 0-5,0 1-4,-2-1 0,1 0-4,-1-2-4,-3 5 3,0-4-6,0 1 2,-1 0-2,0 0-5,-1 4 4,2-5 1,-1 2-6,-3 0-1,2 2 0,-1-1 0,1-4-3,-1 4 2,1 0-2,1-2 2,1 3 3,0-2-1,1 1-2,-2-1 0,2-1 2,1 2-2,-2 0-2,2 1 3,1 1 1,-2-3 4,0 6-8,2-3-1,-5 0-6,4 0 2,1 1 0,-3 1 0,2-4-1,0 2 0,1 0-1,-2 3-1,2-2 1,-1 1 6,3-2-5,-3 1 1,1-1-2,1 0-2,-2 1 0,0 0 3,-1 1-3,5-1 2,-4 0 1,1-1-1,-2 3-4,0-2 0,-2 3 2,3 0 0,-1-1 0,1 0-2,0-1 2,-4 2 0,4 1-4,-1-2 2,1 0 1,4-1-1,-5 1 0,1 0-2,-1 3 3,1-5-1,0 2-1,1 0-2,-1 1 7,1 0-7,2-2 3,-3 1-3,1 3 1,-1 0-2,2-5 3,-2 2 0,4 2-6,1-5 3,-1 3 2,1-1-3,-2 2 1,-1 3 2,5-6-3,-5 4-1,2-2 2,1 1-5,-1 1 3,0-2 2,-1 2 4,3 0-3,-1 1-3,-1 0 2,0-2 1,0 3-2,-1 0 3,1-3 0,1 3-2,0-3-3,1 1 4,-2 1 2,0 0-4,1-1 1,2-1-2,-2 3-1,3-3 2,-4 2 1,3 0-1,-2-1 5,2 2-1,-1-2-3,-1 3 4,1-4-3,0 2 10,0 2-14,1-3 4,1 2 3,-3 1-2,2-1-1,0 0-2,1 0-1,-1 0 6,0 3-3,-1-2 2,2 2-4,0 0 6,0-3-2,1 2-2,0-1-2,-2 2 2,2-1 2,0 0-1,-2 1-3,2 0 4,0-1 1,2 0 3,-4 1 0,4-3-4,-2 0 3,0-2-3,0 3 2,2-1 9,-2 0-9,0-1-1,1 4 1,1-3 0,1 2 0,-3-2 9,2 1-12,0-1 6,-1 0-3,1 0 1,0 2-3,-1-1 1,4 2 1,-2-1-6,1-2 4,-1 1 0,1 0 3,-1-1-3,1 2 0,-2 1 1,2-3-6,-1 1 4,0 2 8,-1-3-8,2 1-3,-2 0 0,3 1 3,0-1-2,-4 1-2,2-4 2,2 1 2,-1 1 1,-1-2 0,3 2 0,-4 0-4,2-3 5,0 2-4,0 1 2,0 1-1,-2-2-2,6 0 1,-3 1 2,-5 0 0,5-1 1,-1 0-3,0 0 2,-3 0 1,6 0-1,-6 0 3,3-1 1,-3 1 1,4-1 1,-1 1 5,-3-1 8,2-2-10,2 4 1,-1-1-3,1-2-2,1 0 6,-2 1 2,2-1-1,0-1-2,-3 1 1,1 1-4,0 0 0,1-1-1,-1 0 3,0 0-3,1-1-4,0 2 3,-1-4 2,1 5 0,0-1 0,0-1 16,3 0-14,-5 2-3,3-3 4,0 0-6,-1 0 2,-2 2-3,2-1 5,0-2-3,0 1 3,2-1 1,-1 0 1,-1 1-4,-1-3-1,1 2 1,0 1-5,-5-3 6,10 3 1,-7-1-12,2 1 6,-1-2 3,1 2-1,-1-1 1,2 0 4,-2 0-3,1 1 3,2-2-3,-3 1-2,1 0 1,2-2 3,-3 0-5,4 3 0,-2-3 0,3 0-1,3 0-4,-3 0 4,3 0-3,-2 1 2,1-1 0,1-1 1,-1 1-2,-1 0 0,3 0 5,-6 0-8,2 0-1,0 1 5,3 0 3,-6-2-6,4 2 14,-3-1-9,-1 0-3,-6 0-4,9 2 2,-1-2-1,-2 0-3,-6 0-1,9-2 7,-9 2-7,12-1 4,-4 0 16,-2-2-15,1 3-1,0-2 1,2 0 3,-2 1 0,0-3-4,-1 1 0,3 1-3,-3-1 20,1 1-17,-1 0-5,2 1 3,-2-1 6,-2 0-6,1-1 1,0 1 1,-2 0-1,2 1 1,-5 1-7,10-2 18,-6-2-8,0 2-4,0-2-7,1 3 11,1-2-2,-2 0 0,4-1 0,-3 1-2,0-1 5,0 0-2,3 1-3,-2-4 1,1 3 5,-1 0-10,-1 1 0,3 0 2,-3-1 3,0 1 3,0 1-2,-2-1-1,1 1 0,0 0 2,-1-4-5,2 3 0,-1-1 1,0 0-2,0-1 1,1 0-6,0 3 6,1-6-10,-1 2 5,1 0 4,-1-1 5,3-1-16,0 4 12,-3-4 0,3 1-1,-4 1 7,2 0 7,-2 1-15,1-4 3,-2 5-2,3-2 2,-3-1-2,2 4 4,-3-2-2,2 0 0,1-2 12,-2 3-11,1-2 0,-2 1 0,2 0-5,0 0 3,2-1 6,-4 1-5,0 0 3,3 0-4,-2 1 4,2-1 2,-4 0-3,2 0 2,-2 0-3,3 0 7,-4 0-5,5 0 3,-4 1-7,-1-2 17,3 2-19,-2-1 6,2 0 2,-1 1-2,1 0-5,-2 0 1,2-1 1,-1 0 0,-1 3 3,0-3 1,-1 5 1,3-7 0,-1 2-3,-2 2 0,3-1-1,-1 1 15,-1-1-12,0 1-1,0-2 2,1 1-1,0-1-3,0 0 2,-1 0-7,-1 0 7,4 1-2,-2-1 2,0-3 0,-1 3-1,0 1 1,-1-3-2,4 2-2,0 1 3,-2-1 1,1 0 1,-3 1 1,1 0 1,0 0-4,-2-2-2,1 1 6,1-1-4,-1 1-1,2-1 4,-2 1-2,0-1 0,1 0 5,0-1-4,0-1 0,1 3-1,-2-4 2,0 0-4,0-2 1,2 1-3,-3 2 5,0-4-3,-1 1 2,4 0-1,-4 1-2,1-1 3,1 0 0,-1 0-2,0-1-3,1-1 2,-2 3 1,1-2 1,-2-2-4,1 2 0,1-1-6,-2 2 6,2 3-3,1-2 0,-1 3-3,-2-1-12,2 1-5,0 0-6,-2 1-11,-2 0-8,1-1-14,-2 4-19,-5-2-29,5 1-37,-3 0-25,-1 3-28,1-2-31,0 2-225,-5-2-499,5 2 221</inkml:trace>
  <inkml:trace contextRef="#ctx0" brushRef="#br0" timeOffset="22218.1463">8471 7832 62,'-5'-3'136,"0"-4"-18,0 4-9,1-3 0,-1 0-7,0 0-15,-4 0-7,1-4-7,-1 3-11,-2-2-7,-1-2-9,2 2-14,0 0-10,0 1-9,0-4-24,1 3-21,1 1-18,0-4-31,-1 6-75,-1-5-168,1 4 75</inkml:trace>
  <inkml:trace contextRef="#ctx0" brushRef="#br0" timeOffset="26855.4121">8777 8179 3,'-4'-1'186,"4"1"-10,0-5-7,0 5-11,-4-5-6,4 1-6,0 4-6,0-6-8,0 6-12,0-7-5,3 2-7,-3-1 2,1 2-13,-1 0-6,4 0-9,-4-2-7,1 2-5,2-3-7,-1 3 2,-2-2-4,4 0-3,-4 1 0,3-1 1,-3 0-7,1 1-5,0-2-1,-1-1-1,0 4 7,3-3-2,-2 1-4,-1 0 2,0-1-11,0 1 0,-1-1 4,2 0-1,-1 1-7,-1 0 1,1 0 0,0-2 0,0 0-6,0 3 11,0-1-13,-3-1-2,3 1-4,-1-1-1,1 0 5,-1 2-2,-2-1-6,3 0 0,-4 1 1,4-1-6,-1-2 0,0 3 0,-2-1 8,3 2-9,-5-3-2,5-1-4,-4 1 4,3 0-3,-3 0 0,3-1-2,-2 3-1,-2-1-1,5 0 0,-4 0 1,-2-1-2,2 2 4,-1-5-3,1 3 8,0 1-8,-1 1 3,1-2-6,0 2 8,-2 0-6,1-2-2,1 2 1,0 0 4,0 1-2,-1-1 0,3-1-1,-2 2 2,0-1-4,0 0 5,1-2-3,-1 5 3,0-6-3,0 4-5,0-1 2,-2 1-1,2-3 7,-1 0-5,0 1 2,1 2 2,0-1 2,-5-2-4,4 3 1,-1-1 0,-1 0 13,2-1-15,-1 5 4,1-5-2,1 2 7,-1 0-10,-2 1 2,4-2-3,-4-1 0,3 2 6,-1 3-6,1-3 6,-1 0 7,4 2-10,-3-1-3,-1-1 1,1 1 1,-1 1-1,-1-1-3,3 0 2,-4-1 3,1 1 1,3 1-2,-3 0 1,1-1 0,1 0 0,0 1 0,-1-2-5,-1 0 0,0 3 0,0-2-2,1-2 4,-1 2-4,0-1 6,2 1-5,-3 2 4,2-1-2,0-1 1,-2 1-2,2-1 3,5 3-2,-10-3 1,4 0-8,2 1 0,-2 0-1,2 1 3,-1-2 0,0 2 2,5 1 2,-8-5-6,4 4 6,-2-2-4,2 1 3,4 2 3,-9-2 0,5 1-5,-1-1 3,1 1 1,4 1 2,-10-5-3,4 3 3,3 1 0,3 1 0,-9-3 0,3 2 0,2-1-2,-2-1 1,0 0 2,0 1 1,6 2 0,-11-2-1,7 1-3,4 1 3,-8-1 1,4-1 1,4 2-2,-11-1-2,7-2 3,4 3 0,-9 0 3,9 0-4,-5-2 0,0 0 0,5 2-4,0 0 5,-12-2-3,9 1 1,3 1 7,-11-2-6,11 2-1,-8 2 1,8-2 1,-7-2 2,7 2-3,-5-1 2,5 1-2,-8-1 1,8 1-3,-6-2 3,6 2-1,-8-1 2,3-2-1,5 3 0,-8 0-2,8 0 3,-6-1-2,6 1 1,-8-3-4,8 3 5,-6 0-2,6 0-2,-9-2 1,9 2 3,-8-1 0,8 1-3,-9 0 1,9 0 0,-6-2 3,2-1-1,4 3 1,0 0-1,-11 0 2,11 0-4,-6 0 1,6 0-1,0 0 1,-11-2 2,11 2-4,-6 2 2,6-2 1,0 0 0,-11-2-3,11 2 2,0 0 2,-10 0 9,10 0-14,0 0 4,-8-2-3,8 2 0,-7 2 6,3 0-6,4-2 1,-10 0 2,10 0-1,-10 0 2,10 0 0,-6 3-2,6-3 0,-9 0 1,9 0 2,-11 0 1,7 2 1,4-2-3,-6 0 2,6 0-5,-7 1 2,7-1-1,-11 0-1,11 0 1,-10 1 1,10-1 0,-11 0 3,9 1-4,2-1 2,-9 2-4,9-2 2,-9-2-3,9 2 4,-9 2-4,4-1 8,5-1-5,-8 0 2,8 0-1,-7 1 0,7-1-5,0 0 3,-9 0 6,9 0-6,-8 0 4,8 0-4,-4 3 2,4-3 0,0 0 0,-8 0-2,8 0 0,-7 1 3,7-1-1,-7 3 0,2-2-3,5-1 6,-6 2-5,6-2 1,0 0 3,-8 0-2,8 0 4,-2 2-6,2-2 2,0 0 0,0 0-2,0 0 2,-6 1 1,6-1 2,-7 4 5,7-4-4,-6 0 2,0 3-3,3-2-3,3-1 2,-7 2 2,2 0-4,0-1 2,5-1-1,-9 1 3,9-1-5,-4 2 5,-1 1-3,5-3 3,-10 2-7,6-1 1,2 1 6,2-2-5,-7 1 3,7-1-2,-9 4 0,5-4-4,4 0 2,-6 2-1,2 0 7,4-2-4,-5 3 1,1-2-3,4-1 5,-8 3-2,8-3 1,-7 2 3,3-1-5,0 2 1,-1-2 2,5-1-1,-8 1-4,8-1-2,-5 2 13,5-2-12,-7 3 2,7-3 2,-7 1-3,7-1 0,-5 1 3,0 2 0,5-3-4,-8 2 4,2-2-2,6 0-1,-6 2 1,6-2-1,-7 3 3,4-3 0,3 0-6,-11 3 5,9 0-1,-1-1 8,3-2-11,-9 4 3,4-2 0,2 1-2,-2 0 2,0-3 0,5 0 2,-8 2-2,2 0 1,6-2-2,-5 5 3,0-5-1,0 3-1,5-3 2,-9 1 0,9-1 0,-9 1 1,9 1-1,0-2-1,-5 6 1,2-5-1,3-1-2,-10 3 2,6-3 2,4 0-4,-5 3 2,5-3 2,-5 2-1,2 0 1,-2 1-3,5-3 13,-5 2-13,5-2 0,-6 5 0,4-5 1,2 0-2,-5 4 2,5-4-1,-5 3 1,3-2-3,2-1 1,0 0 0,-8 4 1,8-4 0,-5 0 3,5 0 0,-8 1 0,8-1 1,-8 2 4,5-1-1,3-1 1,-4 4-3,0-2 1,4-2-1,0 0-3,0 0 3,-6 2-1,6-2 0,-4 1 2,4-1-3,0 0 2,-7 4-2,7-4-5,-6 1 3,3 1 9,-2 0-10,3 1 0,2-3 5,-7 4-4,5-4 3,-2 4-3,1-2-3,3-2 1,-3 4-2,3-4 4,-7 2-2,5 0 1,2-2 2,-5 3-6,5-3 3,-4 4-2,1-3 3,3-1-3,-4 3 3,4-3 1,-2 4-1,2-4 0,-3 3-3,2 0 2,1-3-2,-4 3 5,4-3-3,-5 3 1,3-1 2,2-2-1,-3 3-1,-1 2 0,4-5 1,-2 6 1,-1-4-2,2 0-2,-2 3 1,3-5 4,-4 4-3,4 0-3,0-4 0,-2 4 3,2-4 6,-4 4-9,0-1 6,4 1-2,-4-1 1,3 1-1,1-4-3,-4 5 1,3-2 0,-2 0 2,2 1-2,1-4 1,-3 6 0,2-2 0,1 0 3,-4 0-3,3 0-1,1-4 0,0 5 3,-4-4-2,3 3 0,1-4 2,-5 7-1,5-4-3,-4-1 3,1 1-3,2 2 3,1-5 0,-4 5-1,3-1 2,1-1 6,0-3-10,-4 7 0,4-4 3,-2 2-2,0-2 2,2-3 0,-1 6 0,-3-2 2,3 1-3,-2-2-2,3 2 1,-1-1 3,0 0-4,0 1 2,1-1-3,1 1 1,-1 2 5,-1-5-1,-1 3 1,2 2-2,-1-3-3,1 1 3,-2 1-1,0-1 3,2 0-1,-2-1-4,0 3 3,1-2 1,-3-1-2,4 2-1,0 1 5,-2-3-3,-2 0 0,1 3 0,1-3-1,2 2 8,-1-1-8,1-1 0,-3 1 1,2 0-2,-1 0 4,1-2-3,-1 2 2,2 0-2,0-2 1,-2 2 1,1 0 0,0-1-1,1-1 1,0 2 0,0 0 1,-2 0 3,2-2-2,0 4 1,-1-3-2,1 1 0,-1 0 7,1 0-6,-1 2 1,-1-3-5,2 1 6,2 0 0,-4 1-3,1-2 0,1 1 2,0 0-5,1 0 12,-1-1-11,0 2 4,0-1 0,-1 0-3,2 0 3,-2-1-2,1 0-2,0-4-4,1 8 6,-1-2-4,2-2 6,-1 3 14,-1-4-11,1 4 1,0-2 0,1 0 10,-1-1-17,0 1 3,1 2-1,-2-4 1,0 2 0,2 0 4,-2-1-3,1 1 0,1 2-2,-2-4 0,1 2-4,-1-1 2,1 1 2,1 0-5,-1 0 4,-1-1 1,0 2-1,0-2 1,2 2 0,-2-2-4,0 1 3,2 1-1,-1-2 2,-1 1-2,0 2 2,0-2 2,0 0-3,1-1 0,-1 4 1,3-4-1,-3 0-3,0 0 5,0 2 2,0 0-4,0-4-3,2 3 18,-2-5-15,-2 7-3,4-3 0,-4 0 5,2 1-2,0-5-5,0 8 7,0-2-8,0-2 1,-3 0 0,3 1 1,0 1 2,0 0 1,0-4-1,0 3 1,0 0-1,0 0-1,0-2 4,0 3-4,0-6 1,0 8-3,3-4-2,-1 1 3,-2-1 2,0 1 0,0 0 6,3 0-6,-3-2-1,1 1 3,0 1-4,1 2-2,-2-4 1,2 1 4,-2 1 2,2-3-2,-2 4-1,2-5 2,-2-1-2,1 10-1,2-7-2,-2 0-1,0 1-2,2 1 8,-2-2-2,3 1 3,-3 1-7,1 0 22,0 0-21,2 0 2,-3 0-1,3-1 2,-3 2-1,2-2-5,1 2 3,-4-2 2,5 1 1,-4-3 2,3 4-2,-3-1 1,3-1-6,0-2 9,-3 2-6,2 2-2,-2-4 1,2 3 1,-2 0 5,4 0-2,-1-1 12,0 2 0,-2-2-14,2 0 0,0 2-2,-1-2 1,-1-1 1,2 2 0,0-1 1,1 1 1,-1-2-2,-2 0 0,2 2-4,0-3 8,-1 3 1,0-3-2,1 1 0,0 1-2,0-2-10,0 1 11,-1-1-1,0 2-2,2-3 2,-1 3-1,0 0 6,2-2-7,-2 0 1,0 1 4,1 0 0,0-1-3,0 3 2,-1-5-4,1 4 18,0-1-13,-1-1 1,1 1-2,-1-3 3,-4 0 1,9 2-6,-4 0 1,-5-2 2,6 3-2,-2-2 1,1 1 4,2 0 14,-1-1-20,2 0 2,-3-1-5,0 3 0,-1-1 4,1 1-4,0 1 2,0-1 1,-2-1 1,2 1 2,-1-1-4,4 0-1,-5 0 8,4-1-8,-4 1 7,3 1 0,-1-2 0,-5-1-9,9 5 7,-7-4-4,2 2 2,-4-3-1,9 1 8,-5 0-13,0 1 18,1-2-1,-5 0-5,6 3-3,-1-2-3,-5-1-2,7 3-1,-3-3 0,-4 0 8,9 3-6,-3-3-3,-6 0 3,7 2 3,-7-2 1,8 0-1,-4 2-2,-4-2 2,5 2-4,-5-2-2,5 1 4,-5-1-3,6 1 6,-6-1 0,7 3-4,-2-2 0,-5-1 7,8 2-6,-2-1 2,-2 0-1,-4-1 0,9 1-5,-4-1 3,-1 2 3,2-1 0,1 1-8,-7-2 7,9 0 4,-3 0-2,-6 0-2,10 0 0,-10 0 0,10 0-3,-10 0 0,9 3 4,-5-3 2,-4 0-4,10 1-3,-4 0 2,-1 1 0,0 0 9,0-2-5,1 2-4,-6-2-4,12 0 8,-7 1-8,0-1 3,1 2-3,-6-2 0,11 0 7,-11 0-8,6 0 1,3 0 4,-9 0-1,10 1-2,-6 0 4,-4-1-5,10 1 7,-5-1-3,3 2 0,-8-2-1,10 0 6,-6 0-7,4 0-2,-8 0-2,11 0 4,-11 0 5,9 1 1,-5-1-6,-4 0-3,8 1 0,-2 0 5,-6-1-1,8 2 6,-8-2-11,6 2 6,-6-2-1,10-2 5,-5 4-4,-5-2 14,0 0-21,9-2 8,-3 4 4,-6-2 1,10-2-5,-10 2-3,10-2 5,-10 2-5,9 0-3,-9 0 18,8-1-11,-2 1-3,0-1 4,-1 0-7,-5 1 7,11-3-9,-6 2 10,4 0-5,-3 1 1,-6 0 1,9-2-8,-9 2 3,6 0 4,-2-3-1,-4 3-3,10 0 8,-6 0-1,3-2-2,-7 2 1,5-2-4,-5 2 0,6-2 2,-6 2 5,5 0-6,-5 0 3,8-1-7,-8 1 10,9-2-3,-9 2-1,9-2-2,-5 1 4,-4 1-5,6 0 2,1 0 2,-4-3-4,-3 3-5,10-1 7,-6 0 1,1-1-1,-5 2-3,10-2 3,-7-1 0,-3 3-1,10 0 0,-7-1 4,-3 1 1,13-2 3,-9 0-8,1 2-2,1-4 8,-6 4-5,9-1-3,-5-1 2,1 0 1,-2-1 4,-3 3 0,10-2-5,-6 1 0,2 0 1,-1-2 3,-1 1 0,4-1 12,-8 3-15,7-2-2,0 2 2,-2-3 3,-1 0 6,1 1-7,0-1 0,0-1-10,0 2 2,-1-1 5,1 3 2,5-5-2,-6 1-8,3 4 5,-1-4 6,-2 1-3,0 1 3,2-1-2,-1 0 2,-1 1-5,1-1 3,0 1-1,-1-1-3,2 1-3,-2-3 4,3 3-2,-4-1 6,1 2 7,0-2-8,0 1 3,-4 2 0,7-3 0,-3 0 3,-4 3-15,5-2 11,-1 0-3,-4 2 0,3-3 2,0 0-4,2 1 2,-5 2 0,6-4 0,-4 1 0,2 0 2,0-1-2,-3 2-1,5-1 0,-2 1 1,-2-3 0,3 3-9,-3-2 20,5 0-11,-4 1-1,0 1 0,1-2 4,0 1-1,-3 1-3,-1 2-3,8-8 7,-4 7-4,-3 0 4,3-4-5,-4 5-1,5-6-2,-2 4 4,-2 0 1,4 0-1,-2-3 2,-1 0 0,3 3-2,-5-1 0,4-1 2,-1 0-4,0 0 1,-1 2-3,2-2 10,-3 0-3,2 0-1,-1-1 3,2 2-15,-3-2 14,4 3-1,-4-3-3,1 3 9,-1-3-11,3 1-2,-2 1 12,1-1-6,-2 0 2,2 2-8,-1-3 9,0 2-9,1-3 0,1 3 5,0-2 5,-1 0-8,1 1 4,-1-2 1,0 1-2,1 0-1,1 1-2,-1-1 4,-2-2 5,2 5-3,-1-1 0,-3 3-4,4-8 2,-2 7-4,-1-3 3,-1 4 3,4-4-3,-2 1 0,-1-1-4,0-1 1,3 3 3,-4-2-3,4-2 3,-1 4 1,-1-2 2,0 0 5,2 0 8,-3-2-19,2 2 4,0 0 0,-1-1-10,3 2 8,-4-2-2,3 1 5,-2 1 2,0-1-12,-1-1 12,2 4-5,0-4 2,-3 5-2,2-5 0,-1 2 2,2-1 3,-3 1-3,1-2-3,3 0 11,-3 1-9,2-1-6,3-2 3,-6 3 6,4-2 0,-4-1-9,5 0 3,-5 0 1,4 0 4,0 3-4,-3-2 4,3-1 0,0 2-3,-3 1-3,3-1 0,-3-1 3,1 2 7,0-1-1,1 0-4,-2 2-10,0-2 9,-1 0 5,0 1-2,0-1-1,0-1-4,0 0 6,0-1-5,0 1-4,-1 0 6,0-2 3,-2 3-1,3-3-6,-4 0-4,4 4 0,-1-2-14,-3-1-6,4 2-3,-5-2-27,4 1-18,-2 2-15,1-2-29,-2 3-48,0-2-67,0 0-79,3-1-249,-3 2-609,-1-3 271</inkml:trace>
  <inkml:trace contextRef="#ctx0" brushRef="#br0" timeOffset="29991.4133">1338 6672 55,'0'0'253,"-4"-1"-17,4 1-19,-7-1-16,7 1-10,0 0-17,0 0-11,-6 0-17,6 0-11,0 0-16,0 0-13,0 0-7,0 0-18,0 0-7,0 0-5,0 0-9,0 0-7,0 0-2,0 0 0,0 0-4,0 0-1,0 0-4,20 6 0,-11-4-5,1-1-3,6-1 9,2 3-11,1-1 0,0 1-2,0-3-1,1 0-1,9 2-2,-1 1-3,1-2-2,-2 1 2,2 2-1,-3-4-5,3 4-1,1-4-2,-3 2-1,-1 2 0,-4-2-3,1 2 2,4 1 0,-8-3-6,0 0 4,0-1-3,-1 4 1,4-3-1,-8 0-2,0 2-1,-2-4 1,-1 2 1,3 1-2,-4-1-1,0-2 1,-2 2-2,4-1 2,-6 1-2,2 0-2,1-2 3,-3 2-1,-2-2-2,4 0-1,-3 2 3,-1-1-2,1 2 0,-5-3 4,7 0-3,-1 1-2,-6-1 3,6 3 1,-6-3-4,5 1 3,-5-1 1,0 0-3,0 0 0,0 0 5,5 2-4,-5-2 1,0 0 0,0 0 1,0 0-2,0 0 2,0 0 2,0 0 1,0 0-2,0 0-1,0 0-1,5-5 2,-5 5 1,0 0-3,0 0 2,-2-8-1,-1 4-1,3 4 1,-5-7 0,4 2-5,-3 1-3,-2-2 0,0-2-3,0 1 1,1 0-4,1 0 0,-6-4-1,5 2-1,-4 1 5,6 0-4,-3-1 3,-2 0 1,3 0 2,-3 1 1,2 0-1,-1-3-3,0 4 7,1 0-2,0 0-1,0 2 0,2 0 1,-1 1-3,1 0 4,0 1-2,3 0 2,-3 0 0,0 1-4,4 2 0,-3-4 2,3 4-2,0 0-1,-6-1 2,6 1 3,0 0 0,-7 7-1,6-4 1,-2 1 3,2 1 2,-2 2 0,1 0 3,0 3 8,0 0-1,-1 0 8,0 2-6,2 0-1,0 4-1,0-3 4,-2 1-4,2 1-1,2-4 2,-2 2 0,1-1 0,-1 1-4,3 0 3,-2-3 5,3 2-10,-3-5 3,1 3-1,-1-5-1,2 3-4,0-1 2,-1-2 0,0-1 6,1 1-6,-1-1-2,0-1-1,-1 0 2,0-3 0,0 0-2,2 5 3,-2-5-1,0 0 1,2 3 4,-2-3 3,0 0 7,0 0 2,0 0-5,0 0 0,0 0-6,3-14 1,-4 8 0,1-1-2,0-1-3,0-1 2,1-1-5,-1-2 6,0 0-5,0 0 1,-1 0-6,1 1 4,0 0 0,0 1-1,-2 1-2,0-1-1,2 2 2,0 1 2,0 1-1,-3-1-4,2 1 3,1-2 0,0 4-3,0-3-5,0 2 18,-2 2-6,2 3-7,-1-6-5,1 6 1,-1-6 6,1 6-2,0 0 0,0-5 0,0 5-2,1-2 1,-1 2-4,0 0-2,0 0 2,0 0-3,0 0 3,0 0 0,0 0-1,0 0 4,0 0 0,0 0-2,0 0 1,0 0-1,0 0 5,0 0-3,11 8 2,-6-6-2,-1 1-2,0 1 5,4-2 1,-4 3-1,1-3 3,1 2-1,2-3-5,-1 3 5,-2-1-5,5 0 8,0 0-5,0 1 4,2 0 2,-3 1-3,0 1 0,4-4-4,-3 3 4,-1 0-2,-1 0 0,3-2 1,-1 0-1,-3 1 0,-1-2 2,3 2 3,-3-1-5,1 0 13,-1-1-15,-1 0 6,3 3 0,-2-4-5,1 2-3,-1-3 1,0 3 1,-2-2-3,1 1 6,-1-2-2,0 5 2,-1-3 2,-3-2-5,6 2 4,-5 1 0,-1-3-5,4 2 8,-4-2-6,0 0 0,5 3 0,-5-3-1,0 3 1,0-3 2,0 0 5,0 0 10,0 0 0,0 0 10,-5 6 7,1-3-8,0-1 9,-1 1-9,-2 0 1,0-1-5,-6 3 5,1 0-6,-5 0-1,0 1 0,-2 2-7,0-1-15,0-2-5,0 4-20,-2-2-7,3-1-16,2-2-15,-1 4-23,2-2-41,3-1-43,2 0-54,3-2-46,1-1-212,3 1-523,3-3 231</inkml:trace>
  <inkml:trace contextRef="#ctx0" brushRef="#br0" timeOffset="33693.2715">3162 6370 134,'0'0'119,"0"0"-5,0 0-1,0 0-12,0 0 6,0 0-4,0 0 0,0 0-1,0 0-3,3-4-4,-3 4-7,0 0-4,0 0 1,0 0-6,1-4-3,-1 4 0,2-3-2,-2 3-7,0 0-7,7-4 2,-5 3-4,-2 1-3,5-4-2,-1 2 3,1-2-7,0 1 0,-1-2 1,3 0-3,1-2-4,0 2-3,1-2-4,0-1-1,0 2 2,1-1-5,1-1 2,0 2-1,-1-3-1,6 1 2,-5-1-6,2 1-3,1-1-2,-5 2-2,3 0 0,3-3-1,-2 0-2,2 2-1,-2 0 1,-2-1-3,3 0 1,-2 2-1,2-2 5,1-3-4,0 4 1,1-4-2,-2 3 1,0-4 1,1 4 6,1-1-10,-1 0 0,0 1 0,1 1-2,-1-1 0,0 0-2,-1 1 0,-2 3 1,-1-3-1,2 1-4,-3 2 9,3-1-8,-1-1-2,-1-1 1,2 0 1,1 2-2,-2 0 2,3-3 0,-1 2-6,2-3 6,-1 2-2,0-4 0,-1 3 1,-1 2-2,0-1 7,8-1-5,-8 0-3,1 1-1,-5 0 6,0 2-6,5-1 2,-4 1-1,-1-1-2,9-1 12,-9 1-8,2 0-2,0-2 2,0 4 0,-1-3 2,5 0 0,-4 2-1,-1-4-1,4 0 14,-2 5-14,-2-4 2,5-1-4,-5 4 0,2 0 1,-2-1 0,2 2-1,-3-2 3,-2 3-1,4-2-1,-6 2-2,2 1-2,1-2 3,1 1-1,-4 1 2,2 0 0,-4-1-3,5-1 2,-5 2 1,3 0-4,-2-1 3,1 1-2,0-3 0,1 2 3,1 0-1,-1 1-2,-1-4 1,1 4-2,3-3 0,-3 2-1,-1 0 5,1-1-4,2 2-1,-2 2 5,-2-4-1,1 3 1,-1-1-2,0 2-2,-4 1 2,5-5-4,0 4 4,-1-2 4,-2 2-6,5-2 1,-2-1 3,0 2 0,4-2 0,-4 1 1,4-3 9,-2 3-9,3 0-2,-4-1-1,-1 1 2,6-1-2,-4 1 5,-1 0-6,0-1 2,-1 2 2,0-1-2,0 1 2,0 1-4,0-1 4,-1-1-1,-4 3 0,8-2-4,-6-1 14,-2 3 0,5-2-7,0 0-6,-5 2 2,0 0-4,4-3 5,-4 3-1,0 0-5,0 0 3,4-2-2,-4 2 2,0 0 10,0 0-9,0 0 2,0 0 2,0 0-2,5-2-1,-5 2 0,0 0 0,0 0 1,0 0 8,0 0-10,0 0 2,0 0 0,0 0-3,0 0 2,0 0 5,0 0-11,0 0-4,0 0-9,0 0-5,-20 2 4,20-2-1,-9 2-10,2-2-12,-2 0 1,-2 2-3,-1-1-2,0 1-4,-5 1-3,1 1 0,0 1 4,1-4-3,-3 1 6,4 1 3,-3-1 3,3 0 6,3-1 3,-4 0 5,4-1 1,2 0-1,-2-2 6,2 2 4,4-2 0,-3 1 1,1-1 4,3 0-4,4 2 3,-11-2 7,6 1-3,5 1 7,-10-2 4,7 1 2,3 1 0,-3-3 3,3 3 2,0 0 1,-7-1 1,7 1 0,0 0-1,0 0 2,0 0 0,-5-3-1,5 3-3,0 0-2,0 0 0,0 0 2,0 0 0,0 0-1,0 0-1,-4-2 1,4 2 0,0 0-2,0 0 1,0 0 0,0 0-4,0 0 1,0 0 5,0 0-5,0 0 2,0 0 5,0 0 4,9 10 1,-6-8 2,1 1-7,-2-1 1,2 1 1,3 1 0,-1 1 2,-1 0 1,0 1 0,1 0 2,2 1 5,1 0 10,-3-1-15,2 2 2,0 0-2,-3 0-3,2-2-3,0 2 1,-1-1-1,3 2 0,-4-3 5,3 3-4,-3 1 11,3-4-12,-2 3 1,-1-4-3,-1 2 1,1-2-2,-1-1 1,1 0-5,-1 1 2,-2-1-1,2-1 0,0 1-1,-1-2-3,-2 1 1,0-1 2,2 1 1,-3-3-7,1 4 27,-1-4-2,0 0-7,3 3 2,-3-3-3,0 0 5,5 2-8,-5-2 10,0 0-4,0 0 1,0 0 4,0 0 6,0 0 3,0 0-2,0 0 1,0 0-5,0 0 2,0 0-9,0 0 1,-13-14-5,9 9 4,-1 1-2,2-2-3,-2 2-6,-1-3 0,1 0-4,-2-1 2,2 3-2,1-2 0,-3-1-1,-1 3-1,2-5-1,1 4 4,-2-4-2,-1 2-3,4-2 3,-3 4-4,1-4 9,1 3-8,-3-2-7,3 1 9,0 1-5,1-1 1,0 2 3,-1-2-4,1 1-3,0 2 4,2 2-5,1-4 3,-2 3 2,2 0 0,-3 0 0,3-1 0,-1 1 0,0-2-2,2 6 1,-4-4 5,4-1-1,0 5 7,-2-6-10,2 2-6,0 4 8,-2-3-5,2 3 1,1-7-1,-1 7-1,-3-3 1,3 3-3,0 0 2,0 0 1,0 0-4,0 0 4,0 0-8,0 0-1,0 0 5,3-5-1,-3 5 2,0 0 2,0 0-2,0 0 4,0 0 3,14 5 0,-8-4-7,0 1 5,1 1-3,4-2 1,-5 2 2,4-1 2,1 1 2,-1-1 0,2-1 0,-1 2-3,-1-1 0,4 0 4,-1 1-4,-2-2 1,2 0 5,-1 1-4,-1-2 5,2 0-3,1 0-2,0-2 2,0 2-4,-2 0 3,2-1-1,-2 0-3,1 1 4,-1-3 2,-1 1-5,-6 2 0,3 0 5,-2 0 4,-1-2-12,3 1-2,-8 1 8,9 0 3,-9 0-7,10 0-1,-5-2 3,-5 2-1,11-2 12,-6 2-14,-5 0 0,11-3 1,-11 3-2,7-1 0,-7 1 9,5 0-9,-5 0 4,8-1-3,-8 1 2,0 0 0,0 0-3,6 0 1,-6 0 0,0 0-1,0 0-3,0 0 6,9 1-2,-9-1 2,0 0-1,4 1 7,-4-1-9,0 0 0,5 2 2,-5-2 0,0 0 1,0 0-1,0 0 0,5 1 1,-5-1 1,0 0-1,3 4-2,-3-4 2,0 0-8,0 0 2,0 0 2,0 0 4,0 5-2,0-5 4,0 5 5,0-5-10,-7 4 1,7 1 1,-3-1-1,1 2 1,-3 1 2,-4 3 6,5 0-2,-5-1 4,3 1 1,-6 2 2,2 3-4,-3-3 8,-1 0 0,0 3 2,0-2 2,1 0-1,-2 1 6,-4 4-11,3-3 2,1-1-2,-5 3-1,5-4-2,-1 0-1,6-3 0,-3 0 3,4-3-7,0 2-5,4-6 2,-4 2-1,4 2 0,1-3-6,0-1-13,-1-2-9,2 4-14,2-3-9,1-2-14,-6 4-14,6-4-11,-4 2-16,4-2-22,0 0-19,0 0-11,0 3-12,0-3-21,0 0-22,0 0-27,15-9-194,-11 4-468,5-1 207</inkml:trace>
  <inkml:trace contextRef="#ctx0" brushRef="#br0" timeOffset="34345.288">3657 5503 132,'0'0'138,"0"0"-9,0 0-7,-8 3-3,4-1-13,0 1-10,0-1-4,1 1-7,0 0-6,-1 2-8,2-4-2,-2 6-6,0-1-10,2 1 0,-2-2-1,1 2-5,2 1-2,0-2 0,1 1-9,0 1-2,1 2 2,0 1 1,3-4-4,2 3-2,-1-3-1,0 3-2,3-5-1,-1-2-4,3 5 1,-1-2-2,2-3 2,3 1 6,-1-1 3,4 1 1,-1-4-2,1 0-3,-4-3 0,6-1 2,-9 2 5,3-2-10,2 1 8,-2-2-3,-4 1 5,0-2 4,1 1-1,-4-4 8,0 3 4,-1-3 6,0 1-7,-4-1-3,0 0-1,2-2-1,-7 0-5,3 1 0,-4 0-4,-4-6-5,1 8-5,-3-1-2,2 3-3,-3-1-5,-6 0-5,-1 1-2,1 2-13,-1 2-15,4 2-6,-2 0-16,2 1-13,-3 1-23,5 3-10,0-1-26,3-1-45,1 1-35,0 3-33,0 1-115,5-2-368,2 0 163</inkml:trace>
  <inkml:trace contextRef="#ctx0" brushRef="#br0" timeOffset="38043.2892">3052 7089 199,'0'0'194,"0"0"-19,0 0-9,0 0-17,0 0-10,0 0-15,0 0-5,0 0-12,0 0-7,0 0-3,0 0-10,0 0-2,0 0-5,0 0-8,0 0-5,0 0-4,0 0 2,0 0 18,0 0 4,5 11-13,-1-8-5,0 0-9,-3-1-1,5 2 0,-2 1 17,4-1 0,0 3-7,3-1-6,-2 1-2,-1 1-5,3 0 0,5 2 6,-1 0-1,-2 1-5,2 0-6,-2-3 4,5 3 2,-3-5-2,-1 5-6,-1-5 2,2 6-2,2-4-11,-3 1 2,4 0 0,-3-2-6,1 3 2,-3-1-6,0-1 10,2 0-1,-4-1-13,4 3 5,1-1-2,-1 0 5,2 2 16,-1-4-21,-1 4-1,1-3 5,0 2-11,0-2 3,-1-2 2,3 4-7,-4-2 0,-1 1-5,1-3 7,0 2-4,3 2-3,-5-3-1,4 3-1,-1 0 2,-5-3 8,0-2-14,2 2 0,-2 0-1,-1-1-6,0 2 7,4-3 0,-3 0 1,-2 3 2,2-3-4,-2 2 4,1-2-1,-2 2-4,1-1 0,0 2 3,-2 0-2,2-3 0,-1 2 3,1 0-7,-3-3 17,2 2-16,0-2-3,-3 0 1,1 0-3,0 1 9,-1 0-3,0-2-2,0 1-3,2 1 2,-1 0 2,-1-1-8,1-1 8,-1 0-1,1 1 0,0 1 8,0-2-7,-1-2-2,0 3-3,0 0 0,1 1 0,-1-1-2,2-1 8,-2-1-6,1 4 0,0-4 14,-1 1-16,0 1 4,2-2-4,-2 2 0,-1 0 6,-1 0-4,2-1-2,0-1 4,1 1-4,-1 1 2,2-1-1,-3-1 5,1 3-1,-1-2-2,2 0-1,-1 2 2,2-1 0,0 0-4,-2-2 6,1 2 4,-3 0-6,4-1-1,-3-1-2,0 2-2,2-2 1,0 2 5,-1 0 2,0-1-5,-1 1 4,1-1-1,0 3-3,2-2 4,1 0-2,-2 1-1,-1 0 5,1 2 8,0-2-12,1 0 9,2 1-14,-3 0 4,2-2 1,-3 3-2,3-2 6,2 0-8,-5-1 4,1 3 3,2-2-8,0-1 5,-3 2-4,1-2 6,2 0 4,-4 0-9,3-1 1,-3 1 0,0 1-4,1-4 3,0 2 4,-3 0 2,3-1-2,-3 1-2,-1-3-1,5 3 7,-4-1-2,-1-2-10,0 0 8,4 3-1,0 0-7,-4-3 7,2 4 5,1-2 4,0 1-14,-1-1 8,-2-2-1,5 4-4,-3 2 2,0-5-3,-2-1 4,4 4-4,-4-1-1,0-3 7,5 2-7,-5-2 6,3 4-6,-3-4 0,3 3 2,-3-3-4,0 0 3,0 0 17,3 2-15,-3-2 4,1 3-3,-1-3 8,0 0-12,3 4-3,-3-4 20,0 0-16,1 5-4,0-3 6,1 1-3,-2-3 4,2 3-9,-2-3 4,3 7 5,-3-6-4,0-1 5,2 3 3,-2-3-7,3 2-3,-3-2 2,0 0-2,4 4 9,-4-4 1,0 0-5,2 2 0,-2-2-4,0 0 11,0 0 2,0 0-22,0 0 11,0 0-10,0 0 16,1 2-11,-1-2-5,0 0 8,0 0-5,0 0-1,0 0-4,0 0 0,0 0 0,0 0 0,0 0 9,0 0-25,0 0 0,0 0-1,0 0-7,0 0-5,0 0-4,-12-7-10,12 7 0,-9-2 2,2 1 3,1 1-9,6 0 4,-11-3 1,4 2 2,-1 1 6,1 1 0,-2 0 8,3-1-1,-4 3 4,-1-2 2,2 2 0,-1-1 5,0 1-2,-2 0 0,2 1 16,-4 1-7,6-2 2,-4 2 0,3 0 10,-3-1-6,3 0 1,-3 0 2,2 2 3,2-2 0,1 1 1,-2-2 3,3 0-1,-2 1 1,3 0 5,1-1-3,-1 1-2,1 0 0,-1 0 3,1-1-2,-2 0 0,2 1 1,3-3 3,-3 4 1,0-3-3,4-2 4,-4 8 1,2-6 3,2-2 2,-3 5-2,3-3 0,0-2 2,-4 3 4,4-3-2,-2 5 0,2-5 5,-3 4-3,3-4 4,0 0 9,0 0-7,-1 2 4,1-2-3,0 0 8,0 0-2,0 0 2,0 0-5,0 0 2,0 0 0,0 0 4,0 0-7,0 0-3,0 0-2,0 0 2,6-14-3,-2 12 0,-1-3-1,2 0-3,-1-2 0,1 0-2,1-2-2,3-1 6,1-3-4,1 1-5,1-1 4,-1 0 1,1 0-1,-2-1-3,1 0 5,0 0 1,1-1-6,-5 2 12,2 1-13,0 3 3,-1 0-2,2-2 2,-1-1-2,0-3-3,-1 5 6,3-3-4,-3 0 4,0 1-6,-2 0-5,3 6 7,-3-6-4,2 3-3,-3 0 1,3 2 2,-4-1 0,3 2 1,-4 2 0,1 0-1,-2 0 1,2 0-1,1 1 2,-2-1-1,0 1 8,0-1-6,-3 4-7,5-5 1,-2 2 2,-1 1 3,1-1-2,-1 1-3,-2 2-6,7-6 9,-7 6-1,2-1-2,-2 1 1,4-3 2,-4 3-3,0 0-1,0 0-2,0 0 5,0 0-4,4-1 1,-4 1 4,0 0 0,0 0-6,0 0 11,0 0-9,0 0 1,0 0-1,0 0 4,0 0-3,3 8 3,-3-8-4,1 3 4,-1-3 0,0 0 2,0 5-2,0-5 7,2 4-8,-2-4 6,0 6-1,0-2-1,0-4-1,0 7 3,0-5-5,0-2 3,0 11 0,0-7 10,0 1 3,0 3-2,-2-2 1,2 0-3,-1 6 2,-2-4-3,0 4 2,1 0 2,-1-2 1,-2 2-2,1 1-2,2-1 3,-2 2 4,0-1-3,-1-3-2,2 1-1,0-2-3,-2 2 3,1 0 0,1 1-5,-1-6 6,2 2-1,-1-1-5,1 1 2,-1-3-3,0 1 2,1 0 1,1 0-5,-5-3 5,5 3 1,-2 0-4,-1-4-2,2 1 1,1 1 3,-1-1-7,0 0 7,2-3 6,0 0-7,-5 5-4,5-5-3,0 0-21,0 2-25,0-2-23,0 0-35,0 0-56,0 0-77,0 0-69,0 0-205,0 0-554,0 0 245</inkml:trace>
  <inkml:trace contextRef="#ctx0" brushRef="#br0" timeOffset="38920.9036">3263 7631 41,'0'-3'218,"5"0"-2,-5 3-6,3-5-6,-2 1-4,2 2-2,-3 2-1,0 0-6,0-6-6,0 6-10,2-1-11,-2 1-9,0 0-8,0 0-11,0 0 1,0-5-21,0 5 3,0 0-15,0 0-2,0 0-20,0 0-6,0 0-6,0 0-10,0 0 7,0 0 7,5 13-6,-5-8 1,3 0 1,0 5 12,0 0-5,1-1-2,1 4-3,-2-3-1,2 3 0,1 3-5,-1 0-1,-1 1 18,1-2 1,-1 0-9,1 1-6,2-1-7,-4 0-6,3 2 1,-1-2-10,-3 0-3,1 0 2,-3-3-3,4-1-6,-2 0-4,0 1-3,0-4-3,-1-1-2,-1 1 0,3-3-8,-3 0 2,1-1 2,0-1-2,-1-3-6,1 5-12,1-1-9,-2-4-19,1 2-21,-1-2-23,0 0-30,0 0-31,3 4-46,-3-4-40,0 0-50,0 3-57,0-3-340,0 0-720,0 0 319</inkml:trace>
  <inkml:trace contextRef="#ctx0" brushRef="#br0" timeOffset="43720.9118">5150 8882 126,'0'0'179,"0"0"-11,0 0-20,0 0-16,0 0-8,0 0-15,0 0-6,0 0-9,0 0-3,0 0-6,0 0 0,0 0-8,0 0 1,7 0-3,-7 0-6,0 0-4,0 0-7,0 0-1,2 6 9,-1-4 7,5 1 2,-5 2-2,0 0-3,0 1-3,1 0-3,3 2-4,-3 0-4,0 1-1,2 2-4,-2 2 2,-1-1 8,2-1-16,1 2 0,-2 3-5,0 2 1,-1-1-1,-1 1-1,0 0 0,0 9-1,0-1-9,-1 0 6,-2-1-1,2-6-1,-6 6-1,5-7-1,-3 3-2,2-1-6,-3 5 3,1-8 7,-2 3-14,0-3 1,0 0 0,2 0-1,-5 0 0,0-1-3,2-1 2,-1 2-3,-1-3-2,1 1-1,1-2 5,-2 1 1,1 1-6,0-6 6,-4 4-1,3 0-1,1-1 0,-1-2 0,-3 0-1,-2 2-2,2-1 2,-2-1-2,2 0 6,-1-2-10,2-1 0,0 0 1,-1-1-2,0 0-7,3 0 8,-4-2 9,2 1-13,-2-1 1,0 1 3,-1-2-3,0-1 0,4 1-1,-3 0-1,1-3-1,-1 1 4,2-1-2,-2 0 1,-1 0-2,3-2 1,-1 2-3,0-3-1,2 1 2,-1 0 11,-2-1-13,5 1-1,-5-1 4,3-1 0,2-1 4,-3 1-5,1-1 15,-1 0-18,2-1 0,0-1-1,1 0 1,0 0 6,-1 0-6,-2-3-1,3 3 0,-1-3 3,4 3 2,-1-4-4,-3 1-6,2 1 5,3-2 4,-5 1-3,2-2 1,2-1-1,-2 2-4,3 1-2,-3-2 6,2 2-1,1 0-5,0-4 5,2 3 1,1 0 0,-1-3 0,0 2-4,2-1 4,-1-4 1,-2 3-5,1-3 0,2 0 6,1 2-2,-1-2-2,0 1 2,-1-1 0,2 4-6,2-2 7,-1 4-2,0-1-3,0 0 2,2 3 0,1-2-2,-2 2 3,-1-1-3,3 0 3,-1 1-4,1-1 9,-2 0-5,4 3 4,0-3-6,-2 1 5,2-2-2,0 2 0,2 1-6,1-1 3,-3-3 0,2 5 5,-3-2-7,3 1 4,2-1-2,-3 1-2,-1 1-2,2 0 6,-2 4 3,-1-1-2,-1-1 1,0 1-2,0 2 2,-3-2-7,4 1 0,0 3 6,-1-3-2,-4 3 6,6-4-3,-2 2-4,0-1-1,-4 3 0,9-5-2,-4 3 0,1 1 3,1 0 14,-3-2-18,1 0 3,-5 3-4,9-4-3,-7 3 3,-2 1-4,0 0 2,9-1 3,-9 1-7,4-1 3,-4 1-3,0 0 8,0 0-5,0 0 7,3-2-1,-3 2-2,0 0 3,0 0 6,0 0-10,0 0 6,0 0-1,0 0-2,0 0-2,0 0 3,6-2 3,-6 2-2,0 0 0,0 0-1,0 0-1,0 0 3,0 0-1,0 0 3,0 0-5,0 0 5,0 0-1,0 0 1,0 0-2,0 0-1,0 0 3,0 0 2,0 0 2,0 0-1,0 0 1,0 0-1,0 0 10,0 0-14,0 0 4,0 0-4,0 0 2,0 0-1,0 0 2,0 0 7,0 0-8,0 0-5,0 0 3,0 0 0,0 0-1,0 0 1,0 0 0,0 0 8,0 0-10,0 0 0,-13-3-3,13 3-3,-9-1 1,9 1 4,-6-1-3,6 1 1,-10-2-5,3 1 0,1-1-4,-1 1 5,0 0 1,0 1 0,0-3-5,-1 3 3,-2 0 8,5-1-11,-3 0 6,8 1-1,-13-2 9,7 2-11,2-1 3,4 1-5,-13-1 5,13 1 6,-10 0-3,10 0 2,-5 0 0,5 0 7,0 0-5,-8-1-3,8 1 2,0 0 3,0 0-5,0 0-1,-6-2 2,6 2 3,0 0 0,0 0 0,0 0-2,0 0 1,0 0-2,0 0-5,0 0 4,0 0-2,0 0 2,0 0-3,0 0 5,0 0-3,0 0 4,14 9 7,-10-4 3,1-2-3,5 4-2,-3-5 3,2 2 1,1 1-2,0 2-1,-1-2 2,2 3 1,-2-1 3,0-2 2,1 4-1,-2-3-1,2 1-1,-2 0 0,0 0 0,-2-1-2,-1 1-1,2-4 0,-1 1-4,-1-1 1,0 1 2,-1-1-5,0 0 3,-2 1 4,1-2-1,-2 1-1,-1-3-1,5 3-3,-5-3 2,4 4 4,-4-4-3,0 0 1,3 2 3,-3-2 5,0 0 3,0 0 5,0 0-5,0 0 2,0 0-1,0 0 0,0 0-3,0 0 1,-8-12-5,3 7 1,1-2-10,-4 0 4,2 0-4,-4-2 0,2 1 2,-1-1-2,-1-1 0,2 2 2,-1-2-7,2 3 9,-2-3-3,-1 6-5,6-7 3,-3 5-4,0 1 4,3-1 4,-1 2-1,2 0-7,-2-1 2,2 2 3,1 1-4,-2-2 2,4 4-1,-4-6 1,3 4-2,1 2 3,-2-5-8,2 5 1,-3-4 4,3 4-3,0 0 2,3-6 0,-3 6-4,0 0 8,0-5-4,0 5-1,0 0 0,7-2 13,-7 2-13,9-2-1,-9 2 0,10-1 7,-2 1-5,-1-1 3,5 0 0,0 1-3,0 1 1,0 0-1,3-1-3,-2 1 4,1 1 1,0 0 5,-4 0-14,6-1 2,-2 0 2,1 1-4,-6-1 1,4 2 0,0-3 3,-3 3-1,1-1 3,-3-2-2,-2 2 1,1-1 1,-2 1-4,1-2 1,-2 2 5,-4-2-5,8 1 3,-8-1-2,5 2 2,-5-2-2,0 0 1,4 3-3,-4-3 7,-1 4-5,1-4 2,-4 4 6,0 0 2,-1 1-2,-1-1-2,-1 1-1,-1 2 2,1-2-1,-2 4-1,-3-4 0,3 4-5,-1-1-10,-4 3-10,5-2-7,-1 2-8,-3-3-13,1 4-21,3-4-20,-1 3-20,4-3-16,-2 0-13,3 5-13,1-3-16,3 0-19,1 3-18,-5 3-154,5-4-394,0 5 175</inkml:trace>
  <inkml:trace contextRef="#ctx0" brushRef="#br0" timeOffset="44247.4166">4748 10031 233,'0'0'276,"0"-3"-21,0 3-22,-3-4-23,3 4-18,0 0-17,0 0-13,0 0-18,0 0-14,0 0-16,0 0-6,0 0-1,0 0 3,0 0 0,-2 15 0,3-10 0,0 3-10,0-3-9,1 3-9,-2 1 4,1 4 0,2-1-8,-1-1-7,0 0-1,-1 1-11,0-1 0,3 2-11,-3-1 2,2 0-9,0 0-2,0 0-3,-2-2-2,-1-1-3,4 2-6,-4-5-3,0 1 2,1-2-2,-1-2 1,1 1-9,-1-1-7,0-3-6,2 5-9,-2-5-13,1 3-15,-1-3-14,2 4-24,-2-4-27,0 0-34,0 0-33,0 0-41,0 0-35,0 0-245,0 0-530,5-7 235</inkml:trace>
  <inkml:trace contextRef="#ctx0" brushRef="#br0" timeOffset="48314.7181">4895 7741 25,'0'0'124,"0"0"-3,0 0-9,6 0 1,-6 0-3,0 0-3,0 0 4,0 0-2,0 0 2,0 0-2,0 0-3,0 0 1,0 0-3,0 0-9,0 0-7,-2-8-4,2 8-2,1-5 3,-1 2-1,0 3-1,0 0-7,0-10-4,0 5-6,0 2-4,0-1 1,0-3 3,0 1-5,1 2-9,0-5-3,1 2-6,-2-3 5,1-1-4,-1 1 0,0-1-6,3 1-2,-2 0-1,1 1-3,0-1 6,0 3-1,-2-1-5,2 1-2,1 0-2,2 0-2,-3-5-1,-1 10-4,1-10-6,1 4 5,-2-1 5,1 1 1,-2 1-1,2-3 0,1-1-5,-2 1 0,2-2-2,2 0 0,-3 1 3,2-1-2,-1 1-2,-2-2 4,1 2-5,2 0 12,-1-3 3,-2 2-11,2-1-1,-1 2 4,-2 1-3,3-2-4,-3 0-2,0 0 0,2 2 7,-2 1-10,2-2-4,-2-1 5,0 0-7,1 2 2,0 1-1,-1-3-1,0 6 1,0-5-2,1 1-3,1-3 4,-2 2-2,2 1 1,-3-2 1,2 2-3,0-1-3,2 1 5,-6-4-3,6 3-2,-3 1 1,0-2 2,0 0 0,0 1 1,0 4 0,0-3-1,0-2 0,0 2 1,3-2-3,-2 1 1,0 1 3,-2 0-6,2-2 8,1 2-8,-4 0 4,4-3-3,0 2-1,-2-1 2,0 0 0,4-1 2,-4 1-1,0-4-4,1 6 1,4-4 5,-5 2-1,0 0-2,2-1 0,0 0-14,-2 4-1,1-3 4,-1 2-2,2-2 3,-1 2 2,2 0 1,-1 1 4,-1-1-8,2-1 5,-2 1 3,1 0 2,0 0-5,-2-2 2,1 3 3,2-3-5,2 0 2,-4 0 2,-1-1 0,1 3 2,2-1-6,-2 1 6,2-2-4,-2 0 3,-1 3 0,3-2 1,-2 1 0,0 1 1,1 0 0,-2 1 0,0 1 3,0-1-1,0-1-1,0-2-5,2 3 0,-2-2 2,3 0 3,-2 1 3,-2-1-6,1 1 2,0-1-2,1 0 2,-1 1 1,0 1-2,0 0 3,0 1-5,0-3 0,0 1 4,5 0-5,-7 5 2,2-7 2,0 5 1,-3-3 1,3 0-4,0 0-2,-1 1 3,1 3 2,0-2-2,0-1 1,1-1 1,-1 1-5,0 2 3,0-5-3,0 5 1,3-1 2,-3-1 2,2 2 0,-2-3-3,0 2 11,0-3-9,0 5-3,0-3-1,0 2 4,0 1-2,5-2-1,-5 1 3,-1-1-4,1 0 3,0-1 7,1-1-9,-2 2 2,2-2-2,-1 2 2,-1 0-4,2-1 2,-2-4 2,-3 7-1,4-5-2,0 3 1,0 1 0,0-2 4,-2 3-4,2-3 2,-3 3-3,3 0 12,0-2-10,0 2 0,0-2-1,0 2 3,0-2-2,0 2-4,0-1 5,0-1-3,0 1 2,-1-4-1,1 5 1,-3-2-1,3 0 3,0 0 0,0 1-3,0-1 2,0 1 0,-2 1-3,2-2 3,0 1-2,0 2 2,-2 0-4,2-2 7,-1 1-6,1 2 1,0-4 3,0 7 0,0-8 0,0 3-4,0 1 3,0-3-3,0 2-1,0 1 3,0 0 0,0-1 3,0 1-3,0-3 1,0 2-2,0 0 1,0 1-2,0-1 2,-4 2 1,4-2 2,3 0-2,-3 1 2,-3 0-5,3 4 3,0-8-3,0 5 3,0-1 0,0-1 0,0-1-1,0 2 0,0-1-2,0 1 2,3-2 2,-2 3-2,-1-2 1,0 1 0,1-1-1,1 1-1,-2 4 4,-2-8-3,4 5 5,-2 3-6,0-6-3,0 3 8,0 3-4,2-8 3,-4 4-1,2 4-5,2-5 4,-2 1 0,0 4 1,-2-8-6,2 8 15,2-5-4,-2 5-7,-2-5 2,2 5-2,2-4-2,-2 4 5,0-3-5,0 3 2,0 0 2,-2-5-2,2 5-6,0 0 5,0 0 0,0 0 2,0 0 1,2-5-3,-2 5 2,0 0 0,0 0-4,0 0 6,0 0-2,0 0-1,0 0 0,0 0-1,0 0 4,0 0-1,0 0 1,0 0-2,-4-4 9,4 4-12,0 0 3,0 0 1,0 0-2,0 0-2,0 0 3,0 0-4,0 0 4,0 0 1,0 0 1,0 0-3,0 0-3,0 0 2,0 0 3,0 0-2,0 0 3,0 0-2,0 0-2,0 0 2,0 0-3,0 0 6,0 0-4,-6 0-1,6 0-2,0 0-3,0 0 3,0 0 1,-8 5 0,2-1 0,0 1 0,-1 2-1,1 1 12,-4 1-13,-1 0 2,-2 4 0,2-1-1,-3 2-6,4 1 4,-4-1 3,2 0 3,1-1-2,0 0-1,1 2-1,-1-2 0,-1 0 1,6-3 0,-3-1-3,4 1 6,-2-1-3,4 0 0,-3-3 1,0 3 2,2 1-1,3-5-3,-3 2 0,2-1 1,-1 0 0,-1-1 3,4 2-4,-2-2 0,-1 0 11,-1 0-8,4-2-2,0-3 0,-2 7-1,2-7 5,-4 2-4,4-2 2,0 5 1,0-5-4,0 0 1,-1 3-1,1-3 4,0 0-1,0 0 2,0 0-3,0 0-6,0 0 8,0 0 7,0 0-6,0 0 0,0 0 0,12-10-3,-8 7 1,5-6 0,-4 2 0,4-1-1,-2-1 1,0 1 0,6-8 0,-3 5-2,2-1 2,-3 1 2,3-2-3,-3-1-2,0 4-1,-1 0 4,2-2 2,-2 3 3,3-5-8,-2 4 2,-3 2 0,2-1 1,-3 1 3,3 3-5,-7-2 3,3 0 3,0 2-4,-3 0 0,2-2 0,0 2 0,0 0 2,1-2-2,0 5 1,-1-3-4,-1-1 4,2 1-1,-4 1 1,3 3 0,-1-3 0,-2 4 0,4-4-2,-4 4-1,1-3 21,3 1-19,-4 2-4,0 0 3,0 0-1,1-4-1,-1 4-2,0 0 3,0 0-2,0 0 2,0 0-3,0 0-1,4-3 2,-4 3 2,0 0-3,0 0 3,5 7 8,-1-5-9,-4-2 3,3 6-3,-1-4-1,2 2 2,1 1 0,-5-1 0,8 2 3,-7-1 0,7-1 8,1 1-9,1 3 0,-5-4-2,1 1 6,1 3-6,2-4 23,-2 3 1,1 0-2,-1-4-8,1 4 2,-1 0-3,2-1 0,-2-1-1,1 2 1,-2-2-4,0 2 2,0-2 0,-1-2-2,0 2-1,0-1 2,-2 0-1,1-1-1,-2 2-1,2-3 1,0 2-1,-3-1 1,-1-3-2,4 4-1,-4-4 1,0 4 1,5-2 2,-5-2-5,1 3 1,-1-3 2,0 0-2,3 5-2,-3-5 0,0 0 3,0 0-2,0 0 1,-3 4-2,3-4 1,-1 4 4,1-4-2,0 0-1,-5 4-2,0-2 3,1 0-1,-4 1 0,3 2-1,-3-3 1,0 1-1,-4-1 1,1 0-1,-7 1-1,6-1 4,0 2-5,-5-3 2,2 1 3,0-1-5,-5 1 3,9 0 1,-5-2 0,6 0-3,-7-2 2,5 2 4,0-1-6,0 1 0,4 1 3,-5-1 0,8-1-1,5 1-1,-14-1-1,10 1-1,4 0 1,-9-1-1,9 1 2,-8-2 3,8 2-1,0 0 0,-6-1-1,6 1-10,0 0-1,0 0-11,0 0-5,-8-2-18,8 2-20,0 0-20,0 0-21,0 0-17,0 0-6,0 0-11,-7 5-9,7-5-7,-3 3-12,3-3-25,0 5-8,-1 0-148,-1 0-377,0-1 167</inkml:trace>
  <inkml:trace contextRef="#ctx0" brushRef="#br0" timeOffset="49013.413">4756 6400 112,'-4'-3'181,"0"0"-10,1-2-18,-1 2-13,2-1-8,-6 1-12,4 0-16,-1 1-2,0 0-4,1 0 3,-1 2-8,0-3-9,5 3-12,-9 0-4,9 0-9,-11 3-7,3 1-2,1-1-5,0 2-8,2-1-2,-3 1-5,-2 0-2,6 0-2,-2 4-4,-1-3-2,2 5-5,0-3-1,1 2 2,0 2 0,3-2-2,-3 2 0,4-3 0,0 3-2,0 0 4,4 0-2,-3-2-3,3 1 0,0 0 0,4 0 0,-2 0 0,2-6 2,-3 4-2,5-2-1,-1-3 0,0 2 3,0-3-2,2 0 0,1-2 1,-3 0-2,2-2 3,1-1-4,1-2 1,-2-2-1,1 2 0,0-1-1,4-3 4,-1-2 0,-1-3 2,-4 5-1,2-4 4,-4 2 0,-1 0 10,-3 1 8,1-3 5,-2 4 6,-3-1-7,0-3-3,-4 0-5,-1 2 1,-4 0-7,1 0-1,-6-2-1,0 3-6,-3-2 2,-2 5-2,-1-2-1,1 1-5,-2 2 1,0 1-3,-1 0-13,7 1 2,-6 0-20,6 3-18,3-1-22,-2 2-36,0-1-31,3 3-31,0-1-33,2 0-195,-1 2-421,4 0 186</inkml:trace>
  <inkml:trace contextRef="#ctx0" brushRef="#br0" timeOffset="52226.4429">4864 4577 143,'-1'3'126,"1"-3"-1,0 0-7,0 0-8,0 0-6,0 0-3,0 0-12,0 0-3,-3-12-12,3 8-5,-1-2-7,1 1-4,-4-2-3,4-1 4,-1 1 3,1-3-6,-5 2-1,5-4-5,-4 0 3,0 1-5,0-6 4,0 2-11,3-2 0,-5 0-3,-1-1 7,6 0-3,-8-1 6,5 3-5,-1-2 1,-4-9-2,4 4-2,-2 5-3,1-9-3,2 8 1,-4-7-3,4 2-5,0-3-3,3 4 14,1 3-1,0-5-3,4-1-2,-2 5-4,2-5-4,2 2 2,-3 3-3,3-4-2,-2 8-3,4-7-4,1 7 10,-3-3-13,-1 0 3,4 4-1,0-2-6,-3 3 0,3 0-1,2-1 1,-4 6 3,2-2-7,0 1-2,-1 1 2,6-2 0,-1 1-1,1-4 2,1 5-2,0 0 0,0-1-1,0 1 0,0 2-1,0 0 3,-2 3-17,5-3 1,-8 4 3,3-1-4,5-1 3,-4 2 2,0 1 1,-1 0-2,1 2 3,-2-2-4,0 3 2,-2 0 7,2 0-1,1 3-4,-3-3 7,3 4-6,-2-2 3,-2-1 1,4 3 0,-3-1-1,-2 0 1,-3-1-1,4 2 1,4 0 1,-7 0-1,3 4 1,-1-3-1,1 1 1,-4 2 3,4-1-1,-4 1 1,0-1 1,0 2 1,1 0 4,-1 1-4,1-2 1,-1 2 0,-1-2 2,1 5-2,0-1 3,0 2 3,-1-2-5,0-1 2,-2 0-5,-1 1 3,2 3 1,0 1 0,-3-2-2,0 2 5,0-3-2,0-2 0,0 2 3,0 0 1,-2 3-2,0-4-3,0 3 6,1-2-4,0-1-4,-2 4 1,1-4 0,-2 4 2,-1 4-2,1-3 3,0-2-1,-1 2-1,-1 1 1,-1 0-4,-2 1 4,3-2-2,-3 1 0,1-1 8,-1 0-11,3 0 3,-1-2-1,0-2 0,1-3-1,-1 0-2,3-1 4,-2 1 0,2-2-4,-2 2 1,-1 0 0,4 0 0,-3-1-2,1-3 0,0 5 2,0-5-2,0 3 1,1-2 9,-2 3-10,0-2-2,1 1 1,0-1 1,2-2 1,0 4-1,-1-3 4,-1-1-4,1 0 0,2-1-3,-2-1 5,-1 0-5,1 3 5,1-2-2,-1-3 1,4-2-1,-3 7 0,-1-2 3,2-2-7,2-3 3,-2 5 0,2-5-1,-4 7 1,4-7 4,-5 6-6,3-3 5,2-3 1,-6 8-1,4-4-1,-1 1 0,-1-3-1,4-2 2,-2 8-1,2-8 1,-3 5 1,3-5-2,-6 2 1,6-2 0,0 0 1,0 0-3,0 0 2,0 0-3,0 0 1,0 0-8,0 0-3,0 0 0,0 0 1,-10-9-2,8 3-3,2 6-4,-2-6-1,1 0-8,-2-1 1,3 0-1,-2 1-3,0-3-6,2 0-6,0-1-1,0 0 4,0-1-1,2 1 3,-2-1-4,0 1 10,2-1-6,-2 0 8,0 2 5,3 0-2,-3 4 0,0-2 7,1-1 0,-1 4 3,0-1 0,0 0 2,0 1 2,1 1-3,-1 3 5,0-9-3,0 6 6,0 3 4,0-5 1,0 5 3,0 0-2,-2-2-4,2 2 3,0 0 3,0 0-1,0 0-4,0 0 4,0 0-2,0 0 6,0 0-4,-7 7 3,6-1 1,-3 0 3,1-1 1,1 2 2,-2 2 0,2-1-1,-2 1 2,0 1-2,0-2 2,3 1-2,-2 1 3,-2-2 1,3 2 2,-2-1-3,-1-1-1,3 1-1,1-2-4,-3-2 4,3 1-2,-2 1-3,2-1 4,1 1 1,0-2 4,0-5-8,-3 9 2,3-5-1,0-4-2,0 0 2,-1 8-1,1-8-1,1 5 0,-1-5 2,0 0-1,0 0 2,0 0 4,0 5-4,0-5 4,0 0-1,0 0-1,0 0 2,0 0 5,8 1-8,-8-1-5,0 0 5,12 2 2,-12-2-5,11 3 0,-3-3 2,2 0 0,3 1-4,-4 2 10,1-1-8,1-1-1,2 1 1,-4-2-1,5 0-2,-2 0-2,1 0 4,-2 0 0,-1-2-5,2 1 3,-2 0-2,-1 0 3,-9 1-3,18 1 2,-13 0-1,-5-1 0,9-2 2,-9 2 0,9 0-2,-9 0 12,0 0 0,10-5 5,-10 5 11,4-7-7,-4 7 3,0-3-4,0-2 0,0 1-1,-1-3-2,-2 2-4,-1-5 7,-2-2-10,2 3-2,-2-1 0,-2-1 1,-1-4-4,-5 2-1,5-2 2,-4 1 2,1 1-7,-1 1-1,4 3-1,-1 1 2,1-1-1,1 2-5,-3 0 6,2 0-6,2 4 5,2-2-4,-1 3-6,1-3-15,-2 3-13,0 2-10,3-3-18,-4 3-15,8 0-21,0 0-9,0 0-28,-13 3-10,13-3-11,0 0-17,0 1-7,0-1-123,0 0-330,0 0 146</inkml:trace>
  <inkml:trace contextRef="#ctx0" brushRef="#br0" timeOffset="52767.3877">5696 3866 31,'-6'-3'149,"-1"2"-18,7 1-15,-9-4 2,4 0 1,5 4-2,-9 1-9,2-2-8,7 1-4,-13 4-6,8-2-4,0 0-12,-2-1-2,2 2-10,-1-1-7,1 5-3,-1-2-7,4-2-2,-2 3-5,0 2-2,3 1-5,-2 2-9,1-2 5,2 3 0,4-4-2,-3 2-3,1-2-2,4 2 5,0-4-6,0 1 0,4-2-1,1-1-1,0-1 1,2-1 5,1-3-2,-2 0-6,0-2 2,0 2 3,3-4-3,-3 2-2,-1-5 5,1 4 7,-2-1 2,1-1 1,-4-1-3,1 0 6,-6 2 5,3-2-2,-2-3-4,-3 3 0,0-1-3,-3 1 5,-2-3-3,3 3-1,-6 0-5,1-2-3,-1 2 2,0 0-9,-1-3-3,1 6-9,-3-3-9,-1 3-10,5 1-21,-1 0-17,-1 2-27,0-1-27,5 0-31,4 2-40,-13 1-166,13-1-372,-10 1 164</inkml:trace>
  <inkml:trace contextRef="#ctx0" brushRef="#br0" timeOffset="56749.4236">5494 5302 67,'-5'-4'129,"5"4"-14,-3-2-10,3 2 2,0 0-13,0 0-5,0 0-14,0 0-3,0 0-3,-2-4-11,2 4-2,0 0-18,0 0 2,0 0 3,0 0-8,0 0-3,0 0-6,0 0-1,0 0 3,0 0 17,0 0-17,0 0 9,0 0 0,0 0-5,0 0 0,0 0 2,0 0 9,0 0 7,0 0 8,15 8 1,-12-8-6,3 2-6,2-1-8,0 0 1,-1 2-1,1-2-3,-3 1-1,3 0 0,2-1-5,0 3 2,2-4 11,-1 3 0,2-5 4,-1 4-2,0-2 2,2 2-5,0-2 3,5-2-7,-1 2 1,4-3 1,-4 3-2,1-3-1,4 2-8,-1-3 0,-2 4-4,1-1 0,-2 1-2,0-1-3,0-1-1,4 2 4,-5-1-6,5 1 2,-2-2-3,2-2 2,-2 3 3,1 1 1,-3-1-2,0 0-1,4-2 0,-5 2 1,5-2 0,-1 1 0,-3-1-4,8 0 1,-4 1 0,-1-1-3,-3 2 5,5-2-2,-4 3-2,2 0-4,-1-2-2,-1 0 0,0 2 5,-1 0-3,1 0 0,-2 0-3,-2 0-2,2-1 0,-4 1-1,-1 0 1,1 1-2,-4-2 0,3 1 2,-4 1 8,5-5-11,0 4 2,-1 0 2,6-1 0,-8 1 1,4 0-4,-4-1-1,2-1 8,-3 0-9,1 2 3,-3 0-2,3-3 1,-4 3-1,2 0 0,-3-1 1,2 0-2,3 2 5,0-4-1,-5 3 1,2-1-1,1 1 0,1-3 1,-3 3 1,4-1-2,3 2-4,-4-1-2,2 0 9,-1-1-6,1 1-1,-1-3 3,0 3 2,0-1-2,3 0-2,-1 2 4,1-2-5,0 1 0,-1-2 4,1 1-8,0 0 7,-4 1-2,2 0-2,-2 0 0,3 1 1,-3-2-1,1 1 4,1 0-3,-1-1 2,0-1-1,-4 2-3,0 2 0,2-4 5,-2 2-5,0 2 1,2-4-4,-2 2 7,4 0 0,-4-1-3,3 1 1,2 0 1,-6 0-2,2 0 4,2 0-5,-5-1 2,3 2-4,-3-1 5,3 0 2,-8 0 0,14 0-1,-9-1-3,4 1 6,-2 0-1,0-2-3,-7 2-3,12 0 4,-6 0 0,-6 0-2,10 0 0,-2 0 3,-8 0-6,9-1 2,-4 1 2,-5 0-1,10-3 0,-5 3 0,-5 0-1,8-1-2,-8 1 6,9 0-7,-9 0 0,6-1 5,-6 1-2,9-2-4,-9 2 5,5 0 0,-5 0-3,9-1-2,-9 1 5,9 0 1,-9 0-1,5-2 0,-5 2 0,8 1-1,-8-1 0,0 0 1,0 0-4,6-1 7,-6 1-4,0 0-3,0 0 2,8 0 2,-8 0-2,0 0 0,0 0 1,0 0-3,0 0 1,5-2 1,-5 2 2,0 0 10,0 0-12,0 0 3,0 0-4,0 0 0,0 0 4,0 0-6,0 0 4,0 0 2,0 0-1,0 0 8,0 0-10,0 0-3,0 0 1,0 0-2,0 0 4,0 0-5,-18-2-7,10 1-2,6-1 0,-6 0-6,0 2 4,-2-3-7,3 0-1,-2-1 12,-1 3-8,-1-3-1,5 1 2,-4-2 0,1 3 5,1 0 2,-2-1-2,4 0 3,-1-1 7,0 2-5,2 0 0,5 2 0,-7-1-1,1-2 1,2 1 3,4 2-3,-5-3 2,5 3 5,0 0-3,-7-1-1,7 1-1,0 0 1,0 0 0,-6 0 0,6 0-2,0 0 8,0 0-6,0 0 3,0 6-3,0-6 2,0 6 2,0-2 3,0 1 2,2 0 4,-2 1 7,0 2-7,3-2 0,-3 1 0,1 3-1,-1 1 2,3-1 2,-2 2 5,-1 0-3,0-2-2,3 2 0,-1-4 0,1 3-2,-3-1 1,1-5-3,-1 5 3,0-1-1,3-1-4,-2-3 4,0 2-2,-1-2 0,1 0-2,-1-1 3,3 1 4,-3-2-9,0-3 2,1 5 0,2-2-1,-3-3 7,1 4-6,-1-4 7,0 0 3,0 3-2,0-3 9,0 0 2,0 0 0,0 0-3,0 0-6,0 0 3,1-12-2,-2 7-2,1-1-6,0-3 6,-1 0-5,-2 0 6,3-3-9,-1 1 1,-2-6 2,1 4-4,-2-3 1,3 3-4,-2 1-1,2-4 1,0 3-7,-2 4 6,2-3 1,-2 4-4,2-3 2,-2 5 0,3-1 1,-2 2-2,2-2 4,0 4-4,-4-2-1,3-1 0,-2 2 5,3 3-8,0 1 10,0 0-6,-1-7-2,1 7 1,-3-4 1,3 4-8,0 0 5,0 0-3,0 0 4,0 0 0,0 0-1,0 0 2,0 0 8,12 11-8,-7-10 1,0 3-2,0 2-3,-1-1 8,2-2 1,4 4-1,-2-1-3,-1 0 11,3 2-10,0-1 1,-1 1-1,2-2-6,-2 2 8,0-3-2,3 2 4,-2 0-1,-1-1-1,0-1 1,1 1-2,-1 1 4,-4-4-1,4-1-3,0 3-1,-1-3 4,-3 1-3,0-2 3,0 2-1,0-2 0,-5-1 2,7 2-1,-3 0-1,-4-2-2,1 3 1,-1-3 0,0 0 1,5 2 0,-5-2 0,4 3 1,-4-3-2,0 0 9,-4 5-3,4-5 10,-5 2-1,1 3-13,-1-1 3,-3-3 3,-2 4-2,1 0-1,-4 1-1,2-1-1,-1 2-1,-3 1 2,1-1-10,1 0-12,2-1-21,-1 1-24,2 0-29,-4 2-24,2-4-35,5 2-36,0-3-39,3 2-35,-1-2-181,4 0-477,1-4 211</inkml:trace>
  <inkml:trace contextRef="#ctx0" brushRef="#br0" timeOffset="59277.425">5607 4946 16,'0'0'113,"0"0"4,0 0-11,0 0-4,-3-1 0,3 1-11,0 0-6,0 0-2,0 0-9,0 0 8,0 0-14,0 0 2,0 0 0,0 0 2,0 0 0,0 0-5,0 0-3,0 0-1,0 0 0,0 0-2,5-4 5,-5 4 0,0 0-11,11 0-1,-5-1-2,-6 1-2,13-2 11,-3 1 2,1 0-9,-1 1-3,3 0-2,0-1-7,1-1-2,3 1-2,-2 1-1,3-2 3,0 2 1,0-2-2,2 2-5,-3-3-2,3 3 1,-6-1 0,4 0-4,0-1-1,2 1 0,0 0 22,0 0-9,-3-1-2,2 2-4,0-3-3,-3 3-1,4-2-1,0-1-5,-2 2-1,1-2-3,-2 2-1,2 1 0,-6-1-2,6 0 1,-1 0-1,-1 0-3,0 1-3,-3-1 0,-1-1-4,-1 2 1,1-1 0,-1 0 1,-2 1-3,3 0-1,-3 0-2,2 0 1,-3 0 3,1 1-3,3-1 3,-3 0-3,2-1-2,-2 2 1,4-1 1,-4 0-5,2 0 1,-2 0 4,0 0-2,2 0-1,-1-1-1,-3 1 1,2 0 3,0 0-2,1-2 0,1 2-3,-5 0 0,-2 2 0,2-4 3,6 2-1,-4-1-1,-1 1 1,3-1-3,1 0 0,-3 1 1,2-3 2,2 2 2,1 1 2,-2-1-4,-1 1-2,2-2-4,-3 1 2,3 0 3,-2 1-2,-2-2 1,3 2 3,-5-1-3,1-1-2,1 2 0,-3 0 0,2-1 3,0 1 2,-3-1-4,4 1 2,-9 0-1,10-1-1,-2 1 1,-8 0-1,14-1 1,-8 1 1,1 0-1,-1-1 1,1-1-1,-7 2-1,13 0 2,-5 0 0,0 0-2,-8 0 0,14-1 1,-5 1-1,-3 0 2,2 0 1,-1 0-1,1 0 0,-1 0 1,-7 0 0,17-2-4,-9 2 4,-1 0-2,1-1-1,0 1 2,0-1 2,-2 0-4,3-1 1,-2-1 0,4 3-1,-5-1 0,2 0 4,0 1-3,-2-2 0,3 2 0,-1-1 0,-2-1 0,1 2 1,-2-2-2,3 1 1,0 0 1,-1 0-1,-1 2 4,3-5-6,-3 4 5,-6 0-5,14 0-1,-5-1 2,-5 1 0,-4 0 3,10-2-2,-5 2-2,3 0 2,-2 0 1,2 0-1,-8 0 3,12 0-3,-6 0 2,-6 0 0,9 0-5,-9 0 3,9 0 1,-9 0-2,9 0 1,-9 0 1,9 0-1,-9 0 0,5 0 0,-5 0-1,8 0 0,-8 0 2,10-1 1,-10 1-1,6 1 0,-6-1-2,9-1 3,-4 1-1,-5 0-3,7 1 3,-7-1-1,9-1 0,-9 1-3,6 0 1,-1-2 4,-5 2-2,0 0 0,12 0-2,-7-1 4,-5 1-3,6-2 4,-6 2-2,0 0-1,7-2 2,-7 2-4,0 0 2,9 0 1,-6-1-2,-3 1 1,9-2 0,-9 2-1,4-2 0,-4 2 0,9-1 1,-9 1 0,0 0 0,5-1 0,-5 1-1,0 0 4,9 0-1,-9 0-2,0 0-1,5 0 1,-5 0-1,0 0-1,0 0 1,5-3-1,-5 3 4,0 0 0,0 0 2,0 0-5,4 0 5,-4 0-4,0 0 2,0 0 0,0 0-2,9 0 4,-9 0-12,0 0-3,0 0-6,0 0-5,0 0-9,0 0-8,0 0-10,0 0-13,0 0-23,0 0-21,0 0-18,-13-7-28,9 4-29,4 3-21,-15-2-22,6 2-122,-2-2-375,-3 0 167</inkml:trace>
  <inkml:trace contextRef="#ctx0" brushRef="#br0" timeOffset="60386.3717">5779 4846 108,'0'0'154,"0"0"-2,0 0-8,0 0-7,0 0-9,0 0-6,0 0-5,0 0-5,0 0-7,0 0-8,0 0-7,0 0-11,0 0-3,0 0-2,-18 7-10,13-5 0,0 0-10,-4 4-6,-4-1-3,0 0-5,-1 2-3,0-1-1,-2 2-5,2-1-3,1-1 3,0-2-9,1 3-1,0-2-4,2 0-1,1-3-1,0 3-1,1-3-3,2 2 2,0-3-4,-2 2 0,5-3 1,3 0-5,-7 2 8,5 0-6,2-2-1,0 0 0,-6 4 0,6-4 3,-3 1-4,3-1 1,0 0-3,0 0 5,0 0-1,-4 3 9,4-3-12,0 0 1,0 0-1,0 0 4,0 0 1,10 2 6,-5 0 3,0-1-4,0 0 0,1 3 2,-2-3 1,5 2-1,-2-3 1,4 4 2,-2-1-1,0 2-1,-2-3-4,1 1 1,2 1 0,-1 1 0,1 0-1,-1-2-1,-4 2 0,7 2 5,-6-4 1,4 4-4,-2 0 0,1-5-3,-4 2-1,0 1 2,-2-1-3,2-1-1,-1 1 0,1-1 0,0 1-2,-1-1-1,0-3 0,-4 0 3,2 5 0,2-3 1,-4-2 5,3 2 6,-3-2 9,2 3 9,-2-3 5,0 0 4,0 0 12,0 0-12,0 0-4,0 0-4,4-10-1,1 5-2,-5 0 5,0-2-4,0 0-1,3-3-6,-3-1-2,-3 1-3,6-3 5,-3 1-9,0-5 1,0 5 0,0 0 0,0 2-3,-3-2-9,3 3 1,-2-1-2,-1 3-3,3 0-3,-1 2-15,1 2-11,-3-4-13,2 2-20,0 1-24,-2 1-24,3 3-24,-1-8-29,1 6-31,0 2-21,0 0-26,4-5-182,-4 5-450,1-3 199</inkml:trace>
  <inkml:trace contextRef="#ctx0" brushRef="#br0" timeOffset="62112.4433">6872 5704 250,'0'0'265,"-3"-4"-15,3 4-9,-3-2-17,3 2-13,-2-3-14,2 3-18,0 0-13,0 0-17,-5-3-8,5 3-10,0 0-16,0 0-8,0 0-12,0 0-9,0 0-11,0 0-2,0 0-2,-7 10 6,7-5 2,0 2-6,2-1-3,-2 0-7,0 4-3,1 0 0,-1 2 5,4 0-2,-4-1-5,1 2-7,1-3 2,0 2-8,-2 2-3,1-1-5,1 1 0,-2-1-1,2-1-8,-1-2 0,1 2-4,-1-2-8,0 2 6,-1-2-2,1 0-1,-1-5-4,0 4 4,2-5-2,-2 2 0,0 1-5,0-4 2,0 0-6,0 1 5,0-4-12,0 6 12,0-6-20,0 0-16,2 5-12,-2-5-27,2 2-30,-2-2-37,0 0-44,0 0-62,0 0-50,0 0-255,0 0-585,0 0 258</inkml:trace>
  <inkml:trace contextRef="#ctx0" brushRef="#br0" timeOffset="65857.5919">8415 5298 51,'0'0'106,"0"0"-7,0 0-4,0 0 5,0 0-5,0 0-9,0 0-8,0 0 3,0 0-8,0 0 1,0 0 7,0 0 3,-4 10-5,4-10 3,0 6-10,-2-2-2,4 0-8,-4 1 6,1 0 0,-1 0-5,1 1-6,-1-1-2,2 0 1,0 1 1,2 1-8,-2 0-7,-2 0 5,4 0-2,-2 1-7,0 0-1,0-2 0,0 4 4,-2-1 1,4 1 0,-1 2 1,-1-2-6,0 0-4,-3 1 8,2 1 0,1-2-3,-1 3-2,1-4-2,1 4 11,-1-2-5,1-1-2,-1 2-2,2-3-6,-2 2-3,0 1 1,0-2-1,-2 2 4,1-2 4,0 1 0,0 3-6,1-4-1,-1 2 5,-1 1 7,2-4-4,0 4-4,0-2 1,-1-1-2,0 2-2,-2-2-4,2 2-3,-3-2-1,4 4-6,0-4 5,-1 0-3,1 1 5,-3 0-9,3 0 6,-1 1-1,0 1 5,-3-1-6,4-1 1,-1 0-1,-2 1 3,3-3 3,-2 5 4,2-2-5,-3-3 4,4 2-7,-1-5-1,0 5-5,0-4 4,0 3-8,0-4 7,0 0-6,2-1 2,-1 3-5,-2-4 1,3 1 1,-2 2-1,0-3-2,0 2 2,4-1 9,-4 6-3,4-3 5,-4 0-8,0-4 1,0 5 0,0-3 2,0 1-3,1 2-1,-1-3-3,1 2 1,-1-1 1,3 2-1,-3-1-1,1 1-1,-1 1 1,0-1 4,3 1-5,-2 0-2,-1-1 13,1 1-13,0 1 5,1-3-12,-1 1 9,0-1 2,-1 4 0,3-2 1,-3-2-6,0 1 7,2 0-1,-1 1-5,-1-3 0,3 1-3,-3 0 3,2 2-3,-1-2 3,1 2 14,0 0-15,-1-1 3,0 0-3,0 0 3,-2 4-6,1-5 7,0 4 0,0-3-1,1 0-4,-1 0 3,2 3-2,-2-2-8,-2 1 7,1-1 8,1 2-5,-1 0 1,1-2-8,0 2 6,0-2 2,-1 0-1,-1 0 0,0-1-1,2-1 1,-1 2-4,2-2 3,-2 2 0,1-3-3,-2 2 4,1-1-2,-1 1-5,2-2 12,0-1-2,-1 3-2,0-2 1,1 1-11,1-1 7,-1 0 3,-1 2-2,1-2-6,0 2 4,0-2-1,2 1-3,-3 1 9,1 2-9,0-3-1,0 0 3,0-3 5,0 3 2,-1-2-10,1 4 3,-1-1 4,1-2-1,1 0-10,0-1 9,-1-1 3,1 5 2,-2-4-9,1 4 6,0-2-1,0 1-1,-1 3 1,2-1 0,-1-2 4,-1 0-10,1 2 7,-1-2-6,0-2 4,1 0-1,-2 1 0,1 1 5,0 1 12,1-1-13,-2-2 0,1-1 1,1 1-5,-1-2-1,1 5 5,0-6 19,-1 3-22,-2 0-3,3-3-5,0 5 7,0-4 0,-1 3 3,-2-2 8,3 0-15,0 1 2,3 0 0,-3 0 6,-3 0-1,3-2-7,0 2 9,-2-1-7,2-1 3,0 1-5,0-2 17,0 2-15,0 0 1,-4 0 0,4-1-3,0 0 0,-1 2 7,1 1-2,-3-3-2,3 1 2,0 1-3,0-2 2,0 2-1,0 2 2,0-2-12,0-2 9,-1 1 8,1 1-4,-1 1 2,-1-4-5,1 2 0,0 1 0,1-2 1,-4-1-1,4 3-1,0-4 1,0 2 3,0 0-6,0-5 3,-1 5-4,1-2 17,0-3-13,0 4-1,0-4-3,1 5 2,-1-5 2,0 0-4,0 0 2,0 7 6,0-7-5,0 0-4,0 0 6,-1 4-5,1-4-8,0 0 5,-2 1 13,2-1-15,0 0-6,0 0 1,0 0 4,0 0-5,0 0-2,0 0-4,0 0 0,0 0-1,0 0-8,-9-11 0,3 8 0,2 0 0,0-2 0,-1 2 3,-4-1 1,8-2-2,-9 0-3,6-2 1,-4 3 3,-1-3 2,0-1-5,2 1 1,-2 0 5,2-1 0,0 1-4,-2 0 7,2 1-1,1 1 3,0 1 11,2-1-9,-1 4 2,1-3 2,0 1 3,0 0-5,0 0 7,1 3 0,3 1 3,-4-6-3,4 6 7,-3-5-2,3 5 3,-2-1-5,2 1 2,0 0 1,0 0 0,0 0 1,0 0-1,-3-4 2,3 4 0,0 0-1,0 0 4,0 0 5,0 0 0,8 8 0,-6-2 2,2-3 0,0 2-2,-3-1 3,4 4 8,-1 0 9,2 1-11,0 0 2,0-1 0,0 2 0,-1 0-4,2-1 1,-3 3 2,3-3-8,-3 1 3,2 0 1,0 1-1,-2-2 3,2 1-5,-5-1 4,4 1-4,-1 0-3,1-2 3,-2 2-2,2-2-4,-4-1 17,-1 0-13,3-1-3,-3-2 0,2 3 4,-2-1-1,5-2-5,-5 0-3,4-1 6,-4 2-4,0-2 3,0-3 0,4 6-6,-3-2 10,-1 0-2,0-1-1,0-3 2,4 3-8,-4-1 2,0-2 3,0 0 10,3 4-9,-3-4 7,0 0-7,1 5-5,-1-5 8,0 0-6,0 0 4,0 0 1,4 2-9,-4-2 2,0 0 10,0 0-2,0 0 0,0 0 3,0 0 13,0 0-13,0 0-2,15-5-8,-8 3 11,-6-2 8,7 1-16,-2-2 0,4-1-3,0-1-4,-1 0 6,3-2 3,-1 2-10,3-3-2,0 0 6,3-1 0,-2 0-5,-1 1 20,-1 1-15,5-2 4,-8 2-10,-2 1 7,4 1 0,-2 0-4,0-1 1,0 0 1,-2 1-4,-1 2 6,0-3 1,0 4-4,-1 0 0,-3-1-2,1 0-2,1 2 3,-2-1-4,2 1 7,-1 1-2,-2-1-2,-2 3 4,5-3-2,-5 3 0,3-2 3,-3 2 3,0 0-8,4-5-2,-4 5 4,0 0 0,1-2-4,-1 2 3,0 0 2,0 0 4,0 0-13,0 0 4,0 0 6,0 0-2,0 0 4,0 0-2,0 0-5,0 0 5,0 0-2,0 0 1,0 0 18,-13-1-17,13 1-5,-12 1 4,12-1-3,-14 2 2,2-1-7,2-2 9,-3 1 1,-4 1-6,0 0 3,4-1 4,-5-1 0,0 1-6,0 2 6,-1-2-1,1 2-3,-2-2 2,3 0 2,-1 2 5,4-2-10,0 0 4,4 0-5,-2 3 8,-2-3 1,5 2-2,-2-2-7,3 1 5,2-1-3,6 0-2,-12 0-2,12 0 7,-9 1 0,9-1-1,-7 1-8,1 1-7,6-2-2,0 0-25,-9 0-9,9 0-17,0 0-20,0 0-32,0 0-33,-8 0-38,8 0-21,0 0-19,0 0-21,0 0-45,0 0-157,0 0-488,21-4 216</inkml:trace>
  <inkml:trace contextRef="#ctx0" brushRef="#br0" timeOffset="67133.4884">8939 5977 130,'0'-7'210,"0"7"0,0-4-21,0 4-9,0-5-11,0 5-7,0 0-12,0 0-9,0-3-10,0 3-7,0 0-7,0 0-9,0 0-6,0 0-4,0 0-2,0-7-9,0 7-5,0 0-2,0 0-5,0 0-5,0 0-5,0 0-5,0 0-6,0 0-2,0 0-5,0 0-5,0 0-2,0 0-9,0 0 1,0 0-6,0 0 7,0 0-1,0 0 3,5 13 3,-5-9 16,1 3-4,2-2 2,1 2-6,-1 1 2,0-3-7,1 6 3,-3 2 1,3 1-1,0 2 9,0 0-5,0 2 7,0-1-13,2 3 6,-1-4-10,-1 2 9,1 1 17,-1-1-16,0 2-8,0-2-4,-1-1 5,0 1-8,1 0 3,-3-1-3,2 0 0,-1-5 0,1-1-3,-2-1-1,-1 1-8,3-2 2,-2-4 2,1 5-15,-2-4 6,2-1-1,-1 1 1,-1-2 9,1-3-8,-1-1-6,0 5 7,3-1-4,-3-4-7,0 0 3,2 5 4,-2-5-13,0 0 5,0 0-2,0 0-2,-1 3-18,1-3-30,0 0-15,0 0-26,0 0-30,0 0-34,0 0-41,0 0-39,0 0-34,0 0-47,0 0-236,0 0-594,0 0 264</inkml:trace>
  <inkml:trace contextRef="#ctx0" brushRef="#br0" timeOffset="69941.3899">5291 5370 30,'0'0'122,"6"3"-4,-6-3-3,4 2-7,0 1 0,-1 0-15,-1 1-3,3-2 1,0 3 15,-1-2-9,0 1 6,2 1-5,0-2-14,0 1 0,1 2 4,-1-2-7,-1 1-8,0-1 2,1 4 12,2-4-2,-2 4-5,1 0-11,-2-4-4,2 4-7,-1-1-3,0 2 4,-2-2 1,2-1-5,2 3-1,-2-1-5,-1 0-5,3 0 10,-4 2-8,6-2-2,-4 1-3,2 2 4,0-2 2,-1 3-4,1-3-6,1 0 2,-2 4 5,4-1-8,-4 2 2,0-2-1,3-3-4,-1 5-3,-1-2 2,1 0-2,-3 0 1,2-3-5,-2 1 13,1 2-8,0-2 3,4 4 6,-5-6-15,2 3 0,0-3 4,-2 2-5,1-1-3,0-1 2,-2 1-2,5 1-1,-5 0 8,3-1-2,-2 0-2,3 2-4,-4-2 0,3-1 0,-4-1-1,6 3-4,-5-1-7,4 1 6,-1-3 3,1 2-4,-4-3 0,2 6 7,0-4 1,-2-1 4,4 3-13,-2-1 2,1-2 3,1 0-6,-1 1 2,-3 1-3,5-1 3,-2 0-2,-2 0-4,3 0 2,-2-1-2,3 2 10,-3 1-11,1 0 1,1 0 4,1 4-4,-2-6 4,-3 2-7,4-1 19,0 0-19,-1-1-3,-2 2 2,2-3 3,1 2 1,-4 1-3,2 0-1,1-3 2,0 2 0,-2 1-2,1-2 4,-1 2-4,-1-1 1,4 0-2,-5 0 6,3 0-1,1-2 10,1 2-12,-1 1 4,-1-2 0,1 0-1,2 0 4,-2 2 2,1-3-3,-2 3-6,6 1 8,-5 0 0,1-2 1,-3-1 0,2 1-7,1-1-3,-4 4 2,4-5 7,-1 1 13,-2 2-15,-2-3 0,5 2-4,-4 0 1,0-4 3,0 2 2,2 1-5,0 1 5,-3-1-3,2-1-4,0 3 2,0 0 0,1-1-3,-1 1 8,-1-1-5,1-1 2,1 4-1,0-4-3,-3 1 4,1 1-4,0 0 2,3-1 7,-4 0-8,3-1 6,0 0-1,-2-2 2,0 3-2,-1-2-6,2 2 5,1-1-3,-1-1-4,2 3 16,-3-1-10,1 0-4,1 0-6,-1 0 8,2-1-2,-4 0-3,4 2 1,-1-2 1,1 3 3,-1-4-1,1 3-4,1-1-2,-3-1-1,1 1 8,0-1-8,2 1 3,-1 0 3,1-1-1,-3 1-1,3-3-2,-4 1 0,3 0 3,0 3-3,-2-3 0,0 1-4,5-1 4,-4 1 4,0 1-1,-2-2-4,3 0 3,-1 1-1,2 3 3,-3-4 2,1 1-4,2-1 6,-5 1 0,5-1-5,-3 1 1,-1 0 5,1-2 0,-1 2-3,4 0 1,-2-2-4,2 1 1,-2 0-7,1 1 3,-4-1 3,1 0-2,4-2 0,-4 2 2,0 0-2,3-1 10,-5-1-9,5 4 2,-2-2-6,0-1 14,-1 0-15,-1 0 5,1-1-5,1 5 1,2-5 15,0 5-15,-2-3 3,3 1 1,-4-1 0,3 1 1,-3-2-2,4 1 0,-1 1 12,-3-1-13,2 0 1,2 1 3,-1-1-4,0-1 0,-1 0-2,2 1-1,-2 0 9,-2-3-4,4 4-2,-5-4 0,4 2-7,-2 1 8,0-3-3,-1 0 1,0 1-1,0 2 0,0-2-2,-1-1 2,0 3 0,1-3-3,-1 3 4,1 0 5,0-3-9,-1 1 5,1 0 1,-1 1-5,-4 0 1,5-2 4,-1 2 0,0 0 8,1-2-13,0 1 5,-1-1-2,1 2 2,-1-2-8,1 1 3,1 0 2,-2-2 0,1 1 4,-1 1 0,0 0 0,0-1-4,0-1-1,1 1 1,-2-3 7,1 3-6,-4-4-3,7 8-1,-3-6 14,-4-2-13,6 6 1,-1-5-4,-5-1 6,6 7 3,-3-6-2,-3-1-1,6 4 2,-3-1-6,-3-3 5,4 7-4,1-4 1,1 0 2,-3-1 0,-3-2-1,8 5 1,-5-3-2,2 3 0,3-2 0,-5 1 2,0-2-3,4 2 1,-5 0 7,5 3-4,-3-2 1,2-4-2,-2 5-1,-3-4-3,3 4 1,1-3 1,-5-3 4,4 6 0,0-4 1,-4-2-5,5 8 0,-1-5-3,-4-3 2,2 4-2,2 1 7,-1-3 1,-3-2-4,1 6 3,2-2-1,-3-4-4,2 6 4,2-4-2,-4-2 1,3 6 1,-3-6-1,2 3-1,-2-3 1,0 0 1,0 0-5,0 0 2,5 4 0,-5-4 0,0 0 4,0 0-2,3 4-3,-3-4 3,0 0-2,0 0 4,0 0 5,0 0-8,0 0 1,0 0-2,0 0-5,0 0 9,0 0-3,0 7-12,0-7-8,0 0-7,0 0-17,0 0-12,0 0-24,0 0-22,0 0-25,0 0-24,0 0-37,0 0-36,0 0-42,0 0-46,0 0-282,0 0-642,-17-12 284</inkml:trace>
  <inkml:trace contextRef="#ctx0" brushRef="#br0" timeOffset="71441.607">5336 5416 26,'0'0'116,"-5"-3"-4,5 3-8,0 0 1,0 0-8,0 0-9,0 0-4,-3-4-1,3 4-9,0 0-3,0 0-9,0 0-1,0 0-11,0 0-4,0 0 5,0 0-7,-7 10 7,7-8 4,0 5 6,-1 1-2,2-1 1,-2 5 2,2-2 0,-1 2-2,2 4-8,-2-3 1,0 2-2,0-1-1,1 0-7,-1 3 1,0-5-5,0 1-4,0-4 1,0 1-1,0 2 4,0-3 2,3 2-7,-6-4-5,6 1 2,-3-2-3,0 0-2,0-1-3,0-1-4,1 0-3,-1 0-1,0-4 1,0 5-6,0-1 3,0-4 3,0 3 0,0-3 8,0 0 2,0 0 3,0 0 3,0 0 2,0 0-1,0 0 1,0 0-7,0 0-2,0-16-4,0 9 0,0 0-3,-1-2 0,1-2-1,0-1-5,0 3-3,0-4 5,0 2-3,1-1-3,-2 1 0,-2 0-2,3-1-2,0 0 0,0 2 0,0-1 0,0 3 0,0-2-2,0 0 2,0 3-5,0-3 4,0 3-2,0-1 0,0 2-1,0 2-1,0-3 3,3 2-4,-2 1 1,-1-4 5,0 2 1,3 2-8,-3-2 4,2 1-2,-2 5 0,1-5-2,1 3-1,-2 2 3,1-4-4,-1 4 0,0 0 1,4-3 0,-4 3 3,0 0-5,0 0 4,10 4-3,-4-3 10,2 1-6,-2-1 0,2 0 0,4 2-2,-2-1 5,1 2-6,2 0 3,0 0 1,-2-1 0,1-1 0,3 2-2,-5 4 5,3-5-2,-1 1-3,-2 1 4,0 2-2,-1-5 4,0 3-4,1-2 5,-3 0-9,-1 1 5,0-2-1,0 1 1,1-3 0,-2 5-1,-1-4-1,0 0 3,0 0-2,-4-1 3,4 3 0,-2 0 0,-2-3 5,0 0 6,2 3 3,-2-3 7,0 0 3,0 0 1,-4 7 0,-3-3-6,2 2-1,-6-1 1,-6 2-2,2 4-3,-3-2-2,-1 0-2,-1 2-2,5-1 7,-3 1-13,2-1-12,3 1-14,-2-1-30,2 0-17,1 0-28,5-1-32,-1-1-31,1 1-38,6-2-6,1 0-192,-2-2-429,7-1 190</inkml:trace>
  <inkml:trace contextRef="#ctx0" brushRef="#br0" timeOffset="74053.9849">6950 6838 1,'-7'-1'158,"7"1"-4,-4-3-17,4 3-2,0 0-11,0 0-3,0 0-10,-6 0-5,6 0-6,0 0-6,0 0-9,0 0 0,0 0-3,-5-2-5,5 2-1,0 0-3,-4 6-5,4-6-2,-4 4-6,3 0-4,-2-1 4,1 1-4,-2 1 1,1 2 5,2-1-5,-2 0-4,1 4-2,-2 0 0,3 0-7,-4-1-1,5 2 5,-1-2-6,1 1 0,1 1 9,-1 2-6,2-4-6,1 0-15,-2 2 6,3-2 0,0 1-5,1 0-1,-1-1 3,1 1-4,1-3 3,1 1-1,-2 1-1,2-2-3,2-2 1,0 1-3,-1-1 1,-2-1-5,3-2 0,0 1 2,-1 0 0,2-2 3,3-1 1,-3-1-4,3-2 0,-3 0 0,2 1-5,0-3 3,0 1 0,-1-2 4,0 1-3,-2-2 0,2-2 3,-3 0 1,-1-1-3,-1 1 2,-3-2 10,0-1-4,1 1 5,-4-1 2,-3-4-6,-1-2 3,1 3-8,-6-3-9,3 4 9,-4 2-3,1 1-7,-1-2 0,2 3 3,-3 3-4,-2-4-14,-3 4-9,3 3-13,-5 0-16,0 1-29,0 5-30,-4 0-37,4 3-34,-1 0-33,3 2-28,-4 2-220,3-3-491,1 4 217</inkml:trace>
  <inkml:trace contextRef="#ctx0" brushRef="#br0" timeOffset="77456.0269">5384 8420 68,'0'0'100,"0"0"-5,0 0 4,0 0-9,0 0 0,0 0 0,-4 4 0,4-4 0,0 0-7,0 0-2,0 0-5,0 0-5,0 0-3,0 0 2,0 0 3,0 0 7,0 0 2,0 0-4,14 1 0,-14-1-2,0 0 1,13-3-4,-8 1-3,-5 2 1,14-1 2,-6-1-3,2-2-5,3 3-3,-3 1-7,0-1-3,2 1-4,-1 0-4,1-3-1,0 2-1,1 1 1,-1-2-1,-1 2-3,1-3-2,0 1-2,0 0 1,0 1 2,0-1-1,0 2-4,0-2 4,8 1-3,-12-1 3,7 0-3,-5 1 1,4 0-3,-2-2-4,-3 2-2,6 1-1,-2-3-2,0 3-2,1-1 0,-3-1-7,2 1 1,-5 2-5,-1-2 1,2 0 2,-2 0-3,2 1 4,1-2 0,0 1-2,0 0 4,0 0-2,2-3 4,1 3-5,1-1-1,-4-1-7,4 3 6,-1-1-2,0 1-4,-1 0 1,0 0 3,1-1-4,-2 1-1,0 1 0,0-2 2,-3 1-5,3-2 2,-1 4 4,3-2-4,-4 0 0,2 1 3,1-1 3,-2 0-6,2 0 7,-2 0-1,4 0 2,-5 0 0,3 0-1,-1 0-2,-2 0 1,0 0-2,2 1 0,-2-2 1,0 2-1,-1-1 3,0 0-5,1 0 1,-2 3 2,1-3-3,2 0 6,-1 0-5,-4 0 0,4 0 3,-3 0-1,1 0-2,-2 2 1,4-2-3,-4 1 3,-5-1 2,14 0-5,-9 0-3,4 0 3,-1 1 3,0-1-7,-2 0 3,4-1 4,-4 0-6,1 1 4,-1-2 0,2 2-2,-3 0-2,3-3 4,-2 3 0,2 0-8,-2 0 5,2-1 3,-2 0-2,1-1-2,0 1 5,-7 1 0,11 1-7,-6-1 3,-5 0-1,7-1 1,-7 1 2,13-2-3,-8 0-1,3 2 0,-8 0 2,11-2-1,-3 2 4,-3-1-6,4 1 1,0 0 3,0-2-3,0 0 4,1 1 2,-5 0-6,4 1 2,-2 0 4,1 0-7,0-1-2,0-1 5,-2 2 5,3-2-7,-3 2 3,-6 0-6,12 0 1,-7 0 6,-5 0-6,12 0 3,-6 0 2,-6 0-1,14 0 1,-9 0-4,4 0 3,-2 0 0,-1 2-2,0-2 6,2-2-6,-2 4 8,1-4-9,-7 2 4,10 4-4,-10-4 5,10-2-3,-6 2 4,-4 0-3,9 2 1,-9-2 0,10 0 0,-6 0-4,-4 0 2,8-2 4,-8 2 0,0 0 1,9 3-7,-9-3 2,8-1-2,-8 1 6,5-2-2,-5 2 1,7-2-2,-7 2-1,5 0 1,-5 0 0,0 0 1,8 0-1,-8 0-4,0 0 1,10 0-1,-10 0-1,0 0 0,6 0 3,-6 0 2,4-3-4,-4 3 2,0 0 3,0 0 1,8 0-2,-8 0 1,0 0-4,11 0-1,-11 0 4,7 0-4,-7 0 2,6 0-1,-6 0 2,0 0-3,8 0 2,-8 0 6,10 0-5,-10 0 3,7 0 1,-7 0-5,9 0-3,-9 0 4,9 0-5,-5 0 7,-4 0-3,8 0 0,-4 3 0,0-1-1,-4-2 4,9 2-1,-4-1-2,-5-1 1,5 0-5,-5 0 0,7 1 2,-7-1 0,0 0 0,0 0-3,7 0 4,-7 0-4,0 0 4,0 0 0,4 1 0,-4-1-1,0 0 1,0 0 2,0 0 2,0 0-3,0 0 0,9 2 0,-9-2-2,0 0 1,0 0 1,5 1 3,-5-1-3,5 2 2,-5-2-2,0 0 3,9 2-2,-6-2 0,-3 0-2,0 0-1,7 2 3,-7-2 2,5 0-3,-5 0 3,6 3 0,-6-3-3,0 0-2,6 0 0,-6 0 5,0 0 2,0 0-7,0 0 5,6 0-4,-6 0 0,0 0 2,0 0 0,0 0-2,0 0 1,0 0 1,0 0 2,0 0-6,8 2 6,-8-2-3,0 0 0,0 0 0,5 1-3,-5-1 6,0 0-5,0 0 2,0 0 1,10-3 4,-10 3-5,0 0-1,7-1 2,-7 1-2,0 0-4,7 0 7,-7 0-1,5-2-4,-5 2 8,0 0-4,0 0-2,0 0-1,9 0-1,-9 0 1,0 0 2,0 0-3,0 0-7,7 0-4,-7 0-3,0 0-7,0 0-6,0 0-8,0 0-7,0 0-13,0 0-11,0 5-12,0-5-15,0 5-19,0-5-11,-1 7-20,-2-4-11,0 2-24,2-3-14,-3 2-18,-1 1-178,-5 1-423,2-2 188</inkml:trace>
  <inkml:trace contextRef="#ctx0" brushRef="#br0" timeOffset="78593.3385">5599 8318 102,'3'-3'227,"-3"3"-16,6-1-8,-6 1-9,0 0-16,4-1-11,-4 1-13,0 0-5,0 0-14,0 0-6,0 0-10,0 0-8,7-2-9,-7 2-12,0 0-5,0 0-12,0 0-5,0 0-6,0 0-6,0 0-8,-19 7-2,13-2-5,-3-1-1,2-3-3,-4 2-8,1 1-2,-3 3-1,0-3-3,-1-1-4,1 2 0,-1-1-2,1-1 0,3 0-2,-2 2-1,1-3-5,1 1 1,2-2-2,1 0 1,0 1-1,1-2-1,-2 1 0,1 1-2,7-2 1,-8 1-3,4 2 1,-2-2 2,6-1-4,-7 1-2,7-1 2,-5 1-2,5-1 3,0 0-5,-4 2 4,4-2-3,0 0 2,0 0 0,0 0-2,-6 2 3,6-2-1,0 0 5,0 0-6,0 0-3,0 0 1,0 0 4,0 0 1,10 6 8,-7-3 5,1 0-3,-1 0 1,2 0 11,1-1-1,-1 1-2,1 1-2,1 1 1,1-2-1,-1 1 5,3 1-2,1 2 2,1-2 2,-3 0 4,2 1-6,1 0-3,-2-1-1,4 2-4,-2-2 3,-1-1-2,2 4-3,-1-5 0,-2 2-4,0 0 1,-1-1 1,2-1-3,-1-2-5,-3 2 7,2-1-5,-3 1-1,0-2-3,-6-1 3,9 1-2,-7 2 5,-2-3-1,8 0 5,-8 0 8,4 0 4,-4 0 4,0 0 9,0 0-2,0 0-2,5-5-4,-7 0-5,2 5-2,-4-10-2,3 6-2,-1-3 1,-2-3-2,1 1-3,-2-1-1,3-2-4,-3 0 2,1 1 4,-2 2-10,2-4 7,0 2-8,1 3 1,-1-5-5,1 5 0,1-2 0,0 2 3,0 0-4,1 0 0,0 3-10,-2 1-7,2-2-9,0 2-9,-1-1-19,2 0-23,-2 0-23,2 1-24,0 4-26,-3-5-27,3 5-29,2-5-21,-1 2-33,1-1-190,0 1-488,0-1 216</inkml:trace>
  <inkml:trace contextRef="#ctx0" brushRef="#br0" timeOffset="79922.4471">6476 7979 47,'-1'-5'253,"1"5"-11,-1-4-7,1 4-8,-1-6-10,1 6-9,0 0-8,-1-4-25,1 4-9,1-4-8,-1 4-9,0 0-6,0 0-11,0 0-9,0-5-4,0 5-5,0 0-7,0 0-17,0 0 0,0 0-11,0 0-3,0 0-14,0 0 0,0 0-7,0 0-3,0 0-11,0 0-1,0 0-3,0 0-6,0 0 3,0 0-2,1-4 2,-1 4-6,0 0-5,0 0 1,0 0-8,0 0 2,0 0 9,0 0-3,0 0 4,0 0 0,0 0-3,0 0 3,0 0 2,0 0 2,0 0-6,0 0 4,0 0-6,0 0-1,0 0 4,0 0-8,0 0 4,0 0-5,0 0 13,0 0-14,0 0 0,0 0-7,0 0-1,0 0-2,0 0 2,0 0 0,0 0-4,0 0 1,0 0 4,0 0-13,0 0 20,0 0-16,0 0 7,0 0-6,0 0 2,0 0 10,0 0-12,0 0 2,0 0-1,0 0-10,0 0 8,0 0 1,0 0 2,0 0-2,0 0-1,0 0-6,0 0 6,0 0-2,0 0 3,0 0-2,0 0 2,0 0-5,0 0 7,0 0-4,0 0-3,0 0 1,0 0 3,0 0-5,0 0 18,0 0-10,0 0-5,0 0 13,0 0-16,0 0 2,0 0-8,0 0 7,0 0 2,0 0-6,0 0 10,0 0 3,0 0-3,0 0-8,0 0 4,0 0 2,0 0 4,0 0-1,0 0 3,0 0-13,0 0 3,0 0 1,0 0-2,0 0 7,0 0-5,0 0 7,0 0-4,0 0-2,0 0-4,0 0-3,0 0 6,0 0 0,0 0 2,0 0 3,0 0 1,0 0-1,0 0-11,0 0 8,0 0-2,0 0 2,0 0 2,0 0-5,0 0 1,0 0-2,0 0 1,0 0-1,0 0 2,-2 15-3,3-10 1,-1 0 14,0 2-17,0 0 3,1 3 8,0 0 7,-1-1-8,1 1 2,1 0 3,-1 1 10,-1 0 4,2-2 0,-1 0 4,1 4-6,1-4-6,-2-3 8,1 2-10,0 0 0,-1-1 1,1-1-4,-2-2 5,3 3-3,-3-2 2,2-2-4,0 3 0,-1-3-2,1 1 3,-2-4-1,1 6-3,-1-6 6,0 4-3,0-4-13,3 3 22,-3-3-9,0 0 0,2 2-4,-2-2 2,0 0 1,0 0-1,0 0 5,0 0-9,0 0-1,0 0-2,0 0 3,0 0-7,0 0-16,0 0-15,0 0-25,0 0-39,0 0-31,0 0-35,-9 3-52,2-3-39,7 0-42,-8 0-307,2 3-654,6-3 289</inkml:trace>
  <inkml:trace contextRef="#ctx0" brushRef="#br0" timeOffset="99612.4611">6842 4260 23,'0'0'179,"0"-5"-10,0 5-11,3-7-13,-2 3-5,-1 1-11,0-3-5,0 6-2,0-8-6,0 4 0,3-1-3,-2 3-9,0-2-2,-1 4 0,1-8-2,-1 5 0,0 3-3,2-6-1,-2 6-3,1-6-4,-1 6 0,0-4-4,0 4-4,0 0-2,0 0-4,0-2-6,0 2 2,0 0-9,0 0-4,0 0-1,0 0-5,0 0-1,0 0-6,0 0-5,0 0-4,0 0-5,0 0 0,0 0-7,0 0 8,0 0-13,0 0 1,0 0 0,0 0-3,0 0 1,0 0-7,0 0 1,0 0-2,0 0 3,0 0 2,2 13 9,-2-8 8,2 1 0,-1 4-1,1-3-4,0 3 5,-1 0 12,1 2-2,0 4-1,-1-4-5,-1 0-12,0 0 11,0 0-7,2 1-6,-4 1 2,4-2 9,-2 5-1,0-1-2,0-3-2,0 2-4,0-3 10,0-1 1,0 2-4,0-3-6,-2-1-2,2-1-4,0-2 12,-1 2-16,1-3-1,1 0-1,-2 2 4,2-3-2,-1-1-5,0 2 0,0-5 5,0 7-7,0-7 4,2 5-15,-2-5 8,0 3 3,0-3-5,0 0-16,-5 5-3,5-5-25,0 0-30,0 0-26,-2 4-36,1-1-38,1-3-44,-9 3-50,9-1-43,-4 2-238,2-1-590,2-3 261</inkml:trace>
  <inkml:trace contextRef="#ctx0" brushRef="#br0" timeOffset="127455.0879">6962 4195 72,'0'0'82,"0"0"-3,0 0-6,0 0 0,0 0 1,0 0-7,0 0 1,0 0-5,0 0 1,0 0 0,0 0 0,0 0-7,0 0-1,0 0 0,0 0-4,0 0-3,0 0-1,0 0 3,0 0-8,0 0-3,0 0 5,0 0 0,0 0-1,0 0-4,0 0-3,0 0 5,0 0-6,-5-6-1,5 6 2,0 0-1,0 0-5,0 0-2,0 0-2,0 0-1,0 0 3,0 0-11,0 0 2,0 0 0,0 0-4,-11 3 4,11-3-3,0 0-2,0 0 5,0 0 0,0 0-3,0 0 1,0 0-1,0 0-4,0 0 3,0 0 3,-7 3-2,7-3 0,0 0-3,-4 2-4,4-2 5,-5 2 0,5-2-2,-5 2-4,0-2 5,5 0-3,0 0 2,-6 3 1,6-3 1,-7 3-1,7-3 1,-4 2 1,4-2-2,-3 3 0,3-3 0,-6 2-4,6-2 3,0 0 1,-4 3 1,4-3-4,-3 4-1,-1-4-1,4 0 2,-2 4-1,-2-2 4,4-2-2,-3 6-4,2-4 3,0 2 0,-2-1 0,1 0-3,2-3-3,-3 5 1,1 0 3,2-5-1,-3 6 0,-1-3 1,4 1 1,0 0 1,0-4 2,-4 6-3,3-2 4,0-1 0,-2 1-1,3-1 0,0-3 2,-4 4-2,3-1-2,0 1 0,1-4-1,-3 6 1,3-2 0,-1-1 2,-2 1-3,3-4 2,-1 5 1,-3 0 1,2-3-7,2-2 4,-3 2-6,3-2 5,-1 4-2,2 3 3,-1-7-6,-1 4 6,1-4-4,-3 3-1,3-3-1,0 5-1,0-5 2,-2 6-2,2-2 1,0-4 0,0 4 1,0 1 1,-3 0-4,3 0 1,-1 0-1,1-1 5,-3 3-1,3-4-3,0 0-1,-1 2 5,-2 0-1,3 0 3,0-1 1,3 1-1,-3-1 2,0 1-2,-3 0 1,3-1-4,0 0 3,0 1 3,3-1-4,-3 1-1,0 1-1,0-6 1,-3 4 0,3 1 0,0-1 1,0-4 2,0 9-4,3-5 1,-2 0 3,-1-1-1,0 3-5,0-1 4,0-2 2,3 4-3,-6-1-2,3-2 3,3-1 0,-6 1 0,3 1-2,3 0-3,-3-3 5,0 3-1,-3 0 5,6-1-4,-2 0-1,-1 1 0,3 0 1,-3 0-1,0 0 3,0 1 2,0 0-1,2-2 4,-2 1-2,0-1-4,0 1-3,3-2 2,-2 2-2,-1-3 2,0 3 0,3-3-2,-3 5 0,1-5 0,-1 2 3,1 0-5,3 1 1,-3-1 2,2-1 0,-2 1 0,-1 1-4,5-1-1,-2-2 3,-3-2-3,5 3 2,-3 3-1,1-5-1,1 1 1,-1 0-2,0 1 1,-3-3 2,7 4-3,-2-3-2,-5-1 5,6 3-2,-2-1 1,0-1 1,2 0-4,-6-1 0,8 2-1,-8-2 1,6 0 3,-1 0-2,-5 0 0,10 1-1,-4-1 1,-6 0-4,7 0 4,-7 0-4,8 0 2,-8 0 4,10-1-1,-5 1 1,-5 0-5,11-2 3,-8 1 1,3 0 1,-6 1-4,8-3 1,-2 0 2,-4 2-2,-2 1 1,9-3 2,-4 3-1,0-3 3,-1 0-1,1-1 6,-1 0-4,0 3 2,0-2-2,0-1 4,-1 1-4,0-1 3,2 1 1,-1 0 1,-3-1 6,3-1-3,1 3-6,-2-3-2,2 3 3,-4-3 2,3 2-2,-2-1-4,1-1 2,0 2 1,0-2 1,0 3-2,0-4-1,-2 2 5,1-1-7,0 1 1,1-1-1,0 2 1,-3-2-1,4 0 3,-3 3-1,0-5-2,1 3-2,-1 1 8,0-2 12,-1 0-7,0 5-1,0-7 1,3 2-1,-2 2 4,-1-4-1,0 4-6,1 1-1,-1 2-2,0-10 5,2 8-9,-2-3 8,0 1-7,0-1 6,1 0 1,-1 0-8,-1 0-3,1 5 4,-2-8 1,4 4-7,-4-1 1,2 0 2,-1 1 1,0-1-1,1 0 1,-3 1-5,3-2 4,-1 2-3,0-1 0,-1 0 2,1 1-6,1 0 12,-1 0 4,-1 1-14,2 3 0,0-9 3,-2 7-2,1-2-8,1 4 13,0-7-4,0 7 13,-2-6-15,2 3-2,-2 0-2,1-1 4,1 4 2,-2-8-1,2 5 2,-2-2-1,2-1 1,0 3-5,-3-1 3,2 0 5,0 0-3,-1-1-8,-1 1 7,3 1 3,-4-2 0,2 1 3,0-1-4,0 2 3,1-2-8,1 5 1,-6-8 1,3 4 8,2 0-3,-1 0 0,-1 0-6,2 0 4,-2-1 7,2 2-15,-3-1 6,-1 2-3,5 2 2,-3-8-2,1 6 3,-2 1-5,4 1 2,-4-5-1,3 1-3,1 4 11,-8-4-3,7 0-2,-2 1-2,3 3 2,-5-1 5,5 1-7,-5-3 6,5 3-3,-5-4 1,5 4-1,0 0 0,-4-3 1,4 3-3,0 0 1,-5-1 1,5 1-1,0 0 0,-2-2 3,2 2-3,0 0 8,-8-3-7,8 3-2,0 0 4,-6-1-2,6 1-3,0 0 4,-7-3 3,7 3-2,-4-1-3,4 1-3,0 0 3,0 0 1,-5-1-3,5 1 3,0 0 5,0 0 1,0 0-6,0 0 0,-9 0 1,9 0-5,0 0 3,0 0-9,0 0 11,-10 1-2,10-1-7,0 0 13,0 0-6,0 0 1,-8-1 4,8 1-7,0 0 0,0 0 1,0 0 8,-5 1-10,5-1 2,0 0 4,-8 3 0,6-2 1,2-1-5,-7 1 13,7-1-10,-3 3 1,3-3-3,-7 3-3,6-1 4,1-2-5,-4 2 6,4-2-3,-6 3-4,6-3 9,-6 4-3,3-4-2,3 0 4,-4 4 4,4-4-11,0 0 16,-6 4-14,6-4-3,-3 2 4,3-2 0,-4 5 1,4-5-1,-3 3-2,3-3 3,-2 2 0,2-2 0,-5 5-2,2-3 0,1 2 10,2-4-13,-1 6 2,1-6 2,-4 5 10,4-2-1,-1 1 0,-2 0-12,3-4-1,-4 4 8,4-1-7,-1 1 2,1-4 3,-1 4 3,-2 0-5,3 0 10,-1-2-7,-2 2-4,3-4 6,-5 7-7,4-6 1,1 4-3,-1-2 5,-2 1-1,3 1 2,-1 0-3,-2 0 4,1 0-6,-1 4 2,3-4 3,-1 3 4,-2-1-8,2-1 4,-2 2-2,2-2-3,1 1 6,-5 3-4,5-1 6,-1-2-24,-2 0-9,2 1-18,-2 4-18,2-3-20,0 1-15,-2 2-17,2-2-20,1 1-27,0 2-23,0-2-34,1 0-27,2 1-205,-2-3-492,0 1 219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2:21.25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11485 3575 29,'3'-2'137,"-3"2"2,4-3-4,3-1-4,-5 1 4,-2 3-6,4-1-2,0-3 8,-4 4-16,4-4-7,-2-1-5,1 2-5,-2 2-12,0-3 4,3 0-2,-3 1-5,2 0-18,-3 3-6,3-4-3,-1-2-9,3 2-4,-4 0-8,2 0 2,-2 0-2,1-1 0,0 3 10,-2 2 0,1-5 5,2 3-3,-3 2-4,1-6 0,-1 6-5,0 0-4,0-3-1,0 3-1,0 0-4,0 0-4,0 0-2,-4-5-3,4 5-4,0 0 1,0 0-3,0 0-1,0 0-2,0 0-2,-6 12 9,2-7 3,-3 1 0,0 1 2,1 0 2,-1 5 4,-1-6 8,0 7-5,-2 1 0,-2-1-2,1 2-3,-2 0 7,-4 6 1,2-2-3,1-4 3,-4 6-1,8-4-5,-3-2-1,0 2 2,-1-2-2,6-1-5,-2-4 0,1 2-1,0 2-3,2-6-2,2 2 1,-2 0-2,3-1-1,-2-1-6,1-2 0,1 0 2,1-2-3,2 2 0,-3-2-5,3-1 8,-2 1-2,3 1-4,0-5 3,-1 3-3,1-3 3,0 0-2,0 0-6,-1 5 3,1-5-1,0 0 1,0 0 4,0 0-2,0 0-5,9-15-3,-5 10 3,1-4 0,1 1 2,1-1 0,-2 1 0,4-5 1,-1 3-2,0-1-5,1 4 8,1-4-8,2 0 1,-2-3 3,3 1-4,-7 4 2,7-5-2,1 4 1,-2-3-1,0 0-1,1 0 2,1-1-5,-2 3 7,1-4-4,0 3 7,0-2-8,1 2-1,-1 0 7,-2 1-4,1-1 1,-4 3-1,2-2 4,-1 5-2,-4-5-4,3 4 2,-2-3 3,-1 4-3,-1 0-1,0 0 10,-4 1-9,5-1 2,0 0-5,-1 1 7,0 1-8,0-1 2,-2 0-2,1 1 14,-1 0-8,1 1-3,-2 0-1,-1 3-1,4-5 3,-4 5 3,0-2-2,0 2-2,0 0-2,5-3 0,-5 3-3,0 0 16,0 0-15,3-2 0,-3 2 1,0 0-2,0 0 5,0 0-3,0 0 10,0 0 4,0 0-4,11 3 0,-11-3 3,4 4 2,0 1 4,-2-2 6,1 4 17,1-3-9,1 5 2,0-2-5,-1 2 1,1 0-1,1 2 14,1-2-8,-2 3-4,4 3 9,-3-5 17,1 1-22,0 4 15,3 2-19,-2-2-2,-3-4-6,0 1 5,5 2-1,-2 2 0,0-3 1,-3-3-10,1 0 10,-2 4-5,-1-6-3,2 2-1,-1 0 2,0 0-8,-2-4-1,2 2 7,-1-3-2,-1-1-8,-1 0 4,-1-4-4,4 8 8,-4-3-6,0-5 1,0 0 1,0 4-6,0-4-5,0 0-6,0 0-2,0 0-18,3 6-14,-3-6-17,0 0-17,0 0-12,0 0-23,0 0-17,0 0-19,0 0-19,0 0-22,0 0-30,0 0-25,0 0-10,4-17-12,-4 11-209,-3 1-512,3 5 226</inkml:trace>
  <inkml:trace contextRef="#ctx0" brushRef="#br0" timeOffset="366.9574">11294 3605 56,'0'0'209,"-6"-1"-14,6 1-16,0 0-10,0 0-15,-9 1-9,9-1-2,0 0 2,0 0-4,0 0 5,21 1-6,-8-1-1,5 3-11,1 0-9,3-3-11,8 1-6,-2 1-5,0-1-4,-1-1-11,4 2-3,0 1-8,1-3-6,0 0-5,-1 0-8,-2 0-4,-7 0-8,0 0 1,-3-3-6,1 3-1,-2 0-1,-7 0-6,1 0-4,-4 3-4,-1-3-5,0 0-9,-1 0-10,-6 0-11,9 0-14,-5 2-6,-4-2-16,8 2-13,-8-2-20,0 0-21,6 3-25,-6-3-41,5 2-7,-5-2-11,0 0-14,9 4-141,-9-4-372,10 1 164</inkml:trace>
  <inkml:trace contextRef="#ctx0" brushRef="#br0" timeOffset="3275.9677">12971 3406 126,'0'0'149,"3"-6"-3,-3 6-2,3-2-11,-3 2-4,0 0-2,0 0-10,0 0-8,0 0-10,0 0 2,0 0-3,0 0 10,-3 12 15,0-6-2,-1 3 4,-2 3-10,-2 0 0,0 4-2,-5 0-5,2 1-3,-2 5-8,-1-8-9,1 10 6,-2-2-1,-1 0-9,5-8-5,0 2-3,0-2-6,1 0-4,1-4-8,3 0 1,-1-2-11,1 3 4,2-6-10,2 0-5,-2-2-4,1-2-3,3-1-6,-4 9 1,4-9 1,-2 5-2,2-5-6,-3 3 6,3-3-7,0 0 3,0 0-1,0 0-4,0 0-1,0 0 0,0 0 1,0 0-8,13-14 2,-5 6-1,-1-1 1,0-2-6,0 2 12,2 0-11,0-1-1,0 0-6,2-2 6,-1-2-2,-3 4-9,1 0 0,0-2 3,-1 3-1,1-2-2,4-1-3,-5 1 1,2 1 1,-1-2 3,0 1-5,3-5 6,-5 8-6,3-6-3,-2 4 4,4-2 0,-1-1-2,-2 4 3,1 0 12,-1-3-9,1 7-3,-3-5 3,2 4 2,-2 1-2,-2-1 1,1 2 2,0-3 0,0 4 0,-4-1 3,2 1 2,2 0-4,-5-1-1,0 4 0,4-3 3,-4 3-2,4-2 2,-4 2 0,0 0-6,1-4 3,-1 4 1,0 0 1,0 0-2,0 0 2,0 0-1,0 0 3,0 0-1,0 0 7,2-3-7,-2 3-3,0 0 1,0 0 0,0 0-3,0 0 1,0 0-1,0 0 5,0 0-6,0 0 2,0 0 5,0 0-3,0 0 3,0 0-4,0 0 2,0 0 1,0 0 0,0 0-1,0 0-1,0 0 1,0 0-2,0 0 1,0 0 0,0 0 7,0 0-5,0 0 3,0 0-2,0 0-2,0 0 1,0 0 1,0 0 0,0 0 1,0 0-2,0 0-1,0 0 4,0 0-7,0 0 3,0 0 3,0 0-3,0 0-2,0 0 5,5 0-3,-5 0-2,0 0 4,0 0-2,0 0 9,0 0-4,0 0-5,0 0 4,0 0-3,0 0 0,0 0 0,0 0-3,0 0 1,0 0 4,0 0-2,0 0 0,0 0 3,0 0 0,0 0-6,0 0 3,0 0 0,0 0 4,0 0-5,0 0 0,0 0 3,0 0 0,0 0-2,0 0 2,0 0 4,0 0-8,0 0 9,0 0-15,0 0 8,0 0-3,0 0 1,0 0 0,0 0 2,0 0 0,0 0-1,0 0-1,0 0 2,0 0-1,0 0 1,0 0-5,0 0 7,0 0-2,0 0 1,0 0-2,0 0-1,0 0 3,0 0 0,0 0-2,0 0 2,0 0 2,0 0-9,0 0 6,0 0 0,0 0 0,0 0-4,0 0 0,0 0 4,0 0 0,0 0 2,0 0-4,0 0 5,0 0-3,0 0 1,0 0 0,0 0-3,0 0 7,0 0-5,0 0 0,0 0 0,0 0 1,0 0 2,0 0-2,0 0 1,0 0-2,0 0 5,0 0-7,0 0 3,0 0-3,0 0-2,0 0 8,0 0-7,0 0 7,0 0-2,0 0-8,0 0 3,0 0 3,0 0-1,0 0 5,0 0 0,0 0-4,0 0 4,0 0-6,0 0 2,0 0 0,0 0 0,0 0 2,0 0-2,0 0 3,0 0-3,0 0 0,0 0 1,0 0-4,0 0 5,0 0-3,0 0-1,0 0 3,0 0-2,0 0 3,0 0-1,0 0-2,0 0 5,0 0-1,0 0-2,0 0 2,0 0-2,0 0 0,0 0-2,0 0-2,0 0 4,0 0-2,0 0 1,0 0 0,0 0 1,0 0-3,0 0 7,0 0-1,0 0-3,0 0-1,0 0-1,0 0-1,0 0 2,0 0-4,0 0 3,0 0-1,0 0 1,0 0 1,0 0-3,0 0 8,0 0-5,0 0 1,0 0-3,0 0 1,0 0-1,0 0-1,0 0 4,0 0 2,0 0-6,0 0 1,0 0 1,0 0 2,0 0 1,0 0-1,0 0 0,0 0 0,0 0-3,0 0-1,2-4 1,-2 4 4,0 0-2,0 0-3,0 0 12,0 0-15,0 0 4,0 0 3,0 0-1,0 0 0,0 0 1,0 0-1,0 0-1,0 0-1,0 0 0,0 0 4,0 0-2,0 0 1,0 0-4,0 0 3,0 0 5,0 0-7,0 0 2,0 0-2,0 0-1,0 0 3,0 0-2,0 0 4,0 0-5,0 0 2,0 0 0,0 0-1,0 0 4,0 0-3,0 0 3,0 0-3,0 0 0,0 0 2,0 0 0,0 0-7,0 0 8,0 0-3,0 0 4,0 0-1,0 0-3,0 0 1,0 0-2,0 0 4,0 0-4,0 0 2,0 0-1,0 0 2,0 0 1,0 0-4,0 0 2,0 0 0,0 0-1,0 0 3,0 0 2,0 0-5,0 0 0,0 0 5,0 0 0,0 0 0,0 0 3,0 0-1,0 0 8,0 0-5,0 0-4,0 0 1,0 0 2,0 0-2,0 0 1,0 0-4,0 0 9,0 0-3,0 0-3,0 0 5,0 0-7,0 0 7,0 0-1,0 0 3,0 0-6,0 0-4,0 0 10,0 0-3,0 0-2,0 0 5,0 0-6,0 0-2,0 0 4,0 0-4,0 0 3,0 0 4,0 0-5,0 0-7,0 0 3,0 0 2,0 0 0,0 0 3,0 0-1,0 0 0,0 0-5,0 0-2,0 0 9,0 0-6,0 0-4,0 0 2,0 0-1,0 0 3,0 0-3,0 0 5,0 0-7,0 0-3,0 0 7,0 0-6,0 0 6,0 0 0,0 0 0,0 0-3,0 0 0,0 12 11,0-9 8,0-3 5,4 7-12,-3-4 0,-1 1-3,1 0 5,2 0-3,-3-1 1,0 0 6,4 1 5,-3 0-2,-1 0 5,3-1 1,-3 0-6,1 2 11,-1-2-11,4 0-12,-3 1 9,-1-1-3,0-3 3,3 6-3,-2-3-3,-1-3 10,4 2-11,-4 3 2,2-2-2,-2-3-3,0 7 3,3-6 8,-2 4 0,1-2-2,0 1 4,-1 0-8,2-1 2,-2 0 2,-1 0-4,4 2 4,-3-1 2,2 1-4,-2 1 10,4 0 1,-1 0-3,0 0 11,0 2-11,-1-2-2,1 3 0,0 1 2,1-1 5,0 2 1,0-4-2,1 4 0,-1 0-5,0 0 0,0-1 6,4 4-2,-4-4 1,1 5 5,0-3-8,-2-2 5,5 4 1,-3-2 6,-1 4-9,1-7 2,-2 3-3,2-3 0,-2 1-4,0-2-1,-1 0-1,0 0-4,0-2 1,2 1 1,-1-1 4,-3-1-3,4 2-4,-1-2 0,-3-1-2,2 0-1,-3-4 2,1 5-6,2-1-1,-3-4 2,0 3-1,0-3 3,0 0-5,0 0 2,6 5 5,-6-5-8,0 0 4,0 0-5,0 0-14,0 0-17,0 0-16,0 0-25,4 3-23,-4-3-24,0 0-24,0 0-22,0 0-21,0 0-24,0 0-26,0 0-25,0 0-32,0 0-28,0 0-254,4-11-620,-4 11 274</inkml:trace>
  <inkml:trace contextRef="#ctx0" brushRef="#br0" timeOffset="4999.9699">12911 3609 44,'0'0'57,"0"0"-5,-3-7-3,3 7 13,0 0-11,0 0 5,0 0 0,0 0-1,0 0-1,0 0 6,0 0-6,0 0 4,0 0 0,0 0 15,0 0-16,0 0-2,0 0 1,0 0-3,0 0 4,0 0-10,0 0-1,0 0-3,0 0-14,0 0 2,0 0 0,0 0 0,0 0-1,0 0 2,0 0-18,0 0 4,0 0-1,0 0-3,0 0-2,0 0-2,0 0-4,0 0 6,0 0-1,0 0-6,0 0-4,0 0 7,0 0-4,0 0-2,0 0-1,0 0 3,0 0-4,0 0 5,0 0 1,0 0 6,0 0-1,-4-1-1,4 1 5,0 0 1,0 0 1,0 0 4,0 0 7,0 0-2,0 0 4,0 0 1,0 0 3,0 0 2,0 0 0,0 0 0,0 0-6,0 0 7,0 0 4,0 0 1,-11 8 7,7-8-4,4 0 3,-4 3 2,3-1-4,-2 0 0,-1 0-4,4-2-2,-7 6-2,3-2 7,-2 0 0,3-1-3,-1 1-2,0 1-3,-1-1 0,-2 1 2,0 2 1,3 0 0,-1 0-2,-1-2-3,1 0-2,0 3 2,-1-4-6,3 0-2,0 2 3,-1 1-2,2 1 0,-2-2-6,-1 0-2,1 0 5,0 0-3,2 0-1,0-1 1,-2 1-2,2-2-6,2-4 2,-4 8 0,1-4-3,1 1 4,2-5-7,-5 9 0,2-7 1,2 3-1,1-5 1,-4 7-1,4-7-3,-2 6 2,0-2 2,2-4 7,0 0-11,-2 4-3,2-4-3,0 0 1,-3 7-2,3-7 5,0 0-2,0 0 1,-1 5-1,1-5-4,0 0 6,0 0-2,0 0-2,0 0 1,-5 5 2,5-5 7,0 0-13,0 0 6,0 0-3,0 0-1,0 0-7,0 0-10,0 0-13,0 0-16,0 0-14,0 0-17,0 0-22,0 0-16,0 0-24,0 0-22,0 0-24,0 0-21,0 0-18,20-7-139,-20 7-393,13-5 175</inkml:trace>
  <inkml:trace contextRef="#ctx0" brushRef="#br0" timeOffset="5517.8965">12870 3677 59,'0'0'152,"0"0"-6,0 0 3,0 0-5,0 0-2,-3 0-1,3 0-3,0 0-4,0 0-6,0 0 0,0 0-8,0 0-5,0 0-7,0 0-3,0 0-6,0 0-7,0 0-3,0 0-10,0 0-6,0 0 1,18 2 2,-13 0-2,8-2-2,0 0-1,-3 1-1,12-1-2,-2-2-6,-1 3 1,4-1-12,5 0-2,-1 0-4,-5-1-5,-3 3-7,4 0 0,-1 1-3,-3-3-3,3 0-3,-2 0 3,-3 0-7,-2 0-3,3 0-2,-8 0 1,3 0-3,-4 0-1,0 1 0,-9-1-1,9 3 1,-9-3 5,10 0 1,-10 0-5,0 0 0,10 0 1,-10 0-6,0 0 0,0 0-1,0 0-10,9-3-16,-9 3-21,0 0-18,0 0-32,0 0-36,0 0-44,0 0-51,0 0-41,0 0-167,0 0-463,0 0 206</inkml:trace>
  <inkml:trace contextRef="#ctx0" brushRef="#br0" timeOffset="6652.0696">14655 3546 59,'0'0'239,"0"0"-9,1-3-7,-1 3-8,0 0-10,0 0-12,0 0-10,0-6-10,0 6-4,0 0-16,0 0-8,0 0-15,0 0-10,0 0-11,0 0-2,0 0 2,0 0-5,0 0 7,1 14 0,-1-7-1,-1 1 10,1 3-13,0-3 7,-2 3-7,2 2-14,-3 1 6,3-3-9,-4 7 5,3-3-5,-2 2-6,2 2-14,-7 5-5,7-6-3,-1-1 3,-5-2-7,7-3-8,-1-1 1,1 1-2,0-4-11,-3 0-5,3-2 2,0 1-6,0-2-2,0 0-4,-1-2-1,1-3 0,0 8-4,0-7-3,0-1-2,0 0-10,0 5-11,0-5-4,0 0-34,0 0-12,0 0-16,0 0-17,0 0-24,0 0-23,0 0-31,0 0-30,0 0-23,4-14-37,-3 6-37,2-1-247,-3 0-589,4-3 260</inkml:trace>
  <inkml:trace contextRef="#ctx0" brushRef="#br0" timeOffset="7480.092">14522 3513 11,'8'-3'169,"-3"0"-8,4 1-11,2-3-14,-2 1-12,5 2-3,0-1-8,4 0-10,-1-2-5,3 2-11,1-1-7,-3 1-10,1-2-6,1 4-6,-2-1-3,1 1-5,-1-1-3,0-1-8,2 3-2,-3 0-4,2-3-3,-2 3-2,-3 0 0,-1 0-6,-2 0-1,2 3-2,-1-3-3,-1 1 4,-2 2-4,-3-2-4,2 0 1,-2 0-4,-3 0 2,3 3 6,-4-2 1,1 0 6,1 0-2,-4 2 2,0 0-1,2 2 0,-2-3 1,0 2-3,0-1 2,-2 4-2,2-3-4,-4 0 2,3 5 4,-3 0-3,-1-2 3,-1 2 1,-1-3 0,1 4-1,0-3-2,-2 2 0,-2-1-1,-1 0 1,1 2 2,-1-3-3,2-1 3,-3 2-6,1-4-1,2 3 0,-4 1 3,4-2 3,0 0 0,1 0-2,-2-2-3,5-2 3,-5 2-3,6-1-3,-4 0-2,7-3-1,-6 2-1,5-1-2,-2 2 3,4-4-3,-5 1-1,1 1 3,4-2-3,0 0 6,0 0-3,0 0 3,-3 2-2,3-2 2,0 0-3,0 0 1,0 0-3,0 0 3,16-6 2,-7 2 2,1 3-6,2-2 1,-1 0-2,2-3 3,5 2-4,-5 3 0,2-3 1,3 2-3,-4 1 2,3 0 2,-2 1-7,-2 0 6,5 0-2,-5 1 0,1-1-4,-4 3 1,4-3 0,-3 4 0,-2-3 0,-1 2-2,2 0 1,-2 1 1,-2-1 0,-2 0 5,3 3 0,-1-1 2,-1 1 0,-3 0 1,1 1 3,-3 3-3,0 0 3,-3-1-1,1 1 1,-2-2-2,-2 4 3,1-4 0,-3 3-2,-1-1 3,-5 2-1,1 0 2,-1-4-1,-1 4 8,0-5-5,0 3 8,-2-4-3,-3 2 2,0-4 5,-2 1 0,-1-2-3,-5-1 2,1 0-4,3-1-3,-2-3 4,6 2 5,-1-3-12,1 3-2,3-4 2,1 0-5,3 1 2,2-1 1,0-1-11,1 3 5,-4-4-2,5 2-7,0-1-7,-1 3-13,2 0-10,3-3-19,-2 0-20,3 1-24,1 1-28,3 3-32,-5-4-41,5 4-60,1-10-235,-1 10-525,5-4 232</inkml:trace>
  <inkml:trace contextRef="#ctx0" brushRef="#br0" timeOffset="8725.9707">17028 3699 78,'-3'-3'121,"3"3"-8,-1-5-3,1 5-6,-4-7 1,4 4-2,0 3-10,-4-4-3,4 4-18,-2-7 14,-1 4-21,3 3-9,-5-3 1,0 1-7,-4 1-4,1 0-3,1 1-2,-5-3 1,3 1 0,0 2 0,-2-3-2,-1 3-6,2 0 0,0 0 4,2 0-11,-1 0 0,0 1 1,2 1-4,-2-2 0,-2 2 2,3-2-9,-3 3 6,1-2 5,1 1 1,0 2-3,0-1 4,-2 1-3,0 1-3,1-2 4,0 2 1,-1 1-4,1-3-2,0 2-3,1 3 4,0-4-5,0 4 8,2-2-3,-1 1 2,0 1-2,1 1-4,1-1-6,-1 1 4,1 1 1,0 0 19,-1 0 2,1 1-4,2 0-4,-1-1 8,-2 5-2,5-2-5,-2-3-1,0 2-4,3 0-1,-2-3 0,3 3-2,-2-1 6,4 0-3,-2 0 1,0 2 7,3-2-6,-3 0 2,1 0-2,2 1 4,-2 0-1,3 0 0,-2-1 4,2 1 4,1 0-1,-1 0-2,1-2-2,-1 1-2,3 0-6,1-1 1,-1 1-1,0-2-2,2-3-3,-1 4 1,2 0 0,4-2-2,0 3 2,-2-5-8,3 3-4,4-1 3,-6 0 0,2-3-3,0 3 3,-4-3-1,8 2-1,-1-2 1,-6-2-1,3 1-3,3-4-2,2 2 2,2-1 0,-3-2 2,0-1-2,3 0-4,-3-2 0,3 1 1,-1 0 6,-1-2 13,-2-1-16,-3 2 1,-2-1 3,0 3-1,-1-3 6,-2-1-3,-2 3 1,1 1-1,-3-1-1,0 1-1,1-1-2,-3-2 0,1 1-3,0 3 2,-1-1-6,1 0 1,-2-1 3,-3 3-8,2-4-13,-2 4-8,4-4-16,-4 4-27,4-1-27,-4 1-29,0 0-31,0 0-43,0 0-49,0-3-64,0 3-163,3-6-506,-2 3 224</inkml:trace>
  <inkml:trace contextRef="#ctx0" brushRef="#br0" timeOffset="9653.7446">18649 3730 44,'0'0'197,"0"0"-13,0 0-10,0 0-13,0 0-11,0 0-5,0 0-6,0 0-5,0 0-4,0 0-8,0 0-4,0 0-2,0 0-5,-6 0-1,6 0 0,0 0-1,0 0-7,0 0-4,0 0-7,2 7-1,-2-7-9,0 5 1,0-1-2,0 1 3,2 0 8,-2 3-1,1 1-2,-1 0 3,-1 2 8,1-2-8,-2 3 4,-1 1-1,-1 0-3,1-2 0,1 4 1,-1 2-5,1 1-4,0-1-4,-2 0 3,1 3-12,0-3 12,-1 1-1,2 0-7,-2 2-10,1-3 7,0-3-4,-1 2-7,1-6 0,2 4 0,0-3-12,1-1-2,-3-1-7,2 0-3,1-2-2,-4-1-5,4 1-4,0-2-2,0 2 3,-2 1-4,1-4 0,1-2-5,-2 3 2,1 1-5,-1-4-5,2-2 5,-1 4-17,1-4 2,-1 6-3,1-6-19,0 0-11,1 4-24,-1-4-11,0 0-17,0 0-19,0 0-19,0 0-31,0 0-29,0 0-31,0 0-28,0 0-30,-1-15-30,2 7-26,0 3-206,4-6-579,-5 2 255</inkml:trace>
  <inkml:trace contextRef="#ctx0" brushRef="#br0" timeOffset="10334.0618">18409 3737 112,'0'0'169,"5"-4"-15,0 3-12,5-4-7,1 3-6,0 0-8,3 0-5,-1-2-13,6 3-5,-2 1-5,2-3-5,-1 3 1,1 0-5,0 0-5,-1 0-4,3 0-5,0 0-8,-3 0-3,3 0-5,-1 3-3,-6-2-6,4 3-3,-5-2-3,1 2-2,-1-4 0,-1 6 0,0-5-3,1 4 2,-2-1 0,1 3 1,-1-3-9,-2 1-1,-1 0 2,0-1 1,0 2 0,1-2-5,-1 3-1,-3-1 9,3-1-12,-1 1-6,2 1 4,-2-3 2,-2 3-6,5 1 3,-2-2-2,-4 0-1,1 0-1,0-1 3,0 4 1,-4-3-2,3-1 1,-4 4 0,0-5-2,0 4 0,3 0 0,-2-2 0,-1 1 0,1 3-4,-1-5 4,0 2-2,0 1-2,-1-2 3,1 2-1,0-3-2,-1 3-2,-2-3 4,2 2-3,-2 1-2,2-2 0,-3 1 3,3 3-1,-7-2 0,6 1 6,-5-1-3,6 3 0,-3-1 2,-4-2 1,2 0-2,1 1-1,1-1-1,-5-1 0,0 0 0,4 0-1,-4 1-2,4-4 1,-1 3-1,-2-2 0,2-1 1,-5 1-1,1 0 0,1 1 4,3-1-1,-3-1 5,-1-2-3,-3 2 2,3 2-4,-2-2 3,-2-1-5,-1 0 4,7 4 0,-3-5 3,-9 2-1,4 0-4,1 0 1,-3 1 0,2-1-2,-1-1 1,0 0-3,0-1-2,2 0 1,3 1-2,0-1 1,-1 0 0,0-2-10,0 3-7,1-3-11,1 0-12,1 0-18,-1 0-16,4 0-18,-2-3-16,9 3-30,-11 0-29,11 0-43,-5-2-45,1 0-176,4 2-460,-2-5 204</inkml:trace>
  <inkml:trace contextRef="#ctx0" brushRef="#br0" timeOffset="11341.6649">20374 3752 98,'0'0'167,"0"0"-5,0 0-15,0 0-15,0 0-6,0 0-4,0 0-2,24-3-2,-13-1-12,-1 4 6,4-2-14,0 1 1,4 1 0,0 0-9,1-3-6,-2 2-8,3-3-2,1 3-11,-1 0-5,1-1-5,-2-1-4,1 3-10,3-2-3,-5 0-1,0 2 0,1-2 5,0-2-1,1 3-8,-5-2-10,-1 3-14,-3 0-7,0-3-8,-2 1-3,-2 3-14,-7-1-6,8-1-9,-8 1-13,6 0-18,-6 0-19,0 0-17,0 0-14,0 0-13,0 0-17,-27 1-1,16 0-105,-8 1-279,-2-2 123</inkml:trace>
  <inkml:trace contextRef="#ctx0" brushRef="#br0" timeOffset="11892.1142">20376 3747 167,'0'0'165,"0"0"-20,0 0-9,0 0-9,0 0-4,0 0-14,-8 2-3,8-2-1,0 6-6,0-6-2,0 4-9,0-4-4,1 5 1,-1-1 2,0 4 4,3-3 6,-3 2-8,2-1-4,-2 2-2,0 1-7,2 0 4,0 1-3,-2 0-5,2-1-3,-2 2 6,3-1 1,-1 0 0,3-1 4,-5 3-3,0-1-3,4 0-3,-3 4 10,-1-3 5,1 0-8,2 0-8,-3 1-7,7 0 1,-9 4 5,4-1 1,0 0-7,-1-5 4,3 2 2,-2-1-1,3 5-6,-1-3-1,0 2-6,1-3 3,-2-2-2,3 4 0,-1-3-18,-2 0 13,6-3-4,-3 1-5,-1 0 6,0 0-19,2-2 12,-1 0 7,-1-1 0,3 0 3,-2-1 1,2-1 1,-3-1-4,3-1 0,2-1 1,0 2 7,2-3-15,1 0 0,0-1-1,0-1-6,6 0 2,-1 1 1,0-2-11,-1 0 0,3 0-6,-2-1-1,0 2 0,0-3-3,-2 2 2,-1 1-5,-2-2-1,0 1-3,-1 0 0,1 1-2,-2 0 1,-2 0 0,3-2-4,-5 2-2,1 1-3,-1 0-4,1-1-6,-8 1-7,13 0-12,-8 0 2,-5 0-10,8-1-19,-8 1-9,6 0-5,-6 0-17,4-2-29,-4 2-10,0 0-15,0 0-10,0 0-10,5-3-12,-5 3-20,0 0-19,0 0-29,0 0-28,0 0-21,0 0-212,-9-7-545,5 3 241</inkml:trace>
  <inkml:trace contextRef="#ctx0" brushRef="#br0" timeOffset="12256.3554">20460 4025 216,'0'0'223,"0"0"-4,0 0 7,0 0-21,0 0-11,27-3-14,-13 3-14,-5 0-13,12-1-8,-2 2-6,1-1-13,1 3-5,3-3-13,1 0-14,-2 0-8,-5 0-7,1 3-7,2-3-7,-7 0-9,-1 2-1,-3-2-7,1 0-10,-3 0-19,0 0-10,-2 2-19,-6-2-18,8-2-19,-8 2-20,7 0-25,-7 0-22,0 0-34,0 0-19,8 0-38,-8 0-156,0 0-391,3-2 173</inkml:trace>
  <inkml:trace contextRef="#ctx0" brushRef="#br0" timeOffset="13337.8097">11062 4741 84,'0'0'238,"-2"-4"-11,2 4-11,0 0-14,-4-3-12,4 3-15,0 0-8,0 0-14,0 0-8,0 0-2,0 0 4,0 0-1,0 0-3,-2 12 5,4-6-6,0 1-1,-2 2-3,0 1-3,-2 3-14,2 3-3,-2-2 22,-3 4-15,2 0-13,0 0-12,1-1 5,-2 0-11,0-1-8,2 1-16,-1 0 5,1-1-4,-1 0-13,2-3 7,0-2-8,-2-1-10,1 1 2,-1-1-2,3-3-8,-1 1-4,1-1 1,-1-1-5,1-1-4,-2 2-7,1-3 1,1-2-10,1 2 5,-1-4-4,0 8-15,0-5-15,0-3-20,0 5-9,0-5-13,0 4-16,0-4-17,0 0-14,0 5-13,0-5-22,0 0-21,0 0-26,0 0-36,0 0-28,0 0-25,-4-17-232,2 13-552,2-4 245</inkml:trace>
  <inkml:trace contextRef="#ctx0" brushRef="#br0" timeOffset="14121.6855">10826 4752 186,'-1'-3'216,"0"-1"-19,1-1-19,0 1-22,2 0-14,4-1-13,2-2-13,1 0-13,8-1-5,0 1-8,3-2-5,8 3-8,-2-3-6,0 3-9,3 1-4,0-1-7,-2 0-3,1 4-6,0-2 0,0 4-6,-7-3-5,-3 3-5,2 3 0,-4-3-3,3 2-1,-8 1-2,2-1-6,-2 3 0,-2-1-2,0-1 1,0 4-6,-5-4 1,1 4 2,-1 0-4,-4 0-2,0 3 4,0 0 0,-4-1-2,-4 3 1,1 3-1,-1-3 2,-2 3-4,0-3 0,-3 0-2,0 3-2,2-4 5,-2 0-2,-1 3 3,-2-2-4,4-2 1,-2 0 3,0 1-2,1-1-1,0-3 0,1 0 1,2-2-1,0 3-3,0-1 3,0-2-4,-1 1 2,2 0 0,1-2 0,0-2 2,1 3 2,2-2-1,-1 0-1,0-2 2,2 0 1,0 2-2,-1-1 3,5-2-1,0 0 5,-3 3 3,3-3-6,0 0-2,0 0 0,0 0 2,0 0-5,11-10 4,-5 7-3,4-1 4,2-2 0,2 2-4,-3-2 3,8 0-3,-1-1 3,1 1 3,4 2 1,-2-1 4,1 1-7,-1 1 1,6-2 1,-8 3-4,2 4 3,-1-2 0,-1 0-4,0 2 0,-2 1-2,-3 0 0,-1 1 2,0-2-1,-2 3-2,-2 1 6,1 0 3,-5-2 4,2 3 5,-3-1 1,0 2-1,-2-4 4,-1 4-3,-1 1 6,-1 0 4,0-1-1,-4 2-2,1-2-2,-2 0-3,0 0 5,-4 2-1,1-2-2,-2 3 6,-6-1-6,4 0-1,2-3 3,-6 2-6,-2 0 2,1-1 2,-2 0-1,-2 1 6,2-5-5,2 4 6,-3-3-3,1-1 2,-1 1-5,-2-4 2,4 1 0,1-2-3,-6 0 4,4 0-6,3-3 0,2 1-6,-2-1 5,1 2-4,4-3-3,-3 2 0,2 0-10,1-3-9,-2 3-8,4 0-18,1 2-17,-2-3-17,4 3-24,3-2-29,-5 1-29,3 0-45,2-3-42,2 2-238,-4-1-511,6 3 226</inkml:trace>
  <inkml:trace contextRef="#ctx0" brushRef="#br0" timeOffset="14999.8677">11499 5864 50,'2'-5'184,"-4"-2"-6,0 0-13,0 0 1,1 1-8,-2 1-14,-1-2-15,0 1-14,-1 2-11,-2 0-1,-1-1-2,-1 0-12,-1 5-4,1-3-7,-3 1-8,0 0-7,-4 1-11,-2 2 2,0 2-5,0 1-3,2-1-3,-3 6-2,-3-4 2,3 2-1,0 1-2,-3 0-6,-4 4 6,7-3 4,-4 3-9,-1 2 3,1-1 0,6-1-1,-6 1-2,8-2 4,-7 6 0,2 0-4,6-3 0,-2-1 4,5 1-6,-2 0 2,4-1-2,0 3-2,2-2-2,0-2 1,2-1-3,5 1-3,0 0 9,0 2-12,0-6 1,5 4-2,2 0-1,3 0-2,5-2 3,-1-1 3,5 2-2,6-1 1,2-2 2,3-3 1,0 0-1,4-3-2,-2 1-3,5-4 7,-3-1-12,-2 2 2,0 0-2,-1-2-8,-11-1 4,1 1 2,-2 0-4,-1-1 0,-4 3 0,-2-1 0,-2-2-7,-4 2-2,1-1-7,-1 1-16,-2 0-15,-4 1-17,6-1-26,-6 1-26,0 0-34,0 0-35,0 0-36,0 0-42,0 0-159,0 0-448,0 0 199</inkml:trace>
  <inkml:trace contextRef="#ctx0" brushRef="#br0" timeOffset="15772.5808">11137 6917 49,'0'-3'218,"0"3"-9,0-10-6,0 8-4,-1-3-2,-2 0-2,3 5-4,0-7-7,0 7-2,0-2-5,0 2-2,0-8-1,0 8-8,0 0-13,-1-3-2,1 3-14,0 0-3,0 0 4,0 0-24,0 0-7,0 0 4,0 0-1,0 0 3,-4 13-12,4-8-8,-4 6-2,4-1 7,0 0-8,0 3-6,-1-1-2,-2 2-11,2-2-7,1 5-5,-5 0-5,5-5-1,0 4-6,0 1-4,-1-2-2,1-3-3,-3 1-6,3-1-1,0-2-4,0 1-4,-1-3-4,2-2 1,-1 2-6,-1-2-8,1-2-15,-3 1-10,3 0-24,3-1-17,-3-4-23,-3 4-13,3-4-11,3 4-20,-3-4-16,0 0-15,0 0-23,4 3-32,-4-3-29,0 0-31,0 0-33,1-13-196,-2 6-543,-2 1 241</inkml:trace>
  <inkml:trace contextRef="#ctx0" brushRef="#br0" timeOffset="16186.0047">10903 6903 163,'0'0'203,"0"-4"-15,0 0-22,0-2-15,5 2-10,-1 2-5,1-1-4,8-3-7,-3 0-11,3 3-3,2-1-4,2-3-5,5 3-4,-1 0-5,7 0-6,0 0 2,2 3-10,3 0-5,-2-1-6,-2 2-4,3 2-5,0 3-3,0 0-7,-4-1-3,4 2-3,-5 3 1,-8-3-8,-1 6 1,-1-5 2,-1 5-4,-3 0-2,1 1-1,-4-1 0,-3-1 0,0 0 3,0 3-1,-5-2 6,2 1 1,-4 0-6,0-3-10,-2 2 5,-1 0-2,-1-2 1,-6 4-1,2 1-2,-4-1 2,0-1-2,-2-1-3,-3-1 9,2 2-12,-5-3-3,3 1 3,-10 3-1,-1-5-4,1 2-1,-3-4-2,1 1 4,-3-3-5,-1 2-4,1-3-2,4-3 0,-4 2-8,-2-2-13,3-1-10,0 0-13,5 4-8,4-4-19,4 0-21,0 1-15,2-1-21,5 0-18,2 0-45,0 0-33,4-1-220,0-3-475,3 2 211</inkml:trace>
  <inkml:trace contextRef="#ctx0" brushRef="#br0" timeOffset="16941.9631">10958 7782 37,'0'0'215,"0"0"-14,0 0-15,0 0-10,0 0-13,0 0-8,0 0-5,0 0-12,0 0-8,21-1-6,-15 1 0,9-2-5,-2 1-7,6-2-8,-2 2-1,3 0-7,3-3-12,4 2-2,1-1-11,-1 2-6,0-1-3,-7 2-11,1-4-1,-2 3-5,0-1-8,0 2-3,-5-1-9,-2 1-17,-2 0-8,-1-1-22,-3 1-17,3-2-12,-9 2-19,9 0-8,-9 0-11,4 3-6,-4-3-13,0 0-4,0 0-17,0 0-17,-9 8-4,1-8-22,-3 3-109,2-2-305,-5 1 134</inkml:trace>
  <inkml:trace contextRef="#ctx0" brushRef="#br0" timeOffset="17521.9449">10917 7836 30,'0'0'225,"0"0"-16,0 0-15,0 0-11,0 0-16,0 0-10,0 0-9,0 0-9,0 0-10,0 0-8,0 0-6,0 0-12,0 0-10,0 0-6,0 0-2,0 0-1,0 0-2,4 5 5,-4-1 3,0 3-4,0-2-1,0 1 0,0 3 0,0 1-6,0-2-3,0 2-3,0 3-2,0 2 5,-1 0-3,-2 0 0,3-1-9,-1 0 3,1-1-7,1-1 3,-1 2 5,4-2-1,-4 0-6,0 2-13,0-2 3,0-1 0,1 1-3,2 0-9,-2-2 3,-1 1 8,5-2-18,-5 2 7,0-2 0,2 1-10,-2-2-2,0 0-2,2 0 4,3 0-6,-5-2-4,3 0 3,-3 0-1,0-2-1,2 0-4,1 1-7,1 0 13,-3-1-10,3-1-8,-3 0 2,4 0-2,-2-1 11,-3-2-5,2 5-2,2-3 7,0-1 3,-4-1 0,9 2-4,-3-1 3,-1 0-1,-5-1-5,13 0 14,-4 0-14,3-1 2,-1 0-2,2-1-3,6 1 0,-2-2-2,2-1 5,0 2-4,0-3-2,-2 2-5,6 0 2,-4-2 1,-1 3 4,1-2-4,-2 1 0,-5 2-14,-1 0 1,0 0-26,-2-2-6,-3 3-21,-1 0-12,2-1-8,-7 1-9,10 0-7,-10 0-7,8-1-4,-8 1-14,5 0-6,-5 0-8,0 0-8,11 0-9,-11 0-8,7-2-16,-7 2-11,5-2-20,-5 2-28,1-3-168,-1 3-439,-1-5 195</inkml:trace>
  <inkml:trace contextRef="#ctx0" brushRef="#br0" timeOffset="17885.9735">10926 8090 169,'-9'0'268,"9"0"-20,0 0-15,-9 0-17,9 0-23,0 0-13,0 0-8,0 0 1,0 0-7,0 0-14,25-2-5,-10 0-11,5 2-14,1-1-8,1-1-6,7 0-11,0-1-5,3 3-12,0-3 0,-1 1-13,-1-2-22,0-1-2,-1 2-3,-1 0-3,-9 3 0,0-1-12,-3-2-1,-2 2-2,-5 0 0,-4 0-13,3 1-9,-8 0-6,10 0-11,-10 0-9,8-2-17,-8 2-16,0 0-26,0 0-31,0 0-39,0 0-57,0 0-255,0 0-505,0 0 223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4:11.54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12542 7841 164,'-6'-1'154,"6"1"-14,-4-4-13,4 4-16,0 0-9,-3-1-14,3 1-6,0 0-8,0 0-7,0 0-11,0 0 1,0 12 5,2-6-3,-1-1 0,1 2-4,0 1-5,2 1-5,-2 0-5,2 0-5,-1 2-2,0-3 1,-1 4-5,2-1-3,-1-1-1,0 0-3,2 0 2,-1 0-3,-1 1 1,-1-5-10,1 2 4,-1 0-1,1 0-1,0-2 3,1 1 0,-2-2-2,1 0 1,-1 0-4,3-2 3,-4 0 7,5-2 11,0 2-1,4-6 1,4 1 3,-2-2-1,8-3-6,1-2 1,3-3-1,8-4-3,-4 1-6,3-1-4,-1-4 3,15-4-3,-12 5 0,0 0-4,12-6 3,-13 7 0,1-2-6,2 2 4,-3 0 1,-3 3-4,-1-1-2,-3 5 3,-3-2-4,-4 4-2,-3-1 3,-3 3-1,-3 2 0,4 1-2,-7 1 0,1-2-3,-2 2 1,0 2 2,-1-3 1,1 4-1,0-1-2,-5 1 0,5-3-1,-5 3 0,0 0-9,7 0-5,-7 0-7,0 0-9,4 4-9,-4-4-17,2 4-19,-2-4-15,0 0-24,0 6-16,5-4-17,-4 2-29,1-2-112,-2-2-308,3 3 137</inkml:trace>
  <inkml:trace contextRef="#ctx0" brushRef="#br0" timeOffset="952.225">14251 8101 95,'0'0'154,"0"0"-11,0 0-3,0 0-5,0 0-11,0 0-9,0-4-8,0 4-3,0 0-2,0 0-9,0 0-3,0 0-9,0 0-5,0 0-4,0 0-10,0 0-4,0 0-3,0 0-7,0 0-5,0 0-3,0 0-5,0 0-3,0 0-5,0 0-2,0 0-1,0 0 1,0 0 0,-3 13-1,5-9 3,-2 2-4,0 0-1,1 3 0,-1 0 2,0 3 0,0-4-2,1 0 0,-1 1-3,2 0-1,0 0 0,-2 0-5,3 1 3,-3-3-6,2 0 3,0 1-2,-1-2 0,0 0-5,0 0 0,-1-1 2,4 1-3,-3-1 0,-1-2 2,2 1-1,-2-4 1,1 5 1,0-1-4,-1-4 1,3 4 6,-3-4 4,6 0 2,-6 0-3,14-8 1,-4 4-4,5-4-1,1-4 1,0 2-4,1-2 2,8-3 1,0-2-6,-1 1 0,2 1 2,-1-4-2,0 1 2,0 0-5,-3 0-1,5-2-6,-3 1 4,2 0-2,-2 0-1,-3 0 5,3 0-2,-1 2 0,0-1 0,-3 0-2,2 1 1,1 0 2,-6 5 3,-2-1-3,3-1 7,-1 4 1,-7 2-5,0 2 1,-2-2 2,-1 1 0,0 4-3,-1-1 0,-2 0-1,0 1 2,0 0-3,-2 2 4,1-3-5,-3 4-2,4-2 2,-4 2-4,0 0-9,3-3-8,-3 3-18,0 0-14,0 0-21,0 0-15,0 0-20,0 0-29,0 0-23,0 0-170,0 0-357,0 0 158</inkml:trace>
  <inkml:trace contextRef="#ctx0" brushRef="#br0" timeOffset="3270.9935">16361 8070 112,'0'0'159,"0"0"-11,0 0-6,0 0-6,0 0-15,0 0 4,0 0-12,0 0-4,-7-1-9,7 1-11,0 0-5,0 0-13,0 0-4,0 0-10,0 0-3,0 0 1,3 10-1,-3-10-10,1 7 10,2 0 8,-2 0 0,-1 1-8,3 1-6,-3 0-4,2 1-3,-1 0-5,-1 1-1,0 0-4,0 0-3,3 1-4,-2-1-1,-1-2-4,4-2 0,-1 0 0,-2 0-3,0 1-2,2-3-4,-3-2 2,4 2-1,-2-1-1,0 0-2,4-1-1,-2 0 0,-1-1 3,3-1 2,-6-1 2,10-1 0,-3 0-5,4-5 5,0 1-3,2-4 1,2-1 4,8-7-4,-2-1-2,-1-3-1,6 3 5,1-5-5,-3 1 8,3-1-6,1 1 3,0-3-2,1 0 4,8-8-4,-11 12-2,2 0 0,-4 0 0,3 0-3,1 4 1,-3-3 0,0 6-2,-10 1 1,3 1-1,-1 2-2,-3 1 3,-4 3-6,2 0 3,-6 2 0,1 0-1,-2 1-1,0 0-3,-2 1 5,0 0-2,0-1-3,-3 3 0,3-4-4,-3 4-4,3-1-8,-3 1 0,4-3-4,-4 3-7,0 0-9,2-3-3,-2 3-8,0 0-12,0 0-9,0 0-12,0 0-8,0 0-14,0 0-22,8 6-5,-8-6-12,4 4-27,-3-1-113,-1-3-306,3 4 135</inkml:trace>
  <inkml:trace contextRef="#ctx0" brushRef="#br0" timeOffset="4091.9636">17980 8053 67,'0'0'168,"0"0"-12,-3-4-10,3 4-2,0 0-12,0 0-5,0 0-13,0 0-7,0 0-9,0 0-9,0 0-6,0 0-8,0 0-5,0 0-5,0 0-3,0 0-4,0 0-2,3 12 1,-2-6-8,2 0 1,-1 0-2,-1 1-1,2 2 0,1 0-8,-2 1-2,2 0-6,-4-1 2,4 1-3,-3 0 4,3-3 1,-2 1-4,3 1 1,-3-4-4,1 0-2,-1 0-3,0 0-5,1 1 3,2-2 2,-3 0 6,1-1 7,3-1 1,0 0-1,-1 0-2,5-4-1,2 0 4,3-3-1,6 0-4,-1-4 3,7-3 0,4-5-5,-1 0-1,15-5-1,-2-5-4,2 3-1,-3-1-1,0 0-4,2-4-2,2 4-1,-13 5 2,-2 2 1,2-2-5,0 3-4,-1-4 3,-4 3-3,2-1-4,-5 5 1,1-1 4,-8 5-2,1 1-4,-4-2 1,-2 2-1,-1 2-2,0 2-2,-6 0 6,4-1-2,-4 2-2,-1 3 1,1-4-1,-3 2-6,2 1-6,-1-1-11,-4 3-9,5-4-12,-5 3-13,0 1-20,0 0-18,0 0-35,0 0-24,9-2-33,-9 2-28,0 0-166,0 0-410,0 0 181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48:43.05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12540 6984 79,'0'0'154,"0"0"-6,0 0-19,0 0-12,0 0-7,-5 2-4,5-2-9,0 0-8,0 0-4,0 0-10,0 0 0,0 0-12,0 0 0,0 0-9,0 0-2,4 6 6,-4-6 11,1 7-3,3-2-2,-2 0-6,1-1-3,1 3-4,0 0 0,1 0-7,-3-1-3,4 5 0,1-5-2,-2 6-6,4-3 3,-5 1-4,4 0-2,-3-1-3,-1 1-4,2-2 1,-1 1-4,0-2-1,4 1 0,-4-3-2,4 0-1,0 1-1,0-3 5,0-1 5,5-1-1,3-4-5,3-2 1,-1 1-5,7-6 1,5 0-2,-6-1 1,7-2 0,-4 1-3,3-5 2,1 2-4,0-4 1,1 1 2,9-8-1,-10 5 7,-2 1 2,12-8 5,-14 8 4,2 0-1,0 1-3,0 4 4,-4-4-9,-8 9-4,0-1-1,-3 3 0,-6 2-4,-3 2 2,1 0-3,-2 1-1,1 1 5,-3-1-6,-1 1-1,2-1-3,-4 3-1,0 0 3,0 0-3,0 0 1,0 0-2,0 0-8,0 0-4,0 0-10,-17 6-10,13-4-12,4-2-14,-4 2-28,4-2-26,-5 3-33,5-3-13,0 0-28,0 0-189,-3 2-402,3-2 179</inkml:trace>
  <inkml:trace contextRef="#ctx0" brushRef="#br0" timeOffset="942.3873">14513 6914 57,'0'0'128,"0"0"-15,0 0-5,0 0-6,0 0-7,0 0 3,0 0 3,13 10-11,-8-5 3,-1 2 4,0-3-11,2 4-4,0 0-8,-2 1-7,3 1 1,-2 2-3,2-3-2,-2 4-4,-1-4-2,0 5-3,3-6-12,-4 4 2,5 0-5,-6-2 1,1-1-4,2 1 3,-3-3-4,1-1 0,1 0-2,-1-1-3,3 1 1,-2-1 1,-3-1-4,6-2 8,-5 0 1,5-1 6,-1-1-3,8-3 1,-1 1-4,5-3-3,2-2-3,7-3-3,1-4-2,0 2-4,-1-4-2,5-1-1,-1-1 2,3-2-3,2 2 2,-5-5 0,13-6 11,0 5 8,0 0-4,-12 2-4,2 4-3,-5 1 3,-1 0-6,3 3-3,-7 2-3,3 0-2,-10 3-3,-1 1 1,0-1 1,-5 4-3,-2 0-3,-1 1 1,-3 1-2,2 0-3,-3 1-1,-2 1-5,5-2 0,-7 3-5,5-3-7,-5 3-6,4-3-3,-4 3 1,0 0-9,0 0-5,3-2-7,-3 2-10,0 0-12,0 0-17,0 0-13,0 0-16,0 0-12,0 0-10,0 0-16,0 0-21,0 0-157,0 0-352,0 0 156</inkml:trace>
  <inkml:trace contextRef="#ctx0" brushRef="#br0" timeOffset="3459.5968">16579 6822 106,'0'0'125,"3"-2"-19,-3 2-6,1-3-10,-1 3-10,0 0-8,0 0 5,0 0 8,0 0 3,12 5-12,-10-2-6,-2-3-10,4 7-2,-1-2 3,-2 1-3,4 1-4,-4-1-4,2 3 0,-2 0-7,2 2 2,-1-1-5,2-2-7,-1 3 1,-1-4 0,1 1-13,-2-1 2,5 1 3,-2-2-4,0 0 2,0 0 8,0-1 0,1 0-12,0 1 4,0-2 0,0 0 4,0-2 5,2 1 4,0-2-2,3-1 1,3-3 1,5 2 1,0-3 0,10-3-8,0 0 2,3-3-6,4-2 1,-2-3-1,13-4 2,2-3-4,-13 8 3,9-9-3,5 0 7,-3 3 0,-13 3 0,16-4 3,-4-3-2,-10 8-4,0-1 2,-2 2-5,-4 0 1,2 2-2,-5 2-5,-8 2-2,-2 3-1,-3 1 2,-3-2-5,0 4-2,-5 1 1,2-1 0,-3 1-1,3 0-4,-7 2-2,4-2-1,-4 2 1,5-2 1,-5 2-11,0 0-4,4-1-8,-4 1-8,0 0-8,0 0-8,0 0-10,0 0-10,0 0-13,-17 5-20,17-5-16,-6 3-4,3-2-21,-2 0-21,5-1-15,-5 4-133,-1-3-329,2 1 146</inkml:trace>
  <inkml:trace contextRef="#ctx0" brushRef="#br1" timeOffset="12993.9914">940 10781 38,'4'-5'143,"1"0"-5,-1 1-14,2-4-9,-1 0 8,4 0-10,0-2-9,0 4-6,0-4-11,2 3-3,2-5-12,-2 6-5,0-3-5,1 4-3,4-1-11,-4-1 1,2 2-3,-3 0-12,3 2-5,-4-1 1,2 0-4,-1 3-1,1 1-10,-3-3 7,0 3-5,-3 3-6,1-3 4,-1 2 1,-1 1-5,0 2 1,-1-1 1,0 3-3,0-2-4,-3 5 1,3 0 2,-3 0-1,-1 1 0,0 2 6,0-3 0,-1 4-5,-3 1-6,-2-1 2,0 3-2,-5 0 0,2-3 6,0 1-4,-5-3 0,4 4 0,-3-3 0,-1 4-3,1-3 3,-3-1-3,4 1-2,-3-2-1,2-2 3,2-3 1,0 0-3,1 0 0,0-2 2,3 2 0,1-3 6,2 2-9,-1-4 5,0 1 10,-1 0 2,6-1-3,0-2 1,-3 2-4,3-2 2,0 0-4,0 0 1,0 0-7,0 0 9,0 0 6,0 0-3,20-3 3,-9 1-3,1 0 6,1-1 0,5-1-3,0 0 3,1 1-1,0 1 1,4-1-17,-2 0 10,3 3 2,3-2-6,-8 0 1,1 1 2,-1 1-4,0 0-2,-2 0-3,-2 0 4,-2 0-3,0 0 4,-1 0-1,1 1 0,-2 1-4,-3-1 2,-2-1-1,3 0-2,-3 0 2,1 0 1,-1 1-9,-2-1-5,-4 0-5,9 0-11,-9 0-2,7 3-21,-7-3-17,0 0-20,0 0-22,0 0-32,5-4-39,-5 4-110,0 0-311,0 0 139</inkml:trace>
  <inkml:trace contextRef="#ctx0" brushRef="#br1" timeOffset="13577.5132">1451 10557 102,'1'-2'168,"1"-3"-16,-2 5-11,6-4-20,-4 3 0,-2 1-16,0 0-3,0 0-13,17 4-2,-10-2-9,3 5-4,-1-1-5,-4 2-12,1-1-3,2 2-3,-3 0-3,2 1-6,0-3-1,-4 3 1,4 0-3,-3-1-3,0-1-3,-3-2-4,0 5-1,2-5-2,-3 1 1,0-2-4,0 1-4,0-6-3,0 8-1,0-2 9,-3-2 2,3-4 2,-1 4 14,1-4 10,-5 4 6,5-4-1,0 0-3,0 0 3,0 0-3,0 0-3,-19-10-3,16 3-8,-2 0-5,1-1 1,2-1-4,0 0-5,2-2-4,-1 2-4,1 0-4,3-2 1,-1 0-2,4-1-2,1-1-1,0 1-3,1 6 0,0-5-2,0 4 3,2-1-2,-1 2-3,1-3 0,3 4 0,-4 1-3,0-1 2,4 4-1,-3-2-3,-1 0 0,2 2 1,-3 2-1,2-1-2,-3 2 1,1 2 0,0-3 2,0 6-4,-3-2 0,1-1 4,-2 3-2,0 0 0,-1 0 0,0-2 1,0 5-5,-3-2 1,3 1-4,-2 0 1,-1 0-1,0 2-5,-3-2-3,-1-1-5,2 1-6,-2 1-9,3-2-6,-2 3-9,1-6-11,-1 3-16,-2-1-17,4-1-13,-2-4-14,3-2-12,-2 8-19,2-8-14,-2 5-119,2-5-311,0 0 138</inkml:trace>
  <inkml:trace contextRef="#ctx0" brushRef="#br1" timeOffset="14262.466">2085 10579 49,'0'0'148,"3"-4"-11,0 1-14,-3 3-16,2-8-9,-2 5-1,0 3-3,1-5-9,-2 0-7,2 2-2,-1-2-6,-3 1 0,2-1-14,-2 0-4,0 0-2,-1 3-13,0-2 0,-1 0-8,0 2-2,-3 0-4,3-1 3,-3 1-2,2 2-8,-2 0-4,8 0 0,-15 5 0,7-4-3,-2 6 4,0-3-5,2 1-1,-1 2 2,1 1-5,1 1-2,-1 1-2,2 1 6,2-1-1,1 2-4,0-1-6,1 1 15,0-3-6,4 1-2,-2 1 0,3-1 0,-1-3 2,1 1-6,2 1-2,0-4 5,1 1 5,2-2 5,-2-1 4,6 1 7,-4-4 0,2 0 5,4-2-2,-5 1-1,0-3 7,2 0 6,0 1-11,-5-4 7,7 1 2,-4-1 2,-3-1-4,2 0 2,-3-1-4,3 0-6,-3 0-2,0 0 0,-4-4-5,4-1-1,-1-2-3,-2 0 1,1 0-1,-3-2-8,0-1-10,-3 2 4,1-2-3,-2 1-3,-1 2 3,3-1-1,-1-1 3,-2 2-2,1 1-5,-1 3 2,0-1 4,-1 3-8,5 0 7,-5 2 2,5 1-1,-2 0-7,1 2 16,-1 1 5,2-1 2,-2 2-1,3 3 0,-2-6-6,-2 5 0,4 1-4,0 0 2,0 0 5,0 0 5,0 0 12,5 12 6,-1-2 4,1 1 17,0 4 2,1 2-4,1 0 1,0 0 4,0 2 3,-1-1 5,1 3-11,-1 5-1,0-9-6,-2 2-3,0 0 2,1 0-1,-1 6-11,-3-7 3,3 0-1,-1-2-4,-2 3-2,1-7-6,0 6-1,-2-5-5,1 2 0,0-3-2,-1-1-10,0 2-5,2-3-15,-4 2-23,2 0-17,0-2-16,2-1-33,-2-1-37,-2 0-48,6-1-43,-8-1-201,4 1-468,0-7 207</inkml:trace>
  <inkml:trace contextRef="#ctx0" brushRef="#br1" timeOffset="64477.756">2804 10597 9,'0'0'152,"0"0"-7,0 0-7,5 0-5,-5 0-5,0 0-7,0 0-11,0 0-5,0 0-11,0 0-13,0 0-8,0 0-2,0 0-18,0 0 7,0 0-12,2 4-10,-2-4 7,0 0-8,0 0 1,0 0-3,0 0-6,0 0 10,-6 6-5,6-6 2,-7 2 3,2 0-5,1-1-3,-1 1-3,-2-2 4,7 0-7,-13 0-4,6 0 7,-1-3-2,2 3 5,-1-1-5,-1 0-3,0-2 0,-1 1 2,0-1-4,0-1-3,-1 3-6,-3-3 3,4 0 0,-1-2-5,6 4 5,-6 0-1,3-2-5,1 0-5,2-1 8,0 2-2,2 1-6,-2-2 3,0-2-2,3 1 1,0 2 0,1-4-3,2 1 0,2 1-1,-4 0-2,6-2 1,2 0-2,-3-1 4,0 1-5,4 1 1,-4 0 2,3-1 1,1 0-3,1-1-3,-1 2 2,0 0 1,0 0 2,-1 0-5,1 2 5,-3-3-5,3 4 4,-4-1-1,0 1 2,0 0-6,-1-2 5,1 2-1,-2 1 1,2-2-3,-5 4 5,5-3-2,-5 3 1,4-2-1,-4 2 0,2-4-2,-2 4 0,0 0 0,0 0 1,0 0 0,0 0-4,6-1 3,-6 1-5,0 0 4,0 0 0,0 0 0,0 9-1,0-6-1,0 2 3,1 2-1,-1-3 1,1 4-4,0 1 4,1 1 0,1 6 3,2 1-3,-1 1 2,0-1 1,1 8-4,-1 3 11,0-3-9,-1 2 0,-2 1 0,5 0 3,-5 2 1,1-4-2,-1 1 0,2 2 0,-1-4 0,-2-6-1,4 6-2,-4-6 2,1-2 3,3 2-4,-3-2 1,2-2 1,-3 2 1,1-3 1,0-3-2,1 1-3,2-1 1,-4 0-2,2-1 3,-2-2 0,0 1 1,-2-1 1,2 1 1,0-1 2,0-1-7,-2-2 4,2 2 0,-2-2 0,2 0-1,0-1-3,-2 0 4,2 0 0,0-4 1,-1 5-4,1-5 1,0 4 5,0-4-2,0 0 2,-1 4-2,1-4-2,0 0 0,-4 1 3,4-1-4,-9 0 4,9 0 4,-9 0-2,9 0 3,-9-2-1,4 0-2,0 0 1,-1 1-3,-1-1 1,0-1-1,0-1-1,1 2 1,-3-3-4,0-1 3,3 4 0,-4-3-6,4 1 1,-4-2 4,5 0-5,-4 3 5,8 1-1,-7-1-1,3 0-2,1-3 2,-1 3-3,1 2-2,-1-2 2,1-1-1,4 4 2,-6-4-2,3 1 0,3 3 2,-4-3-3,4 3-4,0 0-6,0 0 3,0 0-2,0 0 4,0 0-2,0 0 2,0 0 2,8 15-3,-3-12 2,0 1 4,-1 3-4,5-1 3,-2-3-1,0 1 1,-3 1 0,5-2 3,0 1 2,3-1-4,-2 1 3,0-1-1,3-3 1,-1 3 4,0-3-5,-2-3 3,0 3-1,2 0 1,-2 0-6,0-3 4,2 3 5,-3-4-3,1 2 0,1-2 1,0 0-6,-5-5 1,7 6 1,-7-3 1,4-2-4,1 0 2,-2-2 2,0 1-1,1 0 0,-3-2-2,1-3 7,4 1-2,-6 2 0,0-4 0,-1 3-2,1-4 1,-2 0-1,-1 2 2,1-4-1,-1 2 3,-1 0 0,1-2-6,-1 1 2,2 3 1,-4-3-1,0 2 3,3-3 1,-2 4-3,0 0-1,-2 0 2,4-1-6,-3 5-3,0-1 11,2 1-2,-4-1-2,0 1 2,1 0 0,0 3 1,1-1-6,-3 0 0,3 1-2,0 0 0,0 0 5,-2 2-6,0-2 2,1 1-3,-2 1-2,2-1-1,1 1 3,0 1 1,-2-2-1,2 3 0,0 3 1,-2-7 1,-1 5 1,3 2-2,0 0 3,-2-6 5,2 6-8,0 0 5,0 0 0,-2-3-5,2 3 3,0 0 1,0 0-2,0 0 1,0 0 2,0 0 0,0 0-8,0 0 5,0 0-2,0 0 6,0 0 1,0 0 3,0 0-1,0 0 8,6 11-6,-3-6 5,-1 0 3,-1 1-5,-1 1 1,2 0-2,0-2 8,2 4 7,-4-1-3,3 2 3,-2-2-4,0 3 12,1 0-1,0 7 5,2-2-1,-4 0 7,0-1 0,0 2-5,1-4 4,-1 3-3,3 2 1,-1-1 4,-2 2 1,0-1-4,1 0-2,-1-1 0,-1 5 0,2-3-3,-1 0-2,-1-1 0,1 1 2,1-1-2,-2 0 2,1 2-6,0-1 0,0 0-2,1-3-2,2-2-5,-2-4 0,2 3 0,-3-3-1,5 2-2,-5-4 2,1 0-2,2-3 0,-2 0 1,2 1-3,-3-1 9,2-2-7,2-1 1,-3 0-1,-1-2-3,4 5 3,0-3 2,-4-2-3,0 0-4,0 0 4,14-8-4,-6 5 3,-2-4-6,3 2-1,-1-2-4,2-1-9,-2 0-11,-1-1-10,1 1-13,0-1-7,-1 0-7,1 1-13,0 1-14,-2-3-5,-1 2-25,0-2-20,0 0-12,-1 2-24,0 0-44,-3 0-126,1 2-367,-2-1 162</inkml:trace>
  <inkml:trace contextRef="#ctx0" brushRef="#br1" timeOffset="64752.4426">3043 10772 87,'0'0'186,"0"0"-6,9-8-9,-2 5-18,-1-1-14,4 1-15,-1-4-11,-1 4-17,3-2 5,-2-2-17,-1 4-11,1-2-5,-3-2-4,2 3-12,-4 2 7,1 1-18,0-3-15,-5 4-13,9-5-16,-9 5-8,5-1-18,-5 1-16,0 0-10,9-2-22,-9 2-13,4-3-11,-4 3-30,0 0-84,0 0-233,0 0 104</inkml:trace>
  <inkml:trace contextRef="#ctx0" brushRef="#br1" timeOffset="65754.4481">3498 11025 87,'0'0'169,"0"0"-5,0 0-2,0 0-10,9-4 0,-8 1-2,3-1-7,-4 4-9,5-4-7,-2-1-1,-2 3-3,4-4-4,-5 6-1,1-5-15,2-1-13,-3 4-10,0-3-6,0 5 1,0-7-20,-3 4-16,3 3-17,-3-8-15,-1 7-19,1-2-14,3 3-20,-5-2-21,5 2-27,-9 0-16,9 0-7,-12 5-18,5-2-26,-3 2-124,0-1-307,1 1 137</inkml:trace>
  <inkml:trace contextRef="#ctx0" brushRef="#br1" timeOffset="66358.2019">1468 11351 9,'0'0'100,"0"0"-5,0 0-14,0 0 12,0 0-7,0 0-10,0 0-5,0 0 0,0 0-11,0 0-3,0 0 1,0 0-7,0 0-7,0 0 12,0 0-3,11-4 7,-4 4-4,5-1 14,2-1-8,8 0 2,6 0-1,3-2 1,0 0-9,2 1 6,4-2-5,4 0-5,11 4 1,6-6 0,-1 1-4,-2-1-9,4 1-1,-7 3-5,3-1 0,0-2-3,-14 2-6,9 1 0,3-4-1,-14 2 2,-2 2-5,1-2-4,-2 1-4,-1 2-6,-6-2-7,-7 1-2,-3-1 1,-5 4 0,-1-1-3,-1 0-4,-4-1 0,1 1 2,-4 1-1,1-1 7,-6 1-7,7 0 6,-7 0-1,0 0-7,0 0-5,0 0-12,0 0-4,0 0-6,0 0-1,0 0-13,-18-3-17,18 3-10,-12 0-12,6 0-7,6 0-1,-15 0-37,6 0-93,-4 0-246,2 0 110</inkml:trace>
  <inkml:trace contextRef="#ctx0" brushRef="#br1" timeOffset="66680.1075">1963 11397 55,'31'-1'153,"1"1"-6,4-3-9,5 2 2,14-6-14,-2 3-8,5 2-9,-1-1-4,0-4-3,0 5-8,3-1-2,-2-2-7,-6-3-10,4 3-11,-3-5-8,-19 6-4,3 1-3,-6-3-10,-1 2 0,0-3-2,-8 3-4,-3 1-3,-4-1-5,-2 1 1,-4-1-2,-3 3-6,2 0 11,-2-1-11,-3 1-3,-3 1-2,8 0-8,-8 0-8,0 0-16,7 0-19,-7 0-17,0 0-28,-1 6-18,1-6-33,0 0-146,-4 6-303,4-6 134</inkml:trace>
  <inkml:trace contextRef="#ctx0" brushRef="#br1" timeOffset="75911.382">963 11792 104,'0'0'118,"-4"-1"0,4 1-22,0 0-12,0 0 9,0 0-12,-6-1-4,6 1-8,0 0-6,0 0-1,-9 1 1,9-1-5,0 0-7,0 0-2,-8 1-12,4 1 3,4-2-1,0 0-8,-5 4 1,4 0-3,-3-1-3,1 2 1,0 2-8,0-4 1,-2 2 0,1 1 5,0-1-5,3 0-1,-4 1 1,2 1 3,-1-1-3,3 2-1,-5-1 3,5 0-3,-2 3-6,3-1 2,-4 1-1,2 0-4,-1 1 0,2-1 0,-2 1-2,2-2 4,1 2-1,-1 3-10,1-3 14,0-1-5,1 4-2,-1-4-1,1 2-1,0 2 6,2-4-1,-2 2-2,1-2-1,-1 1-3,1-2 10,2 3-9,1-2 5,-1-1-3,0 4 1,0-5 1,1 2-4,-2 2-1,3-4 2,-1 1-2,0 3 0,3-3-1,-3 1 2,0 1-3,5-3 2,-3 1-3,2 0-8,-3 1 11,3-2 1,0 1-5,-1-1 4,-1-4-4,2 1 2,-1 4 3,0-6-3,0 3-1,1 0-1,0-2 4,-2-3-1,4 4 3,-2-1-12,0-2 12,0-1-6,1 0 5,1 0-4,-4-2 6,2 1-5,0-1-2,3 0 4,-5-1-8,-2-1 10,3 2-2,1-4 4,-1 2-1,-2 1 6,1-3-3,0-2 2,-1 4-1,1-4 2,1-3 0,-3 4-4,2-2 2,1 3-2,-2-5 1,2 1-1,-1-1 0,1 1 0,-3 1-1,3-2 0,-3-1-4,4 2 9,-2-5-9,0 0-3,1 4 4,-4-2 0,6 5 2,-9-5-3,4 3 3,-1-1-4,1 2-2,-2-1 2,2 2 3,-3-1-5,2 3 2,-2-3 3,0 2-6,2-4-1,-3 0 2,3 2-2,-4 2 1,4-2 1,-1 1 5,-2-3-4,-1 2-5,0-3 5,5 4 1,-4 0-4,-1-1 1,0 1 0,3 1 2,-3-1 3,0 0-4,0 3 1,-3-1-5,3 0 4,0 0-2,0 5 2,0-7-11,0 4 11,0 3-2,0-5-4,0 5 2,-6-6-2,6 6 0,0-6-1,-4 5-7,4 1 0,-4-4-7,4 4 0,-5-2 3,5 2-3,-6-2-8,6 2 1,-7 0 1,7 0 0,0 0 4,-10 0-1,10 0-1,-9 2 5,5 0 2,3 2 1,-3-3-1,-2 4-1,3-2 9,2 4-2,-3-2 0,-1 1 1,1 0-1,0 0 7,0 0-10,-1 4 6,2-2 4,-1 2-2,0-1 0,0 3-8,0 0 5,3-3 3,-2 1 3,2 2 5,1 0-7,-1-2 4,1 0-5,0 1 1,2-1 7,1 1 1,1 1-1,0 0 6,-2 0-5,5-3-1,-4 3 0,4-2 2,-1 0 1,1 4 1,-1-5-4,-2 2 1,3-2 4,1-1-4,-4-2 2,2 3 7,3 0-2,-5-1-5,5-2-3,-4 2 7,-1-4-1,0 1-2,5 0-1,-5-2 2,1-1-1,0 3 0,0-4 1,1 1-5,-2 0 4,4 0-4,-3 0 2,3-3 3,-1-2-3,0 1 2,0 0-2,0-2 4,4 2 5,-3-3-4,-3 1 4,7-2 3,-2 0-6,-3 0 3,1-1 0,-3 0-2,4-3 2,-3 2 0,1-3 0,-1 0-3,2-1-2,-2 3 5,2-4 3,-3-3-1,5 2 4,-2-3 5,0 2 1,-2-5-1,3 4 10,-4-2 2,1 0 1,0-2-7,-2 3-1,3-2-4,-3 2 0,0-1-3,0 2-3,-3-1-3,1 0-2,0 0-1,-2 5 0,1-5 1,0 5-4,-1 0 0,-1 2-6,0-2-3,-1 0-3,0 1 4,1 1-6,-2-1-1,-1 1-5,3 3-4,-2-1 0,0 2 3,-1-1-8,0 2 0,3-2-14,-3 2 4,2 0 2,1 0 2,-1 1-1,-1-2 2,0 4 0,3 2-1,-7-4 1,7 4 1,-5-3-1,5 3-3,-5-1 4,5 1 0,-8-1 1,8 1 3,0 0 0,-8 0 1,1 2-2,4 1-6,-1-2 9,-1 3 6,1 0-2,3 1-2,-3 0 1,0 2 0,3-2 4,-3 2 0,3 2-8,-2 0 10,2-1 3,0 3 0,1 1-2,0 0 1,0-1 3,0 2 2,0 0 4,0 0 0,2 1 6,-2 3 2,3-5-3,-2 4 3,3-4 1,-4 5 0,1-2 3,3 1 0,0-4-1,-4 3 9,4-1-3,-3-2-3,3 5 4,0-2-6,0 1 0,1-1-1,0 2-3,0-4 4,0-1-4,-1 3 0,1 1 1,-1-4-1,3-1-2,-4 0-1,3 3 4,-2-2-5,-1 0-1,1-2 0,2 0 1,-1 1-1,-1-3-3,0 2 4,1-2-3,-2-2-3,0 0 2,1-1-1,0-1 0,-1 1 1,2 0 0,-1-1 1,-1-4 1,0 3-1,-3-3 0,0 0 2,13 0 2,-13 0-3,9-3 0,-3 3 2,-1-4-3,4-1 2,-3-2 0,3-1-4,-1 0 0,2-1 3,2-4-1,-2 0 0,-2 5 1,2-7 0,-1 1-3,1-1 3,2-3-1,-3 1-3,2-2-1,-2 1-1,3-4 2,-5 3 1,2-6-3,1 2 6,0-1-3,-1-1 1,-1 2 3,-3 5-7,4-6 6,-5 7-4,1-1 4,-4 0-3,3 1 0,-2 2 1,0-1 2,-2 0-3,0 5 1,1 0-3,-1-2 2,-1 5-2,-1-3 1,-2 0-1,4 1 3,-2 4-5,1-2-1,-1 3 8,-1-2-5,0 1-3,2 0 0,-2 1-7,0 0-1,0 2 0,2-1-3,-3-1 1,0 3 1,2-2-7,2 4-1,-3-3 1,3 3-6,-5-3 1,5 3 2,0 0-1,0 0-2,-9 0 6,9 0-2,-5 5 0,1-3 7,2 3-2,0 0 2,-2 0-1,2 2 3,-1 2-1,-2 2 4,3-2-1,-1 5-3,1 3 2,-1 0 4,2 1 10,0 1 5,1 5 4,-2 1 9,2 3-2,2-3 8,-2-6-4,2 0 6,1 2 0,-2 3 4,0-6 0,2 2 2,-2-1-6,3-3 5,-2 2-8,2 1 0,1-3 0,1 0 2,-3-1-7,3-4 11,-2 1-12,-1-3-2,3-1-3,0 2-2,-3-1 1,2-4-5,3 0 0,1-3 5,-4 0-3,3-1 0,-3 1 0,8-2-2,-3-4-7,3 1-16,-4 0-16,1-1-18,3-1-23,-4-2-32,1 1-16,-1 2-22,1-1-31,-3 2-23,-2-1-161,-1-1-386,-1 3 171</inkml:trace>
  <inkml:trace contextRef="#ctx0" brushRef="#br1" timeOffset="77277.5327">746 12426 29,'0'0'97,"0"0"-10,0 0-5,4 4-8,-4-4 0,0 0-3,0 0-5,2 4 2,-2-4 4,0 4-6,0-4 3,4 1 7,-4-1-6,6 2-3,-6-2-7,0 0 0,0 0-4,9 0 0,-9 0 1,0 0-4,4 2 7,-4-2 1,0 0-1,6-4 1,-6 4 3,4-2-4,-4 2-1,0 0-2,8-4-3,-7 2 0,3 0-6,-1-2-10,0 0 3,0-1-2,0 3 2,-1-4-5,1 1-1,-1-1 3,1 2-4,0-3-5,0 3-1,1-5-1,-1 4 0,-2-3-2,3 2 1,-3-5-1,2 5-2,-2-5-1,3 3-1,-3 2-3,3-2 5,-2 0 0,-2 3 1,4-3-1,-1 1-2,-3 1 0,1 0 2,0-3 1,0 4-4,1-2 3,0 0-2,0-2-3,-2 3-2,1 0 0,0-1-4,-1 0 1,4 0 1,-4 2 0,0-2-5,0 0 1,0 3-4,0-5 2,0 2 1,1 3-2,-1-4 0,2 3 4,-1-1-2,-1 0 2,2 1 7,-2-1-5,2-1-1,-2 1-2,0 1-2,2-4-1,-2 3 0,0 0-3,1-1 10,-1 2-9,2-3-1,-1 3-1,0-2 3,1 2-1,-1-2-2,-1 0-2,2 4 0,1-4 3,-3 2 1,0 0-2,0 0-3,1-2 5,-1 3-5,0 1-1,2-2 2,-2 0 3,2-1-5,-2 2 1,1-2 3,2 1 0,-3 2-3,0-2 0,1 1 2,3-2-3,-4 2 3,1-1-3,1 0 4,0 0-3,-2 0 1,1-2 1,2 2-1,-3 1 1,0 0 1,1 0 2,-1-1 0,0 0 4,3-2-4,-3 4 0,0-2 1,0 1-2,1-1-4,-1 2 4,0-2 0,0-1 2,1 3-3,-1-1-2,3-1 3,-3-1-5,0 2 3,0-1-1,0 0 1,3 0-4,-3-1-1,0 1 6,2 1-2,1 0-2,-3-1 3,1-2-2,-1 2-1,0 0 2,1-1-2,2 2 1,-1-1 9,-2-1-10,3 1 2,-3-1-2,1 1-1,-1 1 2,4-3-3,-4 2-2,4 0 7,-3 0-6,2 1 3,-2-3 1,0 3-1,2 0-13,-3 4-15,1-5-11,2 2-21,-3 3-22,0 0-28,0 0-36,0 0-18,0 0-20,0 0-48,0 0-135,0 0-399,7 10 176</inkml:trace>
  <inkml:trace contextRef="#ctx0" brushRef="#br1" timeOffset="78706.4968">2624 11800 86,'0'0'141,"0"0"-7,-3-4-5,3 4-12,-1-4-4,1 4-13,0 0-5,0 0-5,-4-3-17,4 3-4,0 0-8,0 0-3,0 0-21,-14 4 5,9-1-2,-1 1 2,2 0-8,-3 1-2,3 3-7,-3-2 2,-1 2-1,2 1 1,-3 3-2,1 3-3,0-2-1,1 4 7,-3 0-5,4 1 7,-1 0 0,-2 4 0,3-3-6,1 2 9,-2 3-3,6-7-2,1 3 8,-2 7-4,0-2-1,2 3-3,4-9 5,0-2-9,0 8 1,2-7 1,4 4 0,-3-5-3,-1-1 3,4 1 3,0-3 0,-1-6-2,3 5 7,1-1-3,1-4 2,0-2 1,0 0-3,1-2-3,2 1 3,2 0-4,-6-5-5,5 0 1,-5 0-4,2 0-3,-2 0 1,-2 0-3,1-3-2,-2 1-2,0 2 0,-1 0 0,-1 0-12,-3 0-10,1-2-8,-1 1-12,-5 1-12,9 0-9,-9 0-10,5-1-18,-5 1-17,0 0-17,9-1-14,-9 1-24,0 0-22,0 0-116,0 0-315,0 0 141</inkml:trace>
  <inkml:trace contextRef="#ctx0" brushRef="#br1" timeOffset="79701.7098">2973 11993 92,'0'0'203,"0"0"-17,0 0-23,0 0-21,0 0-11,0 0-15,0 0-12,0 0-7,0 0-8,0 0-3,0 17-6,1-8-1,3-1 1,-4 2-4,2 1-4,2 2-8,-2 3-9,0-1 1,0-3-7,0 5-2,-2-1 0,0-5-6,0 1-2,0-1-5,0-6-2,0 6-4,0-1-2,-1-3-1,0 0-2,1 0 0,-2-2-4,2 2-1,0-2 1,0-3 0,-1 1 11,1-3 7,1 7 5,-1-7-1,-1 3-1,1-3-5,0 0-4,0 0 1,0 0-7,-13-12-2,9 9-1,-1-4-2,-1 0-5,1-1 2,1-2-5,-5 1-4,6 0 1,-3-1 0,2 0-1,3 0-4,-4 1 3,2-1-3,2-3 1,-3 4-1,3-1 0,1-2 0,0 2 1,0-1-3,0 0-1,5-1-2,-4 3 5,2-3-5,1 0 2,-2 2-2,2 1 1,1 0-2,-1 1 3,1 0-1,0 1-1,-1 1-1,0 0 1,-1 1 0,2-1 1,-2 1 1,0 2-2,2 0-3,-1-1 1,0 3-1,1-2 4,-4 0-1,6 2-3,-7 1 1,11-2-3,-6 2 2,-5 0 2,10 2-11,-3-1-1,-1 2 1,-1-2-2,2 2 5,-1 1-2,-1 1-3,-1-3 2,2 2 1,-2-1 1,0 1-1,-3 1 2,3 1 2,-3 0-5,2-1 4,-2 0-1,2 1 2,-3-1-2,2 2 2,2 0 1,-4-2 0,-6 5 1,6-3 1,-3 1-2,-1 1 1,1 0 1,-4 2-3,-3 2 0,2-3 0,1-1 1,-4 4-1,1-3 0,1-2-1,1 0-1,-2 1 4,3 2-2,-2-6 2,3 2 2,-1-1-1,1-2 1,0 3 0,3-4 1,-1 1 1,1-1 2,1 0 0,-1-1-1,3-2 1,-6 3-2,6-3-1,-2 4 2,2-4-1,0 0 1,0 0 0,0 0 0,0 0-2,13-9-2,-9 8 2,2-1 2,3-2 0,3-1 0,-2 0 0,2 2-1,2-1-4,-3 0 4,3 0-1,-2 2 0,4 2 2,2 0 2,-4 0-4,-2 0 3,-2 2-2,4 0 2,-2 3-1,-1-1 2,0 0-5,-3 2 1,2 0 0,-5-1 3,2 4-4,-3-4 4,-2 2 2,0 2 0,-4-3-3,2 1 9,-2 1 0,-3 1 1,-2 3 5,-6-1 5,4-3 4,-2 2-2,-3 2 3,1-5 1,-2 3-2,1 0 0,-4-1-1,2-2-2,0 0-2,1-1-2,1-2-3,1-1 0,0 0 0,2-1-2,0 1-3,2-1-11,3-2-8,-3 0-3,5 0-8,4 0-11,-11 2-9,11-2-16,-8-2-19,8 2-14,-5 2-28,5-2-33,0 0-24,0 0-162,0 0-367,-5 2 163</inkml:trace>
  <inkml:trace contextRef="#ctx0" brushRef="#br1" timeOffset="80200.3556">3466 12356 13,'0'0'145,"-7"-1"-2,7 1-10,-6-1-5,6 1-12,-3-3-8,3 3-7,-4-3-9,4 3-10,-3-5-11,3 5-1,-2-1-15,2 1-3,0 0-6,0-5-15,0 5 10,0 0-9,0-5-2,0 5-2,0 0-2,1-5-7,-1 5-1,5-1-1,-5 1 3,0 0-7,8 0-1,-8 0-2,8 0 4,-8 0-5,8 5-5,-5-2 2,3-2-1,-2 1 3,-1 0-3,1 2 11,-1 1-1,1 0-6,-3-2 13,1 5 8,-4-1 0,1 4 11,-3-1-1,-3 0 3,-1 2-3,2-2-1,-7 3-2,1-2 0,1 1-5,-5-2-4,6-4 1,-5 7-5,1-3-2,1-3 0,3 1-4,-3-4-9,3 3-14,1-2-11,1 0-13,-2-3-19,4 3-8,-1-3-26,2-1-11,-3 1-19,8-2-25,-8 0-30,8 0-91,0 0-278,-13-5 124</inkml:trace>
  <inkml:trace contextRef="#ctx0" brushRef="#br1" timeOffset="80848.5126">3796 11954 28,'6'-6'243,"-3"2"-13,2 0-23,-4 1-21,0 1-16,-1 2-23,3-5-14,-3 5-13,0 0-13,0 0-13,0 0-10,8 8-8,-7-2-7,-1 3-3,-1 0 2,1 8-6,-2-5-1,1 5-5,0 4-2,-3-2-4,1 6-7,-4 0-4,3 3-3,-5 4-1,0-4-1,4 0-7,-3-5-1,4-3-1,-2-4 0,1 0-11,2-4 6,2-3-4,-3 3-1,2-9 2,0 7-2,1-6 9,-1-1 7,0 2 4,2-5 3,0 0 4,-1 4 2,1-4-2,0 0-7,0 0 1,0 0-6,-4-16-3,4 6-1,0 0-1,4-6-6,-4-1-5,3 0-7,-1-1-7,1-1-9,3 1 8,-5-1-9,6-5-1,-2-2-1,1 6-1,1 1-2,-1 2 4,3 0 0,0-3 1,-1 3 1,-3-1 0,2-2 0,1 6 0,-2 0 3,0 2 17,-3 1-6,3 2 3,-3-1 6,4 5-2,-5 0 7,-1-1-7,2 3-3,0 0 1,-2-1-3,-1 4-6,5-3 1,-5 3 2,0 0-2,9 11 4,-4-5 2,0 4 3,0 2-2,1 2 3,0 1-1,3 2 9,-3 2 2,-1-2-3,3 2 2,-5 0 3,5 4-5,-2-6 4,-3 2-1,0-2-3,1 9-2,2-9 1,-3 2-5,3-5 3,-1 3-3,-5-4-3,4-1 1,-1-4-3,-1 3 7,2-2-4,-4-3 0,4 4-4,-4-5 10,4 3-11,-2-4 0,2 0-4,-1 2-4,-1-2-11,1-1-15,-2 1-16,2 1-12,-2-2-16,-1-3-18,0 0-8,4 5-21,-4-5-13,0 0-18,1 6-11,-1-6-7,0 0-15,0 0-27,0 0-132,0 0-369,0 0 165</inkml:trace>
  <inkml:trace contextRef="#ctx0" brushRef="#br1" timeOffset="81062.082">3755 12192 144,'-8'-1'194,"8"1"-15,4-6-15,-4 6-4,8-10-3,-1 6-5,1-5-7,5 2-13,2 0-10,-2 2-16,5-2-12,-3-3-7,0 4-6,1 0-22,1 0-23,-5 1-25,2 2-34,-1 0-19,5-3-27,0 1-18,-4 2-30,-1-2-30,-2 3-110,1-2-277,-2 0 122</inkml:trace>
  <inkml:trace contextRef="#ctx0" brushRef="#br1" timeOffset="81456.5917">4030 11763 121,'6'0'196,"3"-2"-15,2 4-10,-1 0-13,7 1-11,0 4-6,2 3-7,7 2-2,-1 5-4,-2-1-10,2 2-2,1 1-10,4 1-9,-3 3-9,-2 2-8,1-2-7,-1 3-7,-5 0-3,1 1-9,-3-1-5,-4 2-4,0 1-3,-5 1-4,0-1-5,-5 1 0,-1-2-2,-6-1-3,0 0-4,-4 4-3,-2-2 3,-5 0-9,-2-4 2,-3 2-11,0-1-6,1 0-16,-2-4-19,-1-1-15,2 0-27,0 0-8,4-9-13,2 0-19,3-4-18,0 0-21,2 0-27,-1 0-121,4-6-330,-2 2 146</inkml:trace>
  <inkml:trace contextRef="#ctx0" brushRef="#br1" timeOffset="82350.3373">4703 12228 50,'0'0'179,"0"0"-6,0 0-7,31-5-17,-19 5-7,3 0-12,2-2-11,3 0-6,0 1-13,-1-2-12,3 1-6,-3-2-9,11 1-9,-10 0-4,2-2-8,-2 3-10,7-2-3,-5 1-15,-3 0-3,1-1-12,1 1-7,-8-1-7,1 1-3,-2 2-11,-3 0 1,3 1-7,-4-2 5,-8 2 0,10-4 0,-10 4 2,9-2 5,-9 2 0,0 0-2,2-4-1,-2 4-1,0 0 11,0 0-8,-11-8 2,6 4 1,-2 1 5,2-2 3,-5 1 3,0-1 6,5-2-5,-3 1 10,-1 2 0,0-4-5,0 2 5,4 0 0,1 0 0,-2 2 4,-1 0 9,2 0 1,1 1 3,0 0 7,3 0 1,1 3 1,-5-4-2,5 4 1,0 0-2,-4-3-7,4 3-4,0 0-1,0 0 6,0 0 5,-1 10 10,1-4 0,1 2 1,3 1 7,1 3-7,-1-1-1,0 1-2,1 3 6,-2-1-4,-1-2-1,5 2-4,-5-1-4,3-1-2,-1-2 0,0 4-7,-3-7-4,6 3 0,-6-5-2,3 1-1,-3 0-2,1-1-2,-2-1 0,3-1 0,0 3-1,-3-6 0,2 5 4,-2-5-2,0 0 1,0 0 2,0 0-2,0 0 0,0 0 1,0 0-8,0-18-1,-1 9-5,-3 1-5,1-4-11,1 0 0,-2-2-10,2-2-8,-1-1-8,-1 0-2,-1 3-3,4-4 2,-3 6-6,0 0-4,4 1 11,0-1-1,-5 4 2,5-1 4,0 1 2,0 1 2,0 1 0,0 1 1,0 2 7,0-2 1,0 1 1,0 4 2,0-5 3,0 5 0,5-3 4,-5 3-2,0 0 4,0 0 0,9 0 2,-4 5-4,2-2 5,-1 2-1,3 1 4,1 1-1,-1-1 3,2 0 3,-1 2 5,0 0 4,2-2 6,-1 0 7,3 0 12,-4 1-2,0-1 3,0 1-1,-1-5 1,-1 2-1,1 1 4,0-4 2,-3 5-5,0-2-2,1-3-3,-3 0-5,1 2-1,-1-1-3,1 1-1,-1 1-5,-4-4-1,5 4-3,-2-3 3,-3-1 0,2 3-2,-2-3-1,5 2 0,-5-2 1,0 0-6,-10 7-6,1-4-5,0-1-6,-5-2-8,-4 8-16,-4-4-29,-4 1-30,-3 3-29,8-4-27,-7 5-54,-7-3-143,7 3-375,1-4 166</inkml:trace>
  <inkml:trace contextRef="#ctx0" brushRef="#br1" timeOffset="83567.8481">5936 11836 3,'-4'-11'170,"3"0"-6,-3 2-18,-1 1-13,-4-2-15,5 3 6,-2-1-5,2 0-13,-4-1-11,2 2-6,-3 1-8,0 1-11,-2 0-5,0 2-5,1-1-8,-4 4-8,4 0 1,-4 1-5,2 2-5,0 2-5,-5 1-3,7 1-3,-7 1-6,4 2 2,2 3-3,-2 0 5,4-3-5,-2 3-5,0-1 1,6 5 3,1-2 0,3-1 5,1-1 5,0 3-2,2-1 0,5-1 4,0 0 3,3 2 0,0 0 0,3-1 5,7 2 0,1 0-7,-1 0 4,2-1 0,-3-5-4,-2 0 0,7 6-1,-5-7-2,4 4-4,-8-1 0,1-4-3,-5 2-1,-2-5-1,-2 6-2,3-3-3,-4-1 0,-2 1 0,1-2-1,-5 3 0,0 1 2,-1 0-3,-3-1-4,-5 1 3,-2 3-3,3 0 1,-5-4 0,-3-1-2,-1 1 0,1-3-3,-1 3 5,-6 0-5,2-6 1,0 1 0,0-3 0,2-2-3,-3 0 4,6-5-4,-1 0 1,0 1 0,5-1 1,0-4 1,1 1 0,4-1 2,0-2 1,3 1 0,1-1-1,0 0-5,3-2 5,2 2-4,0 0 3,2-1-2,0 2-4,5 0 6,-1-1-2,1 3-1,3-3-3,5 1-3,-8 3-7,8-1-5,-7 1-12,13 0-6,-6 1-7,3 0-9,0 3-12,-2-3-21,0 1-12,-1 2-17,3 0-19,-7-1-26,4 2-169,-5 1-353,1-1 156</inkml:trace>
  <inkml:trace contextRef="#ctx0" brushRef="#br1" timeOffset="84039.5382">6924 11562 32,'0'0'162,"-15"2"-16,4-1-8,0 2-9,1 1-7,-3-3-2,-5 7-11,8-3 2,-3 2-6,-5 4-7,0-1-4,0 0-4,0 7-8,-1 2 4,-4 2-1,4 1-8,-5 2 1,4 2-5,4 1 0,-3 1-3,2 1-2,2 2-2,2-1-6,3 2-3,6-5-2,-2 3-3,6-3-2,0 0 1,6 0 0,3-1-2,0 1-6,0-2-1,5-1-2,-1-2-3,5 0-3,1-1-3,-4-6-3,7 2-6,-8-3 1,9 1 0,-6-3-4,-1-2-7,0-3-4,-5-1-4,3 0-11,0-4-7,-5 1-6,4 2-12,-3-4-11,-1 2-10,-1-1-9,-2-2-19,1 0-13,0-2-10,-2 2-9,-5 0-14,8-3-19,-8 3-20,0 0-159,0 0-350,0 0 155</inkml:trace>
  <inkml:trace contextRef="#ctx0" brushRef="#br1" timeOffset="85795.5486">7011 11993 58,'0'-2'202,"0"2"-4,5-5-7,-5 5-4,1-3-4,-1 3-8,0-4-7,0 4-12,0 0-12,0 0-4,0 0-13,0 0 0,0 0-7,3 12-9,-3-5-2,-3 0-2,2 6-6,-8-1-10,8 0-11,-3 0-6,0 2-6,-1 3 0,-2-2-7,1 1-4,1-6-5,1 3 9,0-1-18,1-3 0,-1 3-8,1-2 1,-1-3-4,1-2-4,0-1 0,2 2 2,-2 0-2,3-2-1,-2-2 5,2-2 3,-4 3 4,4-3 0,0 0-10,0 0-1,0 0-1,-11-5-3,5 0-4,3-1 12,0 0-23,0-2 7,-1-5-4,0 5 9,2-5-13,-1-3 0,1-2-6,0 1 7,2 0-12,2-1-3,0 0-5,2-1-5,0-1 1,4-5-2,-3 6 5,8-5-5,-6 6 7,9-3-7,-2 1 5,-3 4 5,3 1-1,-1-1-2,2 3-1,-2 2 2,4 0 3,-3 1-2,1 2 0,-3 3-7,2 0-1,-3 1-1,2 1-5,-2 3-6,1 0-2,-2 0-1,0 4 4,-2 0-1,-4 2 4,2-1 1,1 5 3,-4 2-2,0-2 4,-2 2-2,-1-2 5,-1 7-1,-3-3 1,0-1 0,-5 0 5,3 3-2,-3 0 3,-1-4 0,0 3-2,-2-3-3,-2 3 7,0-2-3,-2-2 1,-1 3-3,-1-2 1,4-3 2,-3 1-1,3-2 0,3-1 6,-5 2-4,5-3 2,2-2-1,3-1 4,0 0 2,1 1-1,-1-4 2,6 0-1,0 0-3,0 0 4,0 0-4,0 0 0,0 0 0,19-14 0,-9 9 2,4 0 2,3 0-1,1 0 0,-1 0 0,3 1-5,-1 1 6,-2 0-6,3 1 9,-1 3-6,-2-2 2,1 2 0,-5 0 0,3-1 4,-6 3-5,2 1 3,-2-1-3,-1-1 1,-4 2 2,2-2-2,-2 1 3,-3 2 0,-2 1 6,0 0-3,-2 1 2,-2 0-1,-4 2 0,-1 1-2,-1-3 1,-4 5 1,-4-2 0,0 0-2,-3-3 0,3 3 0,-3-4 2,1 2-1,-7-3-2,8-1 0,-2-1 1,1-1-3,3 0-1,2-2-5,2 0-1,2 1-13,-1-2-8,4 1-6,1-1-14,-1-2-9,3 3-15,-1-3-14,6 3-12,-7-1-17,2 0-32,5 1-26,-3-4-19,3 4-166,0 0-385,0 0 170</inkml:trace>
  <inkml:trace contextRef="#ctx0" brushRef="#br1" timeOffset="86278.084">7396 12181 23,'0'0'153,"-7"-2"-14,7 2-5,-3-4-6,3 4-11,-3-3-11,3 3-14,0-5-5,0 5-5,2-7-8,-2 7 4,1-5-8,1 4 0,2-2-6,-2-2-5,2 2 2,0 3-8,1-4 4,1 2-12,2 1 5,-3-3-2,4 2-4,-4 1-9,8-2-2,-5 3-8,-2 0 5,7 0-2,-4 0-3,-4 0-3,5 3-7,-4 0 4,1 1-7,-1 1 3,1-3 0,-5 5 0,-1-2 4,-1 2 0,-3 2 0,-2-1 2,-3 2-2,-1-1-4,-5 3 7,0 0-7,-3 1 2,-1-1-1,-1-2-5,-4 3-1,0 0 2,4-3-5,-1-2-1,2 1 2,0 1-11,1-5-9,1 4-7,-1-2-11,4-5-4,0 3-3,2 1-6,3-4-25,-3 2-18,0-1-1,5-1-9,0-1-10,-1 1-13,5-1-17,-3 1-112,5-2-268,-9 0 119</inkml:trace>
  <inkml:trace contextRef="#ctx0" brushRef="#br1" timeOffset="86854.4463">8032 11913 39,'-10'-2'183,"-3"4"-14,1 0-6,1-1-9,-2 1-12,2 3-7,-1-2-12,2 3-7,1-2-12,-1 2-4,2 2-2,2 1-13,-1 0-1,2 2 0,4-1-4,-4 5-11,2-4-5,3 5-6,0-5-5,0 2-5,4 1-6,1-1 0,4-1-3,0-2 0,5 0-6,0-1-2,4-2-2,-3 1-2,3-3-5,1 0 0,2-3 2,-1-2-5,-2-2-1,1 0 2,2-1-3,-6-1-5,4-1 0,-6 1 0,1-1 3,-4-1 5,-2-1 6,1-1 9,-4 2 3,0-5-6,-2 1 1,-3-2-5,-3 1 0,-2-6-5,-2 2-4,-1-2 0,-5 0-1,-2-3-1,1 4-4,-7-3-1,1 1-2,-1 1-1,6 5-5,-7-2-5,4 2-18,-1 2-7,1 0-7,3 4-15,-2-2-25,1 2-9,3 3-15,0 0-30,4-1-28,0 2-15,-1-2-30,1 2-131,5 0-356,-2 0 158</inkml:trace>
  <inkml:trace contextRef="#ctx0" brushRef="#br1" timeOffset="87183.5388">8116 11659 48,'18'8'197,"0"-3"-6,9 6-6,-3 2-7,1 1-12,-1 2-16,-1 1-8,2 3-8,-2 0-10,-1-1-10,1 1-8,-1 4-5,-3-3-5,1 1-7,-7-6-9,1 9-10,-2-1-6,-1 1-6,-6 0-6,0 0-3,-5 0-5,-1 1-5,-7-1 1,-1 0-7,-5 0-6,-2 4-8,-2-4-6,-2-2-5,0-2-11,-3 1-5,0-1-11,0-4-8,4 1-8,1-7-15,3 1-10,0-2-16,1 1-17,2-6-22,3 0-11,0-3-12,4 1-42,-3 0-102,3-2-304,5-1 134</inkml:trace>
  <inkml:trace contextRef="#ctx0" brushRef="#br1" timeOffset="88091.5401">8796 12080 28,'14'0'207,"3"0"-17,0 0-11,3 0-12,9 0-13,-2 0-12,1 0-8,-1 0-11,-3-2-10,6 1-11,-1-3-10,-7 2-7,5 0-9,1-1-7,-8 1-5,3-1-10,-5 0-15,-4-1-10,-1 3-12,1-4-2,-5 5-5,0-2-6,0-1 0,-3 2-2,0-2 4,-2 1-8,0 1-3,-4 1-3,5-4 3,-5 4 3,0-5-7,0 5 4,-3-5 2,3 5 3,-7-7-5,2 2-5,0 0 7,0 3 2,-4-4-2,0 0 3,4 1-2,-2-2 1,-1-1-10,0 2 12,0-1 1,0 2 9,1 0 6,0-1-6,5 2 7,-5 1 3,6 1 2,-4-1-1,1 1 4,4 2-1,-7-3 0,7 3-1,-7 0 9,7 0 3,0 0-1,-4 8 3,2-4 10,-1 2 0,3 4 5,-3-1-7,3 1-3,-1 4 5,2-2-4,-1 2-4,0-1-4,0 5-2,3-5 0,-3 4-3,3-2-2,-1-2-2,-2-4-3,0 0-1,1 1-2,-1-2 0,0 1-3,3-1-4,-3-4-1,1 2-7,3 1 9,-4-6-6,0-1 2,-1 7 0,1-7-3,0 5 2,0-5-3,0 0 6,0 3-3,0-3-2,0 0-2,0 0-1,0 0-8,0 0-2,1-15-3,-2 11-9,-2-4 4,2 3-7,1-7-6,-3 5 2,2-6-10,1 4 4,0-3 2,-2 2-5,-1-2-12,0 0 0,3-1 5,-1 1 0,-4 0 5,4 3 2,-2-1 3,2 3 1,1-1 7,-2 2 1,2 1 3,-2-2 1,2 3 0,-2 0 5,2 4 1,0-7 0,0 5 2,0 2-2,0 0-1,0-5 5,0 5-2,0 0-5,0 0 5,4-4 4,-4 4 5,0 0 5,12 5-2,-8-1 6,2-1-3,-2 2 3,2 0-5,5 1 7,-6 1 2,0 2 2,4-1-6,1 1-3,-2-1 2,1 2 4,-2-3-4,4 2 1,-2 2-7,-1-4 4,-1 1-3,1 1 4,-2-1-3,2-1-3,-3-2 4,0 1 0,-1 0-1,1-1-2,-1 0 2,-3-4-1,2 3 3,-2 0-2,-1-4 4,3 5 1,-5-1 1,2-4 1,-7 7-2,-1-4 1,-4-1 1,2-2 1,-9 5-2,0-3 1,4 1-2,-5-1 0,1 1 2,0-3-11,1 2-6,-2-2-11,4 0-19,4 0-17,-1 0-16,1-2-26,2 0-32,2 1-14,1-1-42,-1 1-160,3-1-371,5 2 164</inkml:trace>
  <inkml:trace contextRef="#ctx0" brushRef="#br1" timeOffset="89012.747">9726 11918 90,'-2'3'153,"0"1"-2,1 4-1,-1-1-8,2 1 7,0 6-7,0-3-4,6 5-4,-3 0-2,3 0-6,-2 0-7,2 1-5,2-2-5,-4-1-9,-1 0-11,5 3-6,-7-6-5,2 1-3,3 4-12,-6-5-6,4 0-2,-4-5-8,1 2-10,1 0 3,0-2-4,0 0-4,-2-1-1,1-1-6,-1 0-1,0-4 0,0 5 1,0-5-2,0 0-3,2 3-1,-2-3-5,0 0 3,0 0-5,0 0 2,0 0-3,-14-9-1,7 1-3,0-1-5,0-1-4,-1-3 0,0 3-2,1-7-4,-1-1-2,0-1-4,1 0 1,-1-5 1,2 1-1,2 3-2,2-6 1,0 7-1,2-5 0,-1-2-2,1 8 1,1-2 0,3 2 3,0 0 0,2 2 0,2-1 6,1 0-3,2 1 2,-1 3 2,4-2-1,-1 3 1,2-1 8,1 2 4,3-2 4,-4 4 3,2 1 4,0 2-1,-6-1 0,3 3 0,-1 4-4,0 0-1,1 3 1,-3 1 0,1 2-4,-1 1-1,-2 2 3,-2 2-3,5 4 3,-8 1-2,1-1-3,-1 0 2,-4 2-3,0-2 0,0-2 3,-4 4-1,0-1-2,1-1 6,-5 0-6,-2 0 3,-1-2-1,0 1 2,-1 0-3,-2-2 2,2 1-3,-1-1-1,-2-1-1,2-1 1,0-3 2,3 0 0,-2 0-4,2-2 2,1 0-3,4-1 2,-3 1 2,6-2-1,-5-3 4,5 3-3,2-3-1,-7 4 3,7-4-3,-3 0-3,3 0 2,0 0-3,0 0 4,9-12-2,-3 8-3,0 1-2,3-4 5,0 4 0,-1-1 0,3 1 2,0 0 2,1 1 7,1-2 5,-1 1 5,7 1-2,-1 2 1,0 0 0,-1 4 2,1-2-1,4 2-2,-8 0-1,4 3-2,-4-2 0,-6 0-2,1-1-4,2 1 2,-2 2-4,-1 2 1,-7-2 1,2-1-1,-2 3-1,-2-2 1,-2 2 1,-1-1 1,-5 1 3,-2-3-7,-3 5 4,-3-4-4,0 4 1,-2-5 1,-5 6-4,-4-4 2,-1-1 1,-2-2-4,-1 1-10,-1-3-11,-3-1-20,0-1-24,-1 0-25,5-1-35,-2-1-33,2-2-30,1 0-40,1 1-203,4-3-462,-2-2 204</inkml:trace>
  <inkml:trace contextRef="#ctx0" brushRef="#br1" timeOffset="90186.8003">5750 12796 74,'1'-4'192,"0"-1"-7,2-2-6,-2 2-2,4 0-7,-3-2-6,-1 2-6,0 1-16,-1 0-15,0 0-11,0 4-11,0-8-12,-1 6-11,1 2-4,-8-4-9,4 3-10,4 1-4,-16 1-13,7-1-3,-3 1-2,3 2-6,-1-1-5,1 1-1,-1-1-4,-2 3-1,5-3 0,-2 2-6,1 0-1,-1 0-1,4 1-1,-2 0-1,1 2 0,0 1-2,0-3-4,3 7 1,0-5-4,2 3 5,0 2-2,2-2-2,3 2 3,1-3 0,7 5 6,2-3 9,2 1 6,8 0 5,-1 2-4,4 0 1,0-4-2,2 2-2,-2 0 2,1-2-4,-3 3-2,-8-4-3,-1-1 3,-2 3-2,-4-4-3,-1 1-1,-1-1-2,-6 0 8,1 0-8,-6 1 1,1 1 1,-6 3-4,-2-6 2,-5 5 1,-2-3-3,-2 2 3,-2-4 4,1 1-3,-2-2 2,-6-2 1,8-2 2,-3-1-2,1 0 4,0-1-8,4 1 4,2-4-3,2 0 0,2-3 7,1 3-11,0-3-1,4 0 3,-2 1-3,5-2-2,1 1-2,2 1 2,1-6 0,0 5-1,1 0-7,1 0 4,2-1-3,1 1 4,1 0-6,-1 1-10,2-1-7,0 2-10,5 0-11,-2 1-17,3-1-18,-2 2-17,6-1-11,2 1-15,0 1-17,2 1-21,8-6-14,-1 7-16,-1-2-173,-5 1-390,6 0 173</inkml:trace>
  <inkml:trace contextRef="#ctx0" brushRef="#br1" timeOffset="90570.3187">6773 12684 121,'-19'2'160,"-1"2"-3,0-1-1,-8 2-7,7 0-1,-6 3-4,0 1-6,9 0-3,-4 1-7,-1 4-8,0 1-7,3 4-8,-1-2 3,5 4-4,-6-2-10,7 4 2,3-6-13,2 7-7,1 2 6,4 0-13,4-1-4,-2-5-6,6 4-5,-2-4 5,4-2-12,-1-2-2,6 1-8,1-3-1,-1 2-5,4-3-3,0 0-2,2-3-4,0 2-6,2-1-15,-1-2-12,1 1-22,0-3-16,0 0-26,1-1-27,-1 0-27,-1 2-18,-5-4-28,1 1-33,-2-1-140,-3 1-376,3-4 167</inkml:trace>
  <inkml:trace contextRef="#ctx0" brushRef="#br1" timeOffset="91732.5187">6961 12889 66,'0'0'173,"1"-6"1,-1 6-13,2-4-6,0 1-9,-2 3-5,0-5-10,0 5-6,0 0-5,0 0-15,0-4-6,0 4-3,0 0-12,0 0-11,0 0-2,0 0-9,0 0 6,0 0-1,-8 14 4,7-8-5,-1 3-9,-3 0 1,1-1-5,1 4-6,-3 5 2,3 0-6,-3 2-2,-2 0-3,2-2-2,-3 6-5,1-6-5,1 1 0,0-1-4,-2-2-2,1-3-2,4 0-3,-3-3 0,3-2-1,2-3-1,-1 3 2,-1-3 4,3 1 2,0-3 10,1-2 0,0 0-2,0 0-2,0 0-5,0 0-3,-3-12-3,6 5 2,-1-2 5,2 1-8,0-1-5,1-7-2,6 2 2,-2-2-2,2-1-4,4-4-2,1 0-4,2-1 2,0 0-7,0 0 0,1-1-4,2 4 4,-4-3-1,3 2-1,-6 4 1,1 4 1,-2-4-1,0 3 3,0 1-2,-6 4 3,1 1 4,0 0-3,-3 2 2,-1-2-1,1 2 2,-1 2 4,-1 1-2,1 0 0,-4 2 9,12 2-2,-6 0 3,-2 2 6,6 4 3,-5 1 4,3 4 9,-2 2 10,2 2 1,2 0 1,-5 1-4,7 4-1,-7-4 3,1-1 3,5 7-7,-5-6 2,3-1 9,-5-5-14,1 2-5,-2-1-8,3-1 6,-2-2-8,1 3 0,0-4-9,0 2-1,-4-5 3,2 1-4,1 1 1,-3-2-10,1 0-11,0 0-8,0-3-14,0 0-11,-2 2-10,1-3-15,-1-2-11,0 8-17,1-6-15,-1-2-18,1 2-7,-1-2-18,-1 5-10,1-5-3,-2 4-9,2-4-20,-8 1-28,8-1-125,-12 0-375,5-1 167</inkml:trace>
  <inkml:trace contextRef="#ctx0" brushRef="#br1" timeOffset="91949.6553">6962 13029 86,'0'0'188,"0"0"-3,26-7-13,-12 4-2,6-1-3,1 3-4,7-4-7,-1-2-10,3 2-11,0 2-18,-1-1-14,-1 1-2,2 1-15,-3 1-23,-5 1-18,0 1-23,0 2-21,-1-2-33,1 2-24,6-1-25,-8 1-18,9 0-21,-10 2-11,-2-3-134,2 5-287,0-5 128</inkml:trace>
  <inkml:trace contextRef="#ctx0" brushRef="#br1" timeOffset="92329.4659">7688 13172 84,'0'4'145,"0"-4"-1,0 3-5,0-3-4,0 0-2,-4 4-7,4-4-1,-6 1-2,6-1-2,-9 2-12,5-1-7,-5-1-9,3 2-11,6-2-3,-8-3-12,8 3-4,-9-2-8,4 1-2,5 1-7,-11-4-3,8 4-5,-1-3-5,4 3-4,-6-3 0,6 3-5,-4-2 0,1-2-7,3 4-1,0 0-4,0 0 2,2-5-3,1 2-2,0 0-1,-3 3 2,5-1 0,4 1 4,0 0 0,-3 2-1,6 0 5,-2 1 1,-1-1-2,0 0 3,1 4-3,-1 0 5,0-1-1,-2 2-2,0-1-2,1 3 1,-3 2 0,-1-2-1,-3 3-3,-2 5-2,-3-5-1,0 2 3,-2 4-1,-4-2-5,1 1 2,-7-2-1,-3 2 1,0 3-9,3-6-8,-4 2-14,-4 1-7,1 3-2,-3-8-22,-2 5-9,-4-5-23,4 2-25,-3-3-29,2-2-22,-3 3-179,0-4-365,3-2 162</inkml:trace>
  <inkml:trace contextRef="#ctx0" brushRef="#br1" timeOffset="93276.5055">7826 13204 102,'1'-8'167,"2"2"-11,-3-2-13,0 0 3,0-2-13,-3 3-13,2-2 3,1 5-6,-2-2-8,-1 0-4,3 2-12,-1-1-3,-1 0-7,1 3-3,1 2-11,-8-5-5,7 2-7,1 3-8,-9 0-2,9 0-6,-9 0 2,4 2-2,0 2 1,-5 3-2,5-1-5,0 4-4,0 0 3,1 2 2,2 1-3,1-1 1,1 0-5,3 0-3,3 5-2,2-3 0,2-4 1,1 1-3,6-3 0,1 0 6,5-4-4,4 0-1,5 1 2,0-4-1,-2-3-1,4-2-4,-1 0-2,0-4-1,-1-3-2,3 4 4,-6-5-7,-3 2-2,-1-1 1,-1-5-1,-13 11 4,-2-2 7,1-2 6,-4 1-1,-3-3-2,-1 1 2,-4-7-7,-4 1-3,-4 2 1,-2-1-4,-4 1 9,-9-3-11,-4 5 0,0 1-2,0 3 1,-2 1-2,-3 2-5,0 3 0,2 1-1,0 2 0,-3 6-6,9-3-4,2 0-2,0 3-6,3 0-10,3 2-13,0 1-7,4 0-13,-1 2-16,3-2-8,1 3-11,5-5-10,2 4-16,1 1-11,3-2-21,3-1-23,1 0-160,-1-1-363,8 1 162</inkml:trace>
  <inkml:trace contextRef="#ctx0" brushRef="#br1" timeOffset="93672.4917">8399 12813 138,'17'-3'216,"0"3"-11,3 1-10,1 1-12,-2 3-16,-1 3-7,0 3-13,1 0-11,0 0-5,-2 1-14,-1 1-6,-2 3-8,1 0-8,-4 7-6,-2-7-6,1 9-3,-2-1-6,-4 0-9,-4-6-2,0 2-4,-4 6-4,-4 0-7,-1-1-3,-1-1-6,-1 2-2,-4-6-5,7-1-5,-5-2-11,0 0-14,0 1-16,2 2-13,-1-5-18,2-1-20,1-1-18,1-1-15,2-2-26,-2-1-13,2-3-32,2 2-24,0-2-135,3 1-354,1-2 157</inkml:trace>
  <inkml:trace contextRef="#ctx0" brushRef="#br1" timeOffset="94512.4206">8998 12997 33,'5'1'219,"3"1"-13,3-2-18,2 5-12,7-5-10,-3 0-11,5 2-6,7 0-11,-1-2-14,3 0-10,-2-3-8,3 3-9,-1-1-12,-3-2-6,0-2-11,-6 3-9,6-5-8,-9 4-6,-1-2-12,0 5-13,-4-3-7,-3 2-7,2-2-5,-6 2 4,-1 0-4,-1 1 3,-5 0-5,6-5 2,-6 5-3,2-3 2,-2 3-2,0 0-3,-9-5 5,2 1-4,1 0 2,-4 0 1,0 0-4,-2 1 5,1-3 2,-1 2 3,3 0 2,-1-1 7,1 1-1,-3 0-6,6 1 8,-3 2-1,4-2-4,0 3 4,5 0 0,-9 0 4,9 0 9,-11 3 1,11 0 0,-4 3 2,1-1 8,3 5 4,1 0 4,-1 3-7,0-2 3,4 3-4,-2-2 0,-2 1-2,5 2 3,-3-4-1,2 4-2,0-3-6,-2 1 2,1-5-6,2 0-1,-5-2 1,1 2-4,1-3-3,0 0-1,-2 0 2,0-3-1,4 3 1,-4-1 6,0-4 7,0 0 3,1 3 2,-1-3 2,0 0-2,0 0-10,0 0 2,0 0-4,-1-14-3,1 8-4,-4-5-2,4-1 2,0 1-3,-5-5-7,2 4-5,0-5-1,-1 0-11,0 0-1,0 0-1,-1-2-11,3 2-1,0 2-3,-2 2 1,3 1 2,0 1 2,-1 0 0,4 1 1,-2 4 3,0 1 1,1-1-2,-1 1 0,1 2 4,3 0-1,-2 1 1,-2 2-3,7 0-1,-7 0 1,13 5 4,-3 3 3,-1-1 3,1-2 1,-1 6 1,0-3 0,4 4 1,1 1 4,0 1 1,-2 0-3,2-2 1,-2 0 2,0 1-2,1-4-1,-3 1-1,-1 0 3,0-1 1,-2-3-2,1 0 1,-5-1 0,-1 0 1,2 0-4,-2 0 6,1-1 0,-8 1-1,5 1-2,-6-1 3,-2 1-1,-1 0 3,-2-2-6,-2 1-6,0 0-10,-2 0-8,1-1-16,0 3-16,2-4-13,2 2-11,-3 0-13,4 0-11,-1-1-19,-2-1-12,6 2-20,-3 0-11,0-1-7,7-3-170,-4 3-371,4 0 165</inkml:trace>
  <inkml:trace contextRef="#ctx0" brushRef="#br1" timeOffset="95503.542">9837 12950 64,'0'0'214,"-5"-7"-5,5 7-9,0 0-6,0 0-16,0 0-13,0 0-18,0 0-13,0 0-6,0 0 3,0 13-1,3-6-3,-3 3-6,0 1-5,0 2-9,4 2-3,-2 1-3,-2-3-8,0 1-4,0 3-9,0 0-12,-2-1-5,0-3-3,0 2-6,2-1-3,-3-2-5,2 1-9,1-2 1,-4 0-5,4-1-5,0-2-1,0-2-3,-1 1-3,-2-2-1,3-1 9,0 1-17,0-1-4,0-4 1,3 7 1,-3-7-4,-3 4 5,3-4-6,0 0 2,0 0-1,0 0-2,0 0 0,0 0-1,-1-17-4,1 9-3,0-1-2,1-8 0,-1 5-5,-1-5 1,1-2-3,0-8-2,1 0-4,6 1-3,-6 6 0,3-6-2,2 3-4,-2-3 1,4 7 3,-3 0 0,5 2-1,-2 0 3,1 2 5,1-2 3,3 3-4,-4-1 4,3 5 1,0-2 2,1 0-1,-1 5 1,-1-1 7,-1 2 2,3 3 2,-2-2-5,3 3 1,-3 2-1,0 0 0,2 2 1,1 3 2,-5 0-1,-3 5-3,2-1 5,1 5-1,-3-2-3,-2-1-4,0 3 1,0-2 3,-6 5-4,0-6 1,-1 1-1,-4 2 6,-2 0 0,0 2-2,-5-3-1,2-1 3,-2 0-2,0 0 0,-1-4 2,-1 1-1,2 1 1,2-5 1,0 0 1,3 0-4,-2 2 4,5-5-2,0 1 2,0 0 1,-1-1-2,4 1-2,-1-2 5,4-1-4,-8 0 2,8 0 1,0 0-2,-4-5-2,4 5 2,0 0 1,7-6-1,-4 3 4,1 0-4,0-1 2,2 3 0,-1-3 5,2 1 1,3-1 1,2 3-2,-1-1 2,1 2 2,0-2-1,-1 2 0,3 3 3,5 1-1,-1 1-3,-3 2 8,3-2 3,-6-1-2,1 2 5,3 1-7,-6-2 0,-1 2-4,-3 2 4,0-4-2,-5 3 1,2-1 1,-3 2-1,-2-2-3,-2 4 1,-3-4 1,-2 2-1,-8 3 0,-1-4-2,-1 3-3,-5-2 4,-2 2-2,3-1-2,-7-2 0,9-3-3,-7-1 1,-4 1-2,5-2 4,-1-1-10,5-3-12,-5 0-14,7-1-27,1-2-21,7 4-31,-1-2-29,3-3-32,1-2-26,3 2-222,2-5-454,1 0 201</inkml:trace>
  <inkml:trace contextRef="#ctx0" brushRef="#br1" timeOffset="98002.1875">10379 11942 130,'1'-7'168,"-1"-4"-21,4 1-19,-1-1-11,1 0-2,6-5-8,-1 4-9,2-1 1,-1-2-9,3 1-1,0 2 0,-3 2-11,4-1 3,-1 0-4,4 1-5,-7 1-4,7 1 1,-6 1-8,1 0-5,-1 2-8,-1 0-2,2 0-7,-2 2-5,-2 2-6,-2 0 0,1-2-3,-7 3-2,11 5-2,-6 1-3,2 0-1,-4 2-3,6 4 2,-7 0-5,0 3 1,2 1 1,-3 7 1,-1 0-6,0 4 6,-1-1-2,-3 0 3,2 2 0,-5-2-1,3 4 4,-1-6-5,0 0 6,1 3-3,-1-2 2,5-7-4,-1 0 3,0 1 2,1-2-2,0-3 1,0-2-2,2 0 1,1-2-2,-1 2 2,0-2 0,1-2 2,0-1 1,2-1 0,-4 1 2,2-1 0,3-3 9,-2 1-5,1-4 1,-2 1 3,3 0-2,-6-1 1,14-2 3,-9-1 2,3 1-5,-3-3 3,3 2-4,-3-3-5,0 3 1,-1-4-4,4 2-1,-6 0-2,2-1 2,2 0-2,-3 1-4,-2-2-1,3 2-3,0 1 3,-4-2-5,1-1 2,-1 4-2,0 3 0,0-6-4,0 6-3,-1-5 2,1 5-4,0 0 2,-8 0 0,8 0 0,-11 4-3,6-1 3,-3 1-2,-1 6-2,0-3 1,0 1 1,0 6 3,0 3 0,-6 5 0,7-2-5,-1-3 5,2 9 2,-2-1-3,1 1 4,-2 1 0,5 4-3,1-2 7,1 4-3,3-5 0,-1 4 2,1 3 0,3-3 2,-2 2 0,3-3-1,-2-1-2,1 0 0,3 0-2,-2-1 4,-3-3-3,3-1 1,-1 1 1,-1-6-3,-2 1 0,0 1 0,0-3 2,0-2-1,0 0-2,-2-2 1,2-1-2,0-4-2,-3-1 3,2 1 1,-2 0 7,2 0-10,-2-2 1,0-2 5,-1-1-6,3 2 3,-2 0 2,-2-2 0,2-2-2,-4 2-1,1-1-2,-2 1-2,-3-2 6,-3 3 0,2-3-2,0 2-1,-3-3 4,-1 4-4,-3-5 2,1 0 9,-2 1-8,3-4 0,-2 1-3,0-3 3,3 2 7,1-1-4,4-2 1,-3 2 0,2-3-2,2 1 8,0-1-5,2 0-8,-2 3 8,2-4-5,3 2 0,1 3-9,-1-4-6,0 2-13,0 2-12,2-3-13,2 0-19,1 3-18,0 2-17,0-8-34,5 3-16,0 1-33,0 1-15,3-3-29,1 0-168,1 0-428,-1-2 189</inkml:trace>
  <inkml:trace contextRef="#ctx0" brushRef="#br1" timeOffset="98704.2581">10745 11632 116,'0'0'218,"-3"-3"-15,3 3-22,0 0-12,0 0-18,0 0-10,0 0 3,0 0-1,0 0 1,13 11-8,-6-5-14,0 1-6,7 4-8,0-2-7,1 5-9,-3 0-3,3-2-8,-2 1-6,6 4-4,-5-3-4,-1-2-1,1 2-5,0-3-10,0 2-6,-1-2-2,0-3-3,-4 2-4,-2 0-2,3-5-4,-1 2-2,1-2-4,-5-1 0,2-2-5,-3 4-1,2-4-3,-2 2-2,0-3 1,0 2 0,-4-3 2,6 4-2,-6-4 1,3 0-6,-3 0 1,0 0-1,6-7-3,-4 4-6,-1-4-1,0 2-4,-1-7-5,-1 3 2,1-1-5,0-1 5,-1 0-5,-1-1 4,2 0-6,-4 2 3,2-2-1,2 2 1,-1 0 1,-1 4 0,-1-4 5,1 4-1,1-1 4,1 3-2,-2 2 0,1-3 0,1 5-2,-2-6 2,2 6-1,0-5 2,0 5-3,0 0 11,0 0-1,-12 8 0,5 2 3,-2 0 1,-2 4 4,-2 2-6,1 0 2,-2 4-1,-5 3-1,6-1 7,-4 2-6,4-2 0,-2 0-3,2-5-4,1 0-13,1-2-14,2 2-23,-1-1-17,3-1-28,0-2-33,2-2-48,0 0-59,4-3-166,1-1-434,1 0 193</inkml:trace>
  <inkml:trace contextRef="#ctx0" brushRef="#br1" timeOffset="101441.5551">12137 11787 26,'2'-2'157,"-2"2"-18,1-10 0,-1 6-4,0-2 0,0 4-14,0-4-7,0 2-10,0-1-14,0 0-9,-1 1 1,-2 0 3,2 0-4,0-1-9,1 5-3,-6-4-8,4 1-4,-3 2-5,1-2-6,-6 2-4,5 1-7,5 0 1,-17 1-8,6 2-2,-1-2 2,3 5-5,-5-4 4,1 3-3,-1 0-7,0 2 1,-1 0-1,2 0-6,2 0 5,-1 1 0,2-1-2,1 2 0,1 0-4,1 1 0,-1 0 0,-1-2-4,5 3 0,-1-1-2,1 1 2,3-1-2,1 1 0,0-1 3,2 2-3,1 1 7,2-3 1,-1 3 4,6 1 4,-1-1-1,1-1 7,4 3 1,1 2-4,-3-3 4,2 0-3,3-2 1,-3 1-2,1 2 0,-2-1-4,1-2-5,-1 1 3,-4 1-3,0-4 6,-5 4-3,2-7-2,-2 5 0,-3 2 0,-1-2 0,-2 0-1,-4-1 1,1 1-2,-2-1 0,-5 0-5,-2 1 4,3 0-1,-5-3-1,2-4-3,1 1 3,-2 0 2,-3-3-3,-1 2 4,0-1-6,5-4 2,-4 1-3,3-4 1,-4 1-2,6-1-1,-4-2 1,7 3 6,-4-5-6,2 0 0,3 1 2,-2-4-1,3 1 3,3 0-4,-1 1-1,0-4 1,5 3-5,-3-1 2,8-1 3,-4 0-2,1 1-3,2-2 1,2 2 7,2 2-9,-1-3 1,3 4-3,-3 0 1,6 0 0,-1 2 1,-4 0-9,6 0-2,-1 1-7,0 3-12,-2-1-8,3 0-5,-3 2-5,5-1-5,-2 1-18,1 0-17,0 1-11,-1 1-11,1 1-5,0-1-13,0 0-11,-1 1-17,1 1-149,-5-2-330,3 2 146</inkml:trace>
  <inkml:trace contextRef="#ctx0" brushRef="#br1" timeOffset="101854.0216">12628 11729 44,'-7'0'144,"-6"2"-10,0 2-2,0 0-1,0 0-4,-3 4-12,-1 2-2,2 0 2,0 4-2,-3 3-12,4-1 0,-2 4-2,1 5-9,3 1 2,2 0-6,-3 0-1,3 3-5,1 1-6,4-1-5,1 0-3,1 1-3,-1 2-2,4 1-7,4-4-3,-1 0-2,6-2-1,0-1-4,1-2-5,4-2-2,3-1-1,-3-6-5,0 0-2,3-3-3,-2 1-5,3-1 2,0 0-4,-1-3-2,1-2-3,-2-1-4,1 0-9,-2-1-14,0-2-12,-2-1-16,1-1-17,0 3-12,-2-4-11,-1 0-11,1-4-15,-3 1-15,2 0-6,-3-1-24,0 1-25,-2-1-110,-1-2-310,-1-1 137</inkml:trace>
  <inkml:trace contextRef="#ctx0" brushRef="#br1" timeOffset="103411.0431">13100 11898 24,'0'0'169,"0"0"-8,0 0 2,0 0-10,0 0-12,-3-5-7,3 5-10,0 0-8,0 0-13,0 0-9,0 0-9,0 0-9,0 0-11,0 0 2,0 0 0,0 13-6,0-6 2,0 2 3,0-1-8,0 2-2,0 2 1,0 2-2,-1 3-5,-3 0 0,1 0-6,2-2-6,-4 1-1,0 2-3,1-1-4,0 0-1,-1-1 1,3-3-5,-1 1 1,-1-2 0,-1 3-2,1-6-3,3-2-2,-1-1 0,-1 0 1,2 1 0,-1-3-2,1 0 4,1-1 4,-2 0 9,2-3 7,0 0 1,0 0-3,-2 4 0,2-4-3,0 0-6,0 0-2,-5-14-6,4 8 4,-1 0-3,0-4-2,0-2-8,0 1 0,0-3-4,-1-2 11,0-3-13,3 2-1,0-1 2,3 1-2,-2-3 1,1-1-7,0 4 1,4-9 1,0 1 3,1 1-7,1 7-2,-3-3-1,9-1 2,-1-1 0,5-2 0,-8 10 1,6 0-2,-1 1 1,0 1-1,1 2 2,-3 1 2,-2 2-4,-1 0 0,0 4-2,-1 1 2,-1-1 0,1 5-4,-2-1-2,0 3-1,-1-1-1,4 3 0,-6 1 6,3 3-5,-4-2-4,0 4 0,2-1 3,-5 0 0,0 2 1,-1 3 5,-3 0-4,0 0 3,-1 0 0,-3-2 0,-2 2 1,1-2-1,-5 1 2,0 0 1,0-1-1,-3 1 2,1-2-1,-6 1-1,6-3 2,-4-1 4,4-2-5,-3 0 0,3 1-1,2-4 9,3-2-4,0 1-2,1 2 0,2-4 2,2 0-1,1 1-2,1-3 1,4 0 0,0 0-1,0 0-3,0 0-1,0 0 3,0 0 0,18-7 2,-4 3-1,4 2 1,5-2 0,0 4 0,5-3-2,-7 2-1,7 1 1,-8 1 3,3 0-1,-3 1-2,2 1 1,0 2 1,-4 1-1,-3-3 2,2 5 1,-3-3-1,-4 1-1,2 0-1,-3 0 2,-3 0-1,1 1 1,-6 0 0,0-2-2,-3 2 1,-2 0 3,-4-2-7,-1 5 7,-2-4-1,-1 4 5,-3-2-4,-2-1-1,-1 2-1,-2-1 5,0 1-5,0-1 2,1-3-3,-3 2 1,2-4 0,3 1-1,-2 0-6,2-2-6,2 2-8,3-4-2,1 2-12,2-1-11,3 1-18,0-1-24,0 0-14,6-1-20,0 0-20,-5 1-8,5-1-12,0 0-33,0 0-110,0 0-331,30-3 147</inkml:trace>
  <inkml:trace contextRef="#ctx0" brushRef="#br1" timeOffset="103818.9059">13632 12280 126,'0'0'162,"0"0"-9,0 0-15,0 0-11,0 0-11,0 0-4,-16 0-7,16 0-2,-12 0-7,5 0-2,7 0-5,-14-1-5,7-2-7,-1 3-2,0-3-12,0 2-3,4-1-3,-2-1-4,-3 1-5,5 1-1,0-3-5,0 1-4,3 0-3,1 3-4,-4-7-4,4 4-6,0 3 1,4-8-5,1 7 0,-1-2-3,4-1-3,2 2-2,0-2-1,-2 3-2,5-1 5,-3 1-7,0 1 2,0 0-4,1 1-3,0 2 5,-3 1 1,1 0-9,-3-2 4,-1 3 3,0 5-2,0-3-2,-5 3 1,0 1 2,-4-3 0,-4 2 1,-4 5-6,2-1 1,-4 1 1,-2-4 4,-5 5-3,-1-2-1,-1 0 0,5-5-4,0 4-7,-1-3-11,2-2-20,3 1 4,-2-1-10,0 1-6,4-3-24,1 2-1,1-5-26,3-1-1,1 1-25,0 2-133,0-3-285,1 0 126</inkml:trace>
  <inkml:trace contextRef="#ctx0" brushRef="#br1" timeOffset="104215.6144">14077 11944 205,'-5'-2'245,"5"2"-20,0 0-8,-10 6-15,7-1-19,-3 2-7,4-1-10,-2 4-12,-2 0-8,0 0-13,5-1-12,-3 4-9,0 3-11,2-4-5,-1 1-11,1-3-8,-2 6-8,0-4-3,0 0-9,-1 2-5,1 2-6,-1-5-4,1-1-3,3 1-5,-3-6-8,3 6-10,-2-2-13,-2 0-10,1 0-13,3-4-16,-2 1-21,0-1-19,0 1-18,2 2-19,-2-5-19,3-3-14,-4 7-18,3-4-11,1 0-171,0-3-374,0 0 165</inkml:trace>
  <inkml:trace contextRef="#ctx0" brushRef="#br1" timeOffset="104604.5357">13971 11683 133,'9'-4'185,"4"0"-24,5 0-13,-5 3-9,1 2-9,6 3-10,-1 4-4,6 5-15,-3-1-8,-1 5-6,2 1 2,0 3-7,-4 0-5,-1-1-3,2 4-4,-2-1-9,-1 0-2,-4 3-3,2-2-1,-3 3-2,-2-3-3,-3 3-4,-3-8 1,-2 6 1,-2-1 3,-3 2-6,-1-7 3,-2 6-2,-2-6 2,-1 7 1,-2-9-3,-5 5 1,0 0 1,-3-4-7,-2 3-2,1-3 0,-1-1-7,1-1-2,-2 1-3,-2-2-2,5-4-7,-4 4-14,0-3-14,2-3-15,2 1-20,3 0-18,-1 0-23,3-1-27,1-2-8,0 1-23,4-6-21,-1 2-41,-1 2-126,4-3-357,1 1 158</inkml:trace>
  <inkml:trace contextRef="#ctx0" brushRef="#br1" timeOffset="107202.0283">14647 12054 196,'0'0'189,"0"0"-4,9-8-18,-9 8-8,4-4-12,-4 4-8,5-3-12,-2 3-6,4-3-8,4 3-8,1-1-7,1 1-9,6 1-5,2-1-7,2 3-5,6-3-9,3 3-7,0-1-2,-1 1-8,3-2 1,-1 4-9,3-3-2,0 1-5,-4 0-1,-2-3-5,2 2-5,-3-2 3,1 2-4,-10-2-1,0 0-5,3 0-3,-3 0-2,-4-1 0,-2 0-3,-3 2-5,0-2 0,-6-1-1,3 1-1,-2 0-3,0 0-2,-3-2-3,-3 3-2,6-4-2,-5 1-11,-1 3 0,0-5-2,0 5 1,-4-6-3,1 3-1,-3 0-7,-1-1 3,0-1-2,-1-2 1,-2 0-7,3 3 6,-3-4 2,-2 0 0,-1-4-5,-1 2 2,1-1 3,-1 0 1,2 2 1,-2-2 5,1 2 4,2 0 0,0 1 6,2 4 2,-1-1 2,2-2-1,2 2 6,-1 0 8,2 5 1,1-4 3,1 1 2,-1 0-1,4 3-2,-6-2 0,6 2 8,0 0 9,-4 8 11,4-4 1,-3 3-1,6 0 4,-2 0-3,2 4 6,-3-1 5,3 0 0,1 1 2,0 1-2,1-1-3,-2 0-1,0 1-8,1-2 1,0 3-2,0-3-1,0-2-6,1 2-1,-3 0 0,1-1-1,-2-2-2,1-2-6,1 0 1,-1-1-1,-1-2-2,0 2-2,-1-4 6,-1 5 3,1-5 2,3 4 7,-3-4 5,0 3 1,0-3 3,0 0-3,0 0 0,0 0-4,0 0-2,0 0-5,0-13-1,-3 8-1,3-2-4,-1 0-1,-2-3-2,-1 1-4,2-1 0,-1-1 0,2-2-1,-3 1-3,0 2-1,2-3 2,-1 1-4,1 1 0,-1-1 2,0 2 0,1 1-1,-1 0 0,2 3 1,0-2 0,-3 4-3,4-1 1,-1 0-2,-2 1-1,2 1-1,1 3 0,-1-5-1,1 5 1,-2-4-1,2 4 2,0 0-1,0 0 4,0 0-4,3 12-5,2-7 4,-3 0 2,4 3 0,-1 0 0,0 1 4,1 0 0,3 2 1,0-1-1,3 2 2,0 1-1,1 1-1,1-2-2,0 0 2,2-1 0,-4 0-1,5 0-1,-4-1 5,-3-2 0,0-1-5,2 0 0,-4-1-1,2 0 2,-1 0-1,-4-2-3,0-1 2,0 1 1,0-1 2,-3-1-2,2 0 2,-4-2 1,4 3 6,-4-3 2,3 2 2,-3-2 1,0 0-5,0 0 0,-7 5-1,2-4 2,-4 0-4,-1 0 2,0 1-5,-4 0 0,-3 0-2,-2 0 1,1 2-1,5-3 2,-3 5-4,-1-4-13,3 1-8,0 2-8,0-1-2,3 0-17,-1 0-13,1-2-10,2 5-22,1-4-14,1-1-8,-1 5-17,3-4-15,3 2-26,0-3-20,-1 1-142,3-3-364,0 9 162</inkml:trace>
  <inkml:trace contextRef="#ctx0" brushRef="#br1" timeOffset="107626.4414">15760 11756 194,'0'0'203,"0"0"-20,0 0-8,0 0-12,0 0-1,0 0-1,0 20-12,4-9-14,-3 5-3,2 1-10,1 0-6,-2 0-10,1-2-7,-2 5-9,2-3-8,-1-1-9,3 2-3,-1 0-7,0-1-5,-2 1-6,2-1-8,0-2-2,-1-1-3,-2-5-2,1 1-11,0 0 2,-1-5-4,-1 2-6,3 0-9,-3-2-12,0 0-8,1 0-13,0-3-11,-1-2-11,0 6-11,-1-2-6,1-4-14,1 3-9,-1-3-5,0 0-11,2 4-16,-2-4-15,0 0-10,3-9 0,-1 2-28,-1 2-88,0-4-280,-1-2 123</inkml:trace>
  <inkml:trace contextRef="#ctx0" brushRef="#br1" timeOffset="107948.206">15777 11697 117,'5'-1'126,"2"1"-18,1 0-12,3 0 18,0 1-9,-1 2-6,2 2 10,6 3-9,1 1-1,-3 0-10,2 2 4,7 3-3,-2 3 1,-1-3-8,-5 0-1,4 3-8,0 1-3,1-2-8,1 0-4,-8-2-4,-3 0-2,2-1-3,-4 1-6,-1-1-3,-3-2 2,1-1 1,-3 1 4,-3-3 0,-1 4-3,-4-2-5,0 0 0,-3 1-1,-9 1 0,1-2-8,-2 0 0,-8 2-3,-1-3-5,-3-1 1,1 0-5,-3-2-4,3-2-16,0 2-14,2 0-12,-2-2-24,0-1-11,6 0-26,2 0-28,0 0-17,0 0-30,1-3-173,5 0-363,1 0 161</inkml:trace>
  <inkml:trace contextRef="#ctx0" brushRef="#br1" timeOffset="109136.3671">12316 12893 92,'-2'-4'127,"-2"-1"-2,2 0 1,-1 2-2,2-4-12,-1 2-9,1-3-6,-1 0-2,0 3-5,2-3-2,-1 3-7,-1 0 0,0 1-6,1-3-8,0 4-6,-1-2-4,-1 3-6,-1-4-6,-2 2-6,0 2-4,-5 1-6,3-1-4,-5 0 8,3 2-10,-3 0-4,-1 2 2,1-2-1,-1 3-4,-1-1-8,2 2 2,-5 2 0,5-2-2,1-1-2,0 4 2,-4 0-5,4-2 3,3-2-4,-2 4 1,3 0 2,-1-1-6,0 0 7,4 2-4,0 1-3,1-2 1,4-1 2,0 3-1,0-2-2,4 4-2,1-2 7,0 0-5,3 3 6,1-2-3,1 5 1,5-6-1,-1 4 1,2 1 3,6 3-3,-6-4 0,-1 0-1,2-1 3,1 1-3,-3 1 3,-1 1 2,-1-3-5,-8-2 0,0 1 0,-1-1 2,1-1 2,-5-1 1,0 1-1,0 0-1,-5-1 2,0 1 2,1-3-4,-4 4 3,-1-4 0,-1 1-2,1-1 1,-1-3-1,-3 2 0,2-2-1,-2-2 7,0-1-3,3 0 8,-1-4 1,2 1-3,-2-2 2,2 1-1,1-4 0,0 1-2,0-3 1,-2 3-2,6-2-4,-1-1 1,1 2 2,0-4-4,-2 1-2,6 6 0,0-6 5,0 4-3,0-2-2,4 2-4,-2-1 3,5-1 1,-1 1-1,1 3-3,-2-2 1,2 0-6,4 2-14,-1 0-2,1 3-10,1-3-16,0 3-9,0-1-11,1 1-19,1 0-15,1 1-13,-1 2-8,2 1-13,1 0-21,-1-2-98,-5 0-273,5 0 121</inkml:trace>
  <inkml:trace contextRef="#ctx0" brushRef="#br1" timeOffset="109659.9492">12962 12704 34,'0'-4'174,"-1"-1"-11,-2 2-12,-1-3-12,0 4-12,-1-2-12,-4 4-10,-1-3-10,1 3-5,-4 3 6,-1 0-11,1-1 2,-6 3-5,-2 3-9,3 3-3,-2-3-1,-4 7 0,0-1-9,2 0-4,-3 5-5,3-1-6,0-1-3,0 4-6,2 0-2,5-1-1,3-3-5,-2 6 4,3 0-3,4-4-2,2 5-2,3 3 0,2-10-3,2 3 0,2 4-1,2-7-1,2 4-4,2 1 1,-1-5-3,5 0-1,-1-2-2,2-1 1,7 3-1,-3-5-2,-1-1 0,0-1-1,1 1-1,7-1-3,-7 1 0,1-6-3,1 0-5,-2 3-8,0-4-5,-2-1-9,-2 1-4,-2-2-5,-2 1-12,0-1-10,-5-2 0,3 0-7,-4 1-13,0-1-5,-5 0-6,8 0-17,-8 0-8,0 0-22,6 2-136,-6-2-291,0 0 129</inkml:trace>
  <inkml:trace contextRef="#ctx0" brushRef="#br1" timeOffset="110810.5484">13459 12876 33,'0'0'199,"0"0"-22,0 0-15,0 0-7,-14 15-12,9-7-4,-3 2-14,-2 6-6,-2-2-16,2 2-6,2 1 0,-4-1-8,3 1-5,-2 0-11,1-1-2,0-1-8,1 0-5,0 1-7,1 0 0,3-5-8,-4 0-7,3-1-2,-2 1 0,3-2-5,0-2 0,1 0-3,2-1-8,-3-2 2,2-1-2,3 0 8,-2 1 2,2-4 2,-2 4 4,2-4 0,0 0-8,0 0-1,0 0-1,0-18 1,0 8-2,0 0 0,2 0 0,0-6-5,4 0 0,-2-2-3,-4 2 2,7 1-4,-4-3-1,1 1-1,0-2 0,0 2-3,2-2-3,2 2-1,-2-3 3,2 4-2,2 2 1,-1 1 1,-1-2-6,-3 4 1,4 3 1,-1-1-1,-2 3-1,2-2 2,-2 4-4,-1 0-1,0 1 2,-3 1 1,-2 2-2,12 2-1,-4 3 8,0 1-7,1 3 4,1 0 2,-4 1 4,6 2-3,-2 2 4,1 1-2,1-1-1,-2 1 5,-1-1-4,1 3 1,2 0 0,-6 0-1,3 0-2,2-2 0,-3-1 1,1-2 6,-4 1-10,1-3 3,-3 3-3,1-4 2,0 1-2,-1-2-3,-1-1 0,-1-2-7,2 0-6,-2 0-10,-1-2-7,0 2-12,0 1-17,2-3-13,-2 1-18,0-4-8,-2 4-18,2-4-15,0 6-9,-2-4-9,2-2-14,0 0-21,-13 0-99,4 0-306,9 0 135</inkml:trace>
  <inkml:trace contextRef="#ctx0" brushRef="#br1" timeOffset="110998.5501">13304 13055 97,'5'-2'162,"4"-1"-7,5-1-16,2 1-13,1-3-14,-1 2-7,6 0-12,-3 1-17,6 1-18,-2-2-35,4 1-27,1 3-5,-5 0-33,3-1-16,-7 1-34,4 0-66,-5 0-169,-1 0 76</inkml:trace>
  <inkml:trace contextRef="#ctx0" brushRef="#br1" timeOffset="111412.0799">13961 13113 33,'1'3'135,"-1"-3"-11,0 7-8,2-4-10,-2-3-4,0 4-5,0-4-5,-2 7-3,2-7-4,-1 3 3,1-3 1,-1 4-7,1-4 3,0 0-2,-8 1-1,8-1-1,0 0-2,-12-2 2,12 2-9,-5-5-5,0 0-1,4 2-4,-1 0-6,0-2-9,0-1 1,2 0-7,0 0 0,0-2-4,2 3-4,-2-2-4,4 1-2,-4 0-3,6 1-3,-6 1-6,4 1-1,-4 1 0,0 2-2,5-4-3,-5 4 1,0 0-2,0 0 4,13 4-4,-9 0-2,-1 0 2,3 0 1,-2 1 2,-3 0 0,-1 2-5,5 0 0,-1 0 6,-4 3 0,0 2-4,-4-2-1,3 4 2,-4 0 2,1-1-1,-5 2-3,0-1 1,-3 1-2,1-1 1,0-1-8,0 3-10,-2-2-8,3-4-8,-4 3-13,4 0-16,1-3-28,0-3-29,1 1-9,2-1-22,1-1-19,-3-1-150,2-2-339,1-2 150</inkml:trace>
  <inkml:trace contextRef="#ctx0" brushRef="#br1" timeOffset="111839.5604">14416 12864 180,'0'0'214,"-5"-2"-9,5 2-13,-8 2-15,8-2-14,0 0-18,0 0-11,-8 0-14,8 0-15,0 0-3,-6 2-1,6-2-4,0 5-6,0 0-6,0 0-6,0 0-6,0 0 1,0 0-5,0 3-4,0-1-4,2 2 0,-2 1 3,-2 2-6,2-3-3,-4 1-4,3 2-8,-2-1-4,3-1-5,-1-2-4,1 4 0,-1-2-1,-2-1-4,2-1-5,-3 0 1,2-2-2,0 4-3,1-5-7,-3 0-11,4-1-13,-6 0-13,6 0-14,-3 1-9,3-3-17,-1 3-10,1-3-15,-3 2-18,3-4-20,3 5-17,-3-5-19,0 0-29,-3 4-139,3-4-362,0 0 160</inkml:trace>
  <inkml:trace contextRef="#ctx0" brushRef="#br1" timeOffset="112293.4443">14408 12684 36,'13'1'208,"1"6"-5,6-2-17,0 1-17,0 5-14,4 3-8,1 1-13,-2 2-12,2-1-10,-3 0-13,1 3-7,-4 0-7,0 1-9,-7-5-7,7 4-5,-7-5-6,-2 3-6,-3 0-5,0 1-5,-2 7-2,-5-7-3,-3 1-3,-4 6-7,-4-1 0,-4-1-3,0 3-4,-4-3-10,-3 0-3,1 0-13,-3-2-8,1 0 1,1-3-15,-1 1-14,3-4-7,3-3-22,5 0-12,-6 0-18,7-6-17,0 3-11,0-4-36,0 0-96,2 1-282,3-3 124</inkml:trace>
  <inkml:trace contextRef="#ctx0" brushRef="#br1" timeOffset="113146.4637">14871 13072 56,'0'0'206,"0"0"-18,0 0-7,15-2-18,-5 0-13,3 1-17,5 1-8,0-1-14,1 0-11,2-1-9,0 0-9,2 2-9,4-3-7,-5 0-10,6-1-2,-6 1-13,-2 1-7,1-3-4,-2 0-6,-3 1-8,-2 1-4,-5 0-3,3-1 0,-5 2 2,1-2-1,-3 2-3,-2-1 0,-2-1-6,-1 1 4,0 3 0,0-7-1,-4 4-1,-1-2 0,1 0 0,-3 1-4,-1-3 5,0 0-1,3 2-2,-3-5 6,2 5-1,1 1 2,1-1-2,-1 1 6,3-2 4,-2 4 0,2-1-1,-2 1 3,2-1-8,2 3 3,0 0-3,0 0 4,0 0 4,-11 5 11,7 2 2,1 3 3,1-3 3,2 5 1,0-2-3,0 6 0,2 0-1,-2-2-4,1 1-4,-1-1 4,2-2-1,-4 3-4,4-3 3,2-2-4,-4 2-2,0 0-3,2-2 0,-1-4-2,1 2 0,0-1-6,-2 0 6,2-2-3,-2-2-2,2 0 2,-2-3-3,0 7 0,0-7 0,0 0 6,0 0-5,0 0-6,0 0 10,0 0-8,-4-18 0,3 8-5,-2-4 1,0 5-3,1-3-2,0-5 1,-3-3-5,3 3-3,0 0-7,-2-1-1,-1 0 0,1 1-1,3 0-2,-2 0 6,1 7-2,2-1-1,0 2 1,-2 3 2,4-1 3,-4 0 0,0 2-2,2 2 3,-2-2 1,2 5 2,2-4-5,-2 4 4,0 0 5,0 0 3,0 0 6,0 0 4,0 0 4,17 10-1,-7-5 6,-1 1-3,2 1 0,-1 1-2,4 1 1,4-1-3,-8 2-1,7 2 0,-3 0-1,0-3-3,-1 1 3,2 2-5,-2 0 1,-3-4-1,2-1 4,-2 0 1,-1 0 3,-2 1 1,1-4 3,-3 3-2,-1-3 5,0 0-1,2-2-3,-3 4 8,-1-5 0,-2-1 1,3 5 0,-3-2-1,0-3 2,0 0 1,-1 5-3,-4-3-3,-2 0-1,1 2 3,-4-3-7,1 4-1,-4 0-2,0-2-5,2 1 2,-6 1-8,3-2-8,1 1-10,-5-1-6,8 1-15,-5 1-12,3-2-11,-1 0-10,2 1-19,1 1-12,-1 2-21,1-5-19,3 4-14,2-2-10,-1-1-26,2 1-183,-2-1-402,1 1 178</inkml:trace>
  <inkml:trace contextRef="#ctx0" brushRef="#br1" timeOffset="113562.469">16003 12818 87,'-6'-3'177,"-1"1"-15,-1 0-11,2 2-11,-3 0-10,0 3-2,0 1-7,0 0-1,-5 1-13,4 2-4,-6 3 6,-1 5-6,0 4 2,-4-1-7,3 1-5,-1 3-3,2-1-11,-2-1 0,6 2-9,-1 0-3,4-6-7,-2 1-1,7 0-7,-1 2-5,3-4-1,3-3-4,1 0-1,3 0-2,3-2 2,3 0-4,3 0-2,2-3-4,2 0 3,4 0-6,6-2-3,4-2-4,-1-1-13,2-1-15,-2 0-9,-10-1-15,8 0-15,-6-1-9,6 0-8,-8-1-7,1 2-14,-2-2-9,-1 1-3,-5-1-7,-3-1-9,3 0 0,-4 0-14,0 0-7,-2 0 1,-3 1-18,0 2-106,-2-3-278,-2 3 123</inkml:trace>
  <inkml:trace contextRef="#ctx0" brushRef="#br1" timeOffset="115173.6379">16409 11922 137,'7'-4'167,"2"-1"-10,1-1-7,3 0-12,-1-1-6,3-1-10,-3 4-10,2-2-8,-1 2-8,2-3-9,-2 4-3,0-4-11,1 6-7,-1-2-7,-4-1-7,1 0-1,0 1-8,-1 2-7,-2 0-3,-1 1-2,1 1-4,-7-1-1,11 4-3,-7 0-2,1 0 0,0 3-5,-1 0 0,-2 3-1,-1 1-4,-1 1 1,-2 5-2,-3-2 3,2 3-2,0 3-3,-3 3 4,-1 4 3,-1-3 2,-5-2-2,3 1 1,-1 2 4,-1-2-2,-1 1 1,3-1-1,-1 3-2,0 1 1,2-13-4,3 4 4,-2-3-4,1 2 14,2 1-11,1-5 1,1-4-3,3 0 5,0-2-2,0-2 6,0 0-5,4 0-2,-1 0-2,4-2 0,-2 0 3,0-1-8,7 0 2,-2-3-1,-1 1-4,0-1 1,5-1 1,-2-2-2,2 2-1,-3-5 2,2 3-2,0-1-1,-4-3 2,5 2 1,-4-3-2,3-1-13,-3 0 4,0 1 0,0-1 0,-1-1-1,-2 0 0,-1 8-1,-2-8 0,-1 5 1,-1 1 1,-1-1-4,-1 0 5,0 5-3,-1-5 0,-3 2 1,4 3-4,-9 0 3,9 0-1,-15 4 1,7 0-2,-3-2 1,0 4 0,3 0 4,-1 4-1,0-3-3,0 6 2,4-2 6,0 1-4,2-2 1,2 7-1,-1 0-1,2-2 3,0 2-2,2 3 1,2-2 2,-1-1 5,4 3 7,-2-1-5,2 0 2,0-1 4,1 5 5,0 1 2,0-6-4,-1 1 0,-2 0 1,1-1-1,4 1-3,-1 5-4,-5-7 2,1 2-2,0 0 1,2-3-1,-4 2 0,1-1-4,0 0 3,0-2-2,-4 1 0,0-3-3,0-1 2,4 0 3,-3-2-3,-1 2 2,0-3-1,-1 3-1,-3-2 1,0-1 0,-4 2-3,3 0 4,-3-3-1,1 2-3,-2-3 1,-2 1 4,0-1-3,-1 2 2,-1-2 2,3-4-1,-3 2 0,0-1 6,0 0-1,2-1-1,-2 0 4,3-1 1,0-2 0,-1 0-3,1 0-3,1 0 2,4 0-2,-4-2-1,2-1-4,0-4-3,-1 5-3,3-2-4,-2-4-4,-2 1-14,6-1-14,-1 2-14,-2-2-10,3 2-24,-1-5-12,3 1-24,-1-2-9,2-3-17,3 1-25,4-3-26,-1 2-124,1-3-348,5-6 154</inkml:trace>
  <inkml:trace contextRef="#ctx0" brushRef="#br1" timeOffset="115663.8992">16811 11657 131,'1'-4'218,"0"1"-22,2 0-23,-3 3-17,0-4-14,0 4-12,0 0-9,0 0 0,0 0-3,10 11-13,-6-6-4,0 4-3,2-1-8,-2 3-10,3-1-5,-2 1-5,1-1-5,0 1-5,-1-1-7,4 4-3,-1-2-4,-4 3-10,2-2 3,-2-1-8,0 0-3,2-3 1,-1 3-1,0-2-5,-3 0-1,1-1-1,1-4 4,-1 3 4,-1-3 3,1-1-1,3 0 3,-2 0 8,5-3 6,0-1-3,1 0-2,7-4-1,3 2-3,3-5-2,4-1-4,-1-1-3,1-4-1,-1 1-4,1-1-3,1 0 5,-1-1-11,4 0-2,-3 0 1,0 2 0,0-4-3,-1 0 2,-4 4-1,1-2-2,-6 7-2,-8 1-2,3-1-2,-1 2-7,-3-2-4,-3 4-9,-1 1-15,0 1-17,-2-4-10,-1 2-24,-2 3-26,0 0-22,0 0-19,0 0-24,0 0-23,0 0-25,0 0-146,0 0-395,0 0 175</inkml:trace>
  <inkml:trace contextRef="#ctx0" brushRef="#br2" timeOffset="136367.9755">12595 4964 96,'0'0'168,"0"-5"-16,0 1 0,0 4-11,0 0-7,-1-6-10,1 6-7,1-3-9,-1 3-4,0 0-7,0-4-10,0 4-8,0 0-2,0 0-13,0 0-2,0 0-8,0 0-4,0 0-5,0 0-3,0 0-1,3 12-5,-3-12-3,2 5-5,-2-1 1,3 2 2,-1-1 2,-1 0-2,3 2-1,-2-2 0,0 1-2,2 1-1,1-2 5,-4 6-3,7-4-3,-6 1-5,1 2 1,2-1 2,-1 0-7,0-3 0,0 0-3,-2-2 1,7 4-3,-1-3 0,-3-1 4,0 0-5,-1 0 5,4 1-3,-3-5 1,1 2 8,3-4-2,4 2 0,2-5-1,2 0-3,2-2 19,9-5-2,-1 1-1,1-2 0,4-3-7,0-1 2,0 1-5,1 0 0,13-11 0,-14 8-3,10-7 0,-7 6 4,-2-1-3,7-11-3,-10 11 4,0 1 3,0-1 1,-3 0 0,0 4 1,-4 0-2,-6 6-3,0 1-4,-5 2 0,-2 3-1,0-2-4,-6 4 1,1-1-3,-1 2-2,0-2 0,0 2-1,-4 2 2,5-2-4,-5 2-1,0 0-1,0 0 2,0 0-1,0 0-1,0 0-14,0 9-8,0-9-13,0 5-25,0-5-19,0 0-26,0 4-21,0-4-33,0 4-31,0-4-33,0 0-182,4 5-435,-4-5 192</inkml:trace>
  <inkml:trace contextRef="#ctx0" brushRef="#br1" timeOffset="147731.5385">715 14668 39,'0'0'141,"0"0"-5,0 0-7,0 0-6,10-6-5,-10 6-10,3-4-12,-3 4 1,1-6 0,-1 6-4,5-2 2,-5 2-8,0-5-6,0 5-10,3-5-2,-3 1 3,1 1-4,-1-2-3,0-2-6,0 2-9,0-3 7,5 1-4,-5 0-6,3-3-1,1-1-1,-2 3-3,2-4-4,2-3-2,-2 3 12,2-5-3,1 3-6,-1-1-2,3-1-4,1-1-2,-1 2-2,1 0-4,1-4-2,-2 3-1,7-7-5,-3 2 0,1 4-1,0-4-3,4 1-2,-4 0-3,4 0 2,-6 3-1,-1 3-4,2-2 3,-2 3-4,1 1-4,-4 2 5,-2 2-7,0-2 1,2 3 0,-2-1 6,-2 3-1,-1-2-2,-1 2 0,0-1-1,3 0-2,-3 1 2,1 0 3,-2 3-1,2-2-1,-2-2-3,-1 3 4,0 3-2,1-4 2,-1-1-2,0 5 0,0-5 0,0 5-1,0-5 3,0 5-2,0 0 0,0 0-1,0 0 1,-1-2 0,1 2 1,0 0-3,0 0 0,0 0 2,0 0-5,0 0 2,-5-3 1,5 3 1,0 0-4,0 0 2,0 0 1,-12 4 0,11 0-2,-3 0 0,-1 1 0,0 0 2,-3 3 5,3 0-7,-1 0-2,-1 0 1,1 1 4,-2 1 0,2-2-4,-3 3 3,5 0-2,-3-2-1,0 2 1,2 2 2,0-1-2,1 2 8,0 1-7,-2 1-3,0-1 1,0 3 4,4-1-3,-2 0 1,0 1-3,2 0 3,0 1-1,1-2 1,-3 2 3,4 0-3,0-3 0,-1 2 3,2-1-3,-1-2 1,4-3-2,-1 1 0,-1 0 3,-1 0 2,2-4-2,1 3 1,1-2 0,0 0-2,-1 2 1,5-2-1,-4 0 1,3-1 1,-2-1 0,3 1-2,0-2 1,-1-2 2,6 1 4,-4-3-5,3 0-2,1-1 4,-5-3-2,6-2 1,-2 0 3,3 1-1,2-5 7,0-3-6,-1 1 1,-1 1 1,1-1-3,1-3-1,0 0 0,-3-1-3,3 1 6,-4 0-3,1 0 1,-2-4-3,1 3 5,-2 0-2,-5 4 0,6-5-1,-4 2 10,-4 0-10,3 3 0,-2-2-2,-2 3 1,1-4 7,-1 3-7,1-1 3,-5 0-1,4 1-1,0-2 0,-4 5 0,5-3-1,-5 1 7,0 1-4,0-1 0,0 3-1,0-1 4,0 1-5,1-1 1,-7 1-4,6 1 2,0 4 1,0-8 3,0 4-5,0 4-1,-1-5-1,1 5 0,-3-2-2,3 2-5,0-5 0,0 5-6,0 0-1,0 0-4,0 0-3,0 0 0,-9 7 2,5-4 5,-1 2 0,1 3-1,-2-2 1,2 4-1,-1 0 3,-3 1 3,4-1-2,-3 2 1,3-2 1,0 3 2,-1 2 1,1-5-2,0 2 2,0 3 7,-1-2-3,3 3-3,1-4 2,-2 5 0,2 0 1,-2-4 0,2 2 6,0-2-5,2 1-2,0 0 1,-1-3-2,3 3 4,-2-3-2,3 0 3,1-3 5,0 3 2,0-3-1,-1-3 0,1 4 4,0-2-1,1-2 3,1 2 0,-2-2-2,-1-2-1,1 1-1,0-2 3,4-1 4,-4 0 1,3 1 5,1-4-2,1 1 0,-1-3-2,0 1-1,1-4 2,-1-1 2,-1 3-7,2-4 2,3-3-3,0 2 0,1-2-1,-3-2 2,2-1-1,-1 1-3,-2-2 4,1-1 0,-2 2 2,0-3 2,2 1 0,1-7 2,3 3-2,-4-2 0,0 1-1,-3 1-3,2-4 0,-4 1-1,1 6 0,2-2-2,-2 3 1,-2-3-2,2 3-1,-1 1 0,0-1-5,0 3 8,-4-2-8,0 5 0,-1-2 10,-1 4-8,0 1-1,0-1-3,2-1-4,-2 3-3,0-3-1,-2 3-3,2 2 2,0 0-5,-1 1 2,-1-1-2,2 5 1,-2-5-2,-1 2-3,3 3 1,-2-5-8,2 5-2,-3-4-3,3 4 2,0 0-1,0 0-2,-14 4 3,10-1 6,2-1-3,-5 1 4,5-1 0,-1 1 1,-3 2 2,2 1 0,1-3 3,-1 4 1,2-2 3,1 2 1,-2 1-1,1-1 0,0 3 3,1 0 1,0 4 7,-3-2 2,3 2 0,-2 6 2,2-3 3,0 1-2,-2-1 2,3-1 0,0 0 4,0 1-1,0 0 6,0 0 0,0 0 3,0 2-1,3-2-1,-2-1-2,0 0-1,-1 0 1,3-5 1,2 6-3,-3-1-1,0-4-4,3 0 2,-2 5-1,1-4-1,-1-4-2,1 3 0,2 0-2,-2-4 0,-3 4 1,4-7-1,-1 4 0,-1-3-2,-1-2 3,3 1 1,-1-1-3,0 0 5,1-2 1,-1 0 3,0 0 0,4-2 2,-1-4 4,-2 2 1,2-2 2,2 0 0,2-5-5,-2 1-1,0-2 2,2-4-3,1 0-1,2-1-3,3-8 0,-7 9 6,5-7-1,-1-1-5,2 1-1,-5-2-1,3 1 3,-2-5-2,-3 9-4,2-4 2,-5 5-3,2 0 1,-4-3 2,0 3-2,4 2-3,-3-2 3,-3 1 0,1 2-2,-3-2-3,4 6 2,-2-7-2,-2 6-1,1 1 4,2-1-4,-3 1 2,0 0-6,0 5-6,4-4-2,-4 4 0,0-2-5,1 0-1,-1 2-4,-1 0 0,1 0-3,-4 2 0,4 3-4,-3-4 4,3 4-5,-5-3 0,5 3-1,-5-4-2,5 4 5,-8 0 0,8 0 2,0 0 3,-10 7 4,5-7-2,1 2 1,0 0 4,-2 1 2,3 4 1,-1-2 1,0 1 2,0 4 1,-1-2 3,1 4 6,0-2 2,0 2 4,-2 3 4,2 0 9,1 3-5,1 0 6,-2 1 6,0-2 5,3 0-1,-3 2 6,4-2 3,0 2 4,-1-2-4,1 3-1,0 4 6,1-3 5,-1-2-5,3-3 1,-2 2 5,3-3-5,-2 3-3,3-2 0,1 8-2,0-7 1,-1-3-7,0-4-6,2-2 0,-2 4 2,1-2-5,4-3 1,-5 0-1,3 1-4,-1-2-3,3 0-3,-5-1-3,5 1 0,0-5 3,-5 3-2,3-1-1,-1-3-3,1 0 0,0 1-4,-8-1 1,14-1 3,-4-2 0,-1 2-17,0-5-12,-2 3-12,1 1-14,-1 0-21,2-2-15,-3 3-11,3-2-12,-3-1-15,0 2-18,-2 0-11,-4 2-15,11-3-15,-5-2-8,-2 3-13,-4 2-18,12-3-139,-10 0-386,-2 3 171</inkml:trace>
  <inkml:trace contextRef="#ctx0" brushRef="#br1" timeOffset="148265.5598">2656 14084 115,'-5'-5'211,"5"0"-19,-1 2-7,-2-1-4,3 4-12,0-8-8,-3 3-12,2 1-10,1 4-13,-5-3-13,5 3-9,-4-2-13,4 2-11,0 0-7,-13 5-6,7-3-5,-3 5-8,0 1-4,0 2-2,-3 3 0,0 5 2,-6 1 4,2 4-3,-1 2 3,1 0 2,-1-1 3,0 6 0,0-4-1,6 3 1,0-1-7,0-1-2,6-7-4,-1 4-4,2-5 0,6 6-7,2-6 6,0-2-11,-2-5-1,5 4 1,2 3 4,2-6-2,1 0 3,3-1-2,1 1 1,4-3 2,-1-2-2,-1 1-2,3-2 1,-2-1 0,1-2-5,3-1-2,-5-2-3,4 1-1,-3-1 1,-1-2-1,1-1-2,-6 1-8,2 1-1,-2-3 0,1 2-11,-4 0-6,-1-2-2,0 4-9,-3-2-12,0 0-13,-6 1-8,9 1-12,-9-1-13,0 0-18,0 0-25,11 1-24,-11-1-24,0 0-20,3 4-18,-3-4-40,2 4-158,-2-4-434,0 0 192</inkml:trace>
  <inkml:trace contextRef="#ctx0" brushRef="#br1" timeOffset="150221.4456">3227 14067 158,'0'0'187,"-1"-3"-14,0-2-13,1 5-3,-3-7-13,-1 5-6,4 2-9,-2-5-8,2 0-3,-3 2-10,1-1-10,-1 1-3,-2 2-9,1-3-1,-2 1-6,6 3-6,-11-1-3,5 2-14,0 1-5,-2 0-9,-2 1-2,0 2-5,-2 1-3,-6 4-6,4 4-1,-5-3-1,5 3-4,-8 7 12,4-1 2,0 0 2,3-4-11,3 1-1,-1 0 0,1-1 1,3-2-5,-1 3 0,2-2-3,2 0 0,3-5 2,-3 2-7,6-2-1,0 2 0,0-3 3,1 1 3,4 0 0,-2-1 0,2 0 3,0-3 5,1 3-5,2-3 3,1 1-1,1-2 3,2-1 0,-2 4-5,2-3 0,1-1-2,-1 1-2,2 0-5,0-3-4,0 3-7,4-3-13,-4 2-9,0-3-15,4 3-21,0-3-22,1 2-17,-6-3-22,2 3-28,2-3-17,2 0-7,-5 1-22,3 0-153,-2-1-375,-1-1 167</inkml:trace>
  <inkml:trace contextRef="#ctx0" brushRef="#br1" timeOffset="150662.5233">3520 14488 130,'0'0'153,"6"3"-7,-6-3-4,4 4-13,-4-4-7,4 0 0,-4 0-2,0 0 1,0 0-3,0 5-2,0-5-6,0 0-1,0 4-3,0-4-11,0 0-4,-8 4-10,6-3-4,2-1-4,-7 3-7,7-3 0,0 0-13,-6 0-2,6 0-4,-8 0-5,8 0-2,0 0-1,-9-3-7,4 1-2,5 2-5,-5-7-4,5 4-3,0 3 0,-2-6-2,0 2-3,2 0-2,2 0-2,0 0 4,-2-1-5,0 5-2,5-6-1,0 4 1,-5-1-3,0 3 1,7-1-2,-7 1 0,6-1 1,-6 1 2,0 0-5,9 4 0,-5-2 3,-3 1-3,4 4 6,-5-1 2,0 2 2,0 2 0,-2 2 4,-5-2 3,2 7-5,-4 0 1,0-1 1,-1 1 0,-4-1-5,1-2 2,0 3-4,1-5 0,-2 2 0,0 3-3,1-6-1,0 3-4,-2-4-16,5 1-7,3-2-8,-2-3-9,3-1-6,-2 1-5,4-2-7,-1 1-4,2-3-12,-3 2-9,4-3-21,2-1-12,0 0-30,0 0-15,0 0-31,-7-7-102,7 7-318,4-10 141</inkml:trace>
  <inkml:trace contextRef="#ctx0" brushRef="#br1" timeOffset="151293.59">3962 14151 245,'4'-2'250,"-4"2"-15,0-3-25,0 3-13,0 0-6,0 0-11,0 15-8,-4-6-9,-2 1-7,3 2-10,-6 3-11,1 0-3,1 3-9,-1-1-9,-1 1-7,0 6-11,2-7-4,0 8-8,-2-7-9,2-1-8,-3 3-3,2-3-7,-2 2-5,0 3 0,0-5-11,0 0-3,5-1-6,-3-2-2,2-3-6,0-1-5,1-3 3,2 1-1,-1-5-1,3 3-2,-2 0 2,3-3-7,0-3 2,-4 3 1,4-3-5,0 5 1,0-5 1,0 0-6,0 0 1,3-19 2,-2 9-5,3-3-3,1-3 1,-1-1 0,1-1-3,3-6-7,-3 0 0,5-1-2,0-1 1,0 0-3,2-1 4,1 1-1,0 1 17,2-1-17,-4 4 2,0-2 3,0-1 0,-2 8 0,0 3 1,1-1-1,-1 2 0,-1 3 3,-3 0-5,-1 2 2,3 2 0,-3 1-1,-1 1-1,-2 0-1,3 2 1,-4 2 0,0 0 4,0 0-1,10 7 2,-5 1 9,2 3 4,-1 4 5,0 2 8,-3 0 2,2 2-4,3 0 7,-3 1 0,-1-1 1,1 1-2,1 4 0,6 0-7,-7-5 8,0 0-6,4-2-5,-3 1 6,-1-2 3,2 1-19,-1-2 5,-2 1-5,1-6 2,-1 1 0,0 1-3,0-2 1,-1 1 0,0-4 0,2 4-7,-4-1-12,2-3-7,-2-2-8,4 1-12,-5 1-9,4 1-8,-4-4-11,1 2-14,3 0-14,-4-1-13,0-2-16,0 4-11,0-7-11,-1 9-12,-2-4-15,3-5 7,-5 5-17,0-2-12,5-3-5,-13 0 0,3 0-143,-1-3-367,-5 1 163</inkml:trace>
  <inkml:trace contextRef="#ctx0" brushRef="#br1" timeOffset="151525.7508">3782 14454 39,'-4'-2'230,"0"0"-12,4 2-9,-4-4-14,4 4-8,0-5-17,0 5-13,4-4-4,0 1-10,3-1-7,4 1-14,2-1-13,3 0-9,4-4-10,0 2-6,7-6-9,1 5-5,-3-3-10,5 2-14,-1-1-21,3 1-17,-6-1-11,2 2-20,-10 2-15,0-1-16,-1 0-16,1 0-20,-5 2-14,-3 0-17,3 0-8,-5-2-7,-2 2-11,-2 0-18,0-2-93,1 1-279,-4 0 123</inkml:trace>
  <inkml:trace contextRef="#ctx0" brushRef="#br1" timeOffset="151835.5351">4137 14029 116,'0'-4'198,"0"0"-4,0-1-7,5 0-2,-1-2-1,2 4 2,7-3-6,-7 2 0,6 2-11,1 0-7,-2 2-13,3 3 0,2 3-10,4 4-2,-3 2-9,4 3-5,-3 4-4,-5-3-9,1 7-5,3 3-3,-1-2-6,-3 1-2,-4 1-14,0-2-2,0 6-4,-4-4-7,0-2 1,-1 5 5,-1-3-6,-2 2-17,-5-2 2,4 3-4,-5-1-1,-3-3-7,-1 0-9,-1-7-1,1 7-1,-4-5-7,-3 4-6,5-10-10,0 2-10,0-2-16,-1 1-11,-1-5-14,-1 1-6,2-1-23,1-3-22,2 1-19,-2-4-25,3 3-27,1-3-21,1-1-19,0-2-17,2-1-46,4 0-170,0 0-477,-14-4 212</inkml:trace>
  <inkml:trace contextRef="#ctx0" brushRef="#br1" timeOffset="152707.7722">4693 14343 172,'-1'4'242,"-2"-1"-12,3-1-18,4 4-10,1-5-12,0 4-8,8-2-7,0-2-9,7-1-17,10 0-6,-2-2-6,2 0-10,2 0 4,1-1-11,2 0-14,0 1-11,-4-1-9,4-1-12,-4 2-13,-3-2-16,1 0-12,-10 1-14,2-1-2,-7 3-7,1 0-6,-3-2 1,-1 1-7,-1 0 3,-5 1-1,3 1-1,-8 0-2,9-2 0,-9 2-1,0 0 0,0 0-2,9-2-3,-9 2-6,0 0-1,-4-7-6,-1 5-5,0-1-2,-1-1 6,-2 0-4,1-2 2,-3 2-2,1 0 0,-1-3 6,0 2 4,0 0 0,-2 0 5,1 0 4,0 0 2,0 2 10,1-3 5,6 4 5,-4-1 8,3 0 6,0 0 5,0-1 5,1 3 1,4 1-2,-9-3-1,9 3-4,0 0-3,0 0-2,-9 3 7,9 2 6,0 1-4,4 2 1,-3 2 4,-1-1 0,4 3 3,0 0 1,0 0 0,2 2-3,-2-2-3,1-2-5,4 5-1,-5-6-5,0 3-4,2 0-2,-2-4-2,2 3-1,-1-5-2,-2 3-5,0-4-2,0 1 3,0-1-1,-2-1-6,2-1 8,-3-3-2,1 5-2,1-3 1,-2-2-4,0 0 2,4 3 2,-4-3 1,0 0-8,0 0 3,0 0-2,0 0 1,-4-17-3,4 9-6,-1 3-5,1-7-5,0 2 0,-2-2-11,-1 0 0,1 0-2,-1 0-1,-1-4-7,2 0-2,-4 2 7,3 2-4,-1 0-3,0 1 4,-2-1 1,4 3 7,0 2 0,-2-1 3,2-1 1,0 3 5,2 0 2,-2 0-2,-1 1 3,3 1 1,0 0 0,0-1 2,0 5 1,-5-5 0,5 5 1,0-4 1,0 4 1,0 0 6,0 0 1,10 0 7,-10 0 2,12 4 7,-2 1 1,1 2-1,0-2 1,-3 0 2,7 2 2,-3 2-3,4 1-2,-6-3 3,5 3 0,-7-3-3,4 0 0,0 1 4,-3-1 0,4 0 1,-4 0-6,1-1 3,-1 1 2,0-2-4,-1 2 0,-1 0-4,-1-2-4,-3-3 4,1 3-2,0 1-4,-2-2-5,0 1 5,-2-3 3,1 5-3,-2-2-1,-1 0 1,-1 2-2,-6 2 10,2-3-11,-6 6-15,1-1-15,-2-2-21,-3 2-27,0-1-26,-3 0-43,3 0-46,-2 0-39,3-1-72,-4 0-168,3-1-505,0 0 223</inkml:trace>
  <inkml:trace contextRef="#ctx0" brushRef="#br1" timeOffset="153662.5348">5817 14141 195,'4'-8'205,"-2"0"-17,0 1-6,-1 0-18,-1 1-10,-1 1-6,-1-1-11,-1 0-17,-1 1-6,-1-3-8,0 1-10,0 3-10,-3-4-8,2 3-4,1 4-10,-2-2-6,0-2 0,-5 3-7,3 1-6,-6 0-5,3 2-4,3 0-3,-6 4-7,2 0-3,-5-1-1,2 1-3,3 3 0,0-1-1,-2 4-6,6-2 1,1 0-1,-1-2-5,4 3 1,0-2-1,4 1 2,1 3-5,0-2-1,1 2 1,4 0-1,3 5-3,2-5 2,2 2 0,0 1 2,8 2-2,-4-3-3,-1 0 5,2 0-2,1 4 0,-3-3-5,-3-1 1,2 1 4,-4-3 0,-1 2 0,-1-2-3,-5-4 1,-1 4 2,-1 0 0,-2-2-1,-4 2-1,-3-2 5,3 0-4,-4-1 4,0-2-1,-5 0-2,1 0 1,-5-2 2,4 0 3,1 0-1,1-3 2,-6-1 3,5-2 2,-2-2 1,2 1-1,-1-2 1,4-1 2,-3-1 0,3 0-3,2-1 2,3-1-4,-3-2-2,7 2-2,-2-2-1,1 0 3,1 1-3,2-1-2,1 2 4,2-2-3,1 3-1,-1-2 0,5 2 1,1-2-3,-1 3 0,1-2-2,2 1-1,5 2 4,-5 0-6,4-2-7,-2 5-8,-2-1-8,8 3-14,-4-2-21,0 2-9,0-2-16,5 4-14,-3-1-16,-1 0-18,1-1-29,-5 3-17,1-2-147,-2 0-353,-1 2 157</inkml:trace>
  <inkml:trace contextRef="#ctx0" brushRef="#br1" timeOffset="154060.3583">6408 14050 194,'0'0'204,"-10"0"-15,3 0-8,-2 0-11,-2 5-16,-1-1-4,-3 1-5,-2 0-9,1 6 2,0-3-9,-4 4-1,-2 1-3,0 6-10,-1-2 1,2 0-8,-1 2-1,4 3-1,-1 1-7,2-1-2,3-1-1,7-3-14,-2 0-11,2-1-3,2 2-2,3 0-2,-1 0-5,6-1-7,-1 0-2,3-3 0,5 1-12,0 0 0,7-3 4,4 3 0,1-2-4,3 0-8,1-2-1,-1-1 2,-6-3-5,7-1 7,-4 1-3,-1-5-16,-1-2 2,0 4-14,0 1-1,-4-6-9,1 3-17,-5-1-9,-4-2-11,1 1-14,-3-1-25,2 2-18,-2 0-20,-1-1-23,0 0-19,-5-1-13,6 1-25,-6-1-2,6 2-32,-4 0-140,-2-2-406,0 0 179</inkml:trace>
  <inkml:trace contextRef="#ctx0" brushRef="#br1" timeOffset="157715.5784">6867 14096 177,'0'0'174,"-10"-5"-7,4 5-20,1-1-5,-1 0-8,-2 1-9,-1 0-6,9 0-11,-17 2-5,6 0 1,2 1-10,-4 1-5,-1 1-1,-3 0-6,2 3 2,-6 1-8,5 1-3,-2 0-1,3 2-2,-3 0-4,0 0-9,0 2-3,4-2-1,-1 3 3,-3 5-1,5-6-6,4 1-4,-1 2-2,1-3-4,5 0-5,-2 2-1,3 0-1,2-2-7,2 1-2,2-1 0,3-2 3,-2 1-3,5-3-3,2 2-4,0 2 2,4-5-1,-2-2-5,2 2 0,2-3 2,3 2-3,0-1-4,0-6-7,3 0-14,-3 2-11,2-1-13,6 0-27,-10-2-14,1 0-21,2 3-18,-1-3-19,-2-3-22,4 1-15,-6-1-25,-3 3-132,-3-3-358,4-1 158</inkml:trace>
  <inkml:trace contextRef="#ctx0" brushRef="#br1" timeOffset="158105.5716">7210 14497 54,'0'0'182,"1"3"-9,-1-3-6,3 1-6,-3-1-14,-4 7-12,0-3-6,0 0-2,-1-1-3,-1 0-14,0 1-5,-1-1 1,-2 1-8,-2-1-4,6-1-9,-3-2-3,-1 2-3,1-1-2,2-1-4,6 0-4,-12-3-7,7 1-7,2 1-4,-1-5-9,3 0-2,-1 1-5,1 1 0,4-1-5,-2 1-4,-1-1-6,4 2 0,1-2 0,-2 1-4,1 0-2,0 3-2,1-2 2,-1 2-6,-4 1 3,9-1-4,-9 1 1,8 2 6,-8-2-7,7 3-5,-4-1 3,0 3-5,-2 0 3,-2 1-2,1 5 0,-6-1 4,0 4-2,-3 1-1,0 1 0,-1-2-7,-5 6-7,3-5-7,2-1-7,-3-1-11,3 2-17,-2-2-10,2 1-21,3-4-19,1 0-12,1-3-18,-1 0-30,2-3-38,4 3-119,0-3-348,0-1 154</inkml:trace>
  <inkml:trace contextRef="#ctx0" brushRef="#br1" timeOffset="158583.5683">7585 14341 31,'-5'-3'239,"5"3"-16,-6-3-16,6 3-16,-6 0-7,6 0-11,-13 3-17,7-1-9,-1-1-12,0 1-8,-1 2-13,2-1-5,-2 2-11,4-1-8,-2 3-11,1-2-4,0 3-9,-2 1-8,1 0-4,3-1-5,2 2-7,-3-2-4,4 2 2,0 1-6,0-1-8,4 0-1,-3-1 0,-1 1-4,7-1-1,-3-4-2,1 3-7,2 1 4,2-2-1,3-2-1,-1 2-1,-1-4 2,2-1-1,1-1-1,0 1 1,0 0-1,4-2-3,-3-3 4,-1-1-3,3 2-6,0-3 5,-1-1-1,1-1-2,-6 0 0,3 2 4,1-4-1,-4-1 3,-2 1 5,-1-1-3,0 2 0,-2-3-1,-2 1-2,-1-4 5,-4 2-6,1-3-1,-5-2 3,0 2-4,-3-2-4,-3 0 4,-2 3-1,1 0-4,-3 3-3,0 2 1,-3 0-2,0 3-7,1 0-6,0 2-7,-6 2-17,3 0-4,2 2-15,0 2-15,4-2-16,1 3-25,2 0-21,2-1-17,1-2-20,3 4-23,-1-3-167,2 0-390,5-1 173</inkml:trace>
  <inkml:trace contextRef="#ctx0" brushRef="#br1" timeOffset="158957.7443">7705 14045 232,'11'-6'220,"-4"4"-16,4-2-19,3 1-15,-1 1-16,6 0-16,-2 2-16,3 3-10,-1-2-11,-1 3-8,1 4-3,3 0-6,-1-2-2,3 5-4,-5-3-6,-2 3-9,2 1-6,2 5-6,-1 1 0,-4-2-6,-2 3-6,2 4-2,-6 0-6,-4-4-2,1 0-4,-5 9 0,1-1-3,-6-1-4,-2-1 2,0 2-2,-7-4-1,1 2-5,-2-1 1,-2-3-2,-3 1 0,6-8-4,-5 8-3,4-7 2,0-2 0,0 1-5,-2-5-10,6 0-13,0-1-16,-2 0-17,2-2-16,1 2-24,-2-1-20,2-3-14,4-1-30,-2-1-15,3 1-142,3-3-340,-9 5 151</inkml:trace>
  <inkml:trace contextRef="#ctx0" brushRef="#br1" timeOffset="159877.7759">8666 14304 202,'0'4'199,"0"-4"-5,8 3-13,3-1-5,-2-1-9,6 1-11,8-2-8,5 2-14,3 1-13,2-3-11,-2 3-8,2-2-11,-1-1-7,-3-1-11,5-2-9,-5 2-1,-1-1-9,2 2-9,-8-2-6,7 0-1,-1 0-10,-8-1-2,-3 1-8,-1-1-6,-3 0 2,0-1-4,0-1-2,-3 3-3,-5-1 4,5 0-1,-5-1 1,0 1-2,-2-2-1,1 2 0,-3-3-2,-1 1-2,0 2 1,-2-2 3,-1-4 1,-2 4-4,0-1 1,-3-3-2,1 0 3,-1-1-7,-3 3 3,2-1-1,1 1 7,0 0 7,0 0 4,1 0 1,0 2 1,5 1 2,-5-1 0,3 1 6,-1 0 1,4 3-6,-4-3 0,5 4-2,-4-4-4,4 4-2,0 0 3,-8 6 0,7 0 7,-4 1-1,5 3 3,-4-1-4,2 1-1,-2 2-2,1 0 0,0 0 6,-1 0 4,4 2-2,-2 1-2,1 1-1,2-1-2,-1-3-1,0-1-6,-1-2 3,2 1 0,-2-3-5,4 1-1,-3-2 3,0-2-6,0 1 2,0-2-2,0-3 1,2 8 1,-2-6 2,0-2 3,0 4 5,0-4-2,0 0 6,0 0 1,0 0-7,0 0 1,0 0-3,0 0-1,0 0-3,-2-14-2,2 6-12,0 2 0,0-4-6,0 1-5,-2-1-3,2-2-5,0 0-2,0 0-1,0 1-3,0-3 1,0 6 0,0-3 0,2 1 0,-2 1 5,0-1-8,0 4 2,0-2 6,0 2 2,-2-1 2,2 3-3,2 1 3,-2-2 1,0 1-2,0 4 8,0-5-3,0 5 0,2-3 1,-2 3 0,4-5 1,-4 5 0,0 0 5,14 6-4,-9-2 3,4 1 0,0 0 0,0 2 0,1 0 6,-2 3-3,7-1 0,-7 3 3,1-6-2,5 2 4,-5-2 6,1 4-1,-1-3 1,1 0 5,-1 1-3,1-1 0,-2 0 0,0-2-5,-1-1 3,-2 2 2,1-2-1,-4 2 0,0-1-2,1 1 2,-1 0-3,-2 0-1,-5 1-1,3 1-1,-7-1 1,-2 0-2,-2 2 2,-4 2 0,2-4-4,-4 0 5,1 3-2,-1-5 0,0 4-4,-2-4-4,2 2-3,0-2-20,2-2-18,2 2-20,0 0-21,1-2-27,3 1-22,0-1-25,-1-3-24,3 2-23,-1 0-183,0 0-422,10-2 187</inkml:trace>
  <inkml:trace contextRef="#ctx0" brushRef="#br1" timeOffset="161150.5393">9743 14284 119,'0'-6'233,"1"0"-11,-1 2-13,3-1-20,-3 5-15,0-5-17,0 5-19,0 0-12,0 0-1,0 0 0,-3 15-1,3-4-4,-1 5-2,1 2-8,0-2-6,-1 4-6,-3-1-10,3 6-2,-1-4-12,1-3-1,-2 2-6,0 3-9,-1 2 2,1-7-12,0-1-5,1-3-6,0-3-1,-1-1-2,0 2-4,1-7-3,3 4-3,-2-3-2,1-1-4,-1-1-2,1 0 0,-2 0-1,2-4 0,-1 5-1,1-5-5,0 0-1,-4 1-5,4-1-4,0 0 1,-6-12-1,3 6-5,-1 1-1,-3-5-2,5-1 5,-4-5-6,6 1 1,-4-2-3,4-3 2,-1 2-6,2-2-1,-1-6 2,2 0-4,4 2 3,2 2-1,-1 2 19,2-4-4,0 6 2,3-3 0,2-1 2,1 0 0,0 2 2,3 1-3,-5 3 0,6-1 2,-2 4 2,2-3 1,0 4-2,-2 2 2,-1 3-1,-3 2-2,-1 4 0,-1 2 0,1 1 0,-1 3-2,-3 2 3,-2 3-1,-1 2-1,-1 3 0,-3 2-1,1 0 1,-2 3-3,-5 1 1,-1-4 0,0 7 0,0-4 0,-6 3 0,3-6-3,-1 0 6,-1-2-2,-1 3-1,2-2-1,-4-2-2,1-1 4,-2-2-1,-1 0-1,6-5-2,1 0 3,1 0-3,-2-3 2,4 1 0,2 0-1,-1-2-1,0 0 2,5-2-2,-7 2 0,7-2 1,0 0-1,0 0 0,0 0 2,9-12 2,-1 10-3,-4-3 1,7 0-1,2-2 2,-4 3-1,5 0-1,-1 0 2,1 2 0,-1 1-2,1 1-2,-4 0 7,3 3-3,-1 0 0,1-3-2,-4 2 2,3-2-2,-3 5 8,-3-1-10,-2-1 3,2 2 1,-2-1 1,-4 1 2,-2 3-1,0-1 1,-8 1 3,2 2-1,-2-2-3,-6 2 1,-1-1-4,-2 0 4,-8 2 0,0-1-3,-1-1 0,4-1-8,-2-5-5,-3 6-4,7-5-13,2-1-10,0 0-12,0-1-15,7-2-23,-2 0-18,1 2-19,1-2-28,4-2-18,-3 2-27,1 0-170,2 0-399,0 0 177</inkml:trace>
  <inkml:trace contextRef="#ctx0" brushRef="#br1" timeOffset="162836.3273">8211 15119 145,'0'0'146,"0"-7"-8,0 7-9,-2-4-6,2 4-5,-2-5-5,2 5-6,-4-6-1,4 6-2,-4 0-14,-3-2-2,3-1 0,-3 2-5,1 0-6,6 1-4,-15 0-5,7 0-12,-2 1-2,-3 1-4,3 0-3,-2 0-4,-3 4-1,7-1-7,-6 0 0,3 2-6,-1-1 0,1 3-1,0 0-3,0-2-5,3 0 0,-1-1-1,2 5-2,-2-4-2,6 1-2,-1-3-1,1 1-1,3 1-3,0 1 3,2-1 9,1 2-2,2 0 1,2 0-4,1 0 0,5 3 3,0 0 2,2-2-1,2-1-3,-2 2 0,1 1-2,1-4 2,-3 6-2,-1-1 0,5-4-3,-4 1-2,-1 1 2,-3 1-1,0-6 4,-1 1-7,-3 0 7,0 0-2,-1-3-7,-3 1 3,0 0 2,-1 1 0,-1 3-1,-1-4-3,-5 2-1,0 0 2,1 2 1,-2-3-3,-1-1 1,-3 0 2,0 2-3,-2-4 5,3-2-5,-3 2 2,-1-3-3,4 3 1,-4-6 0,2 3 0,-2-1 2,5-2-1,0 1-1,-3-1 1,4-2 4,3 2 4,-2-2-2,3 2-3,-1-2 0,3 0-2,-1 1 0,2 2-1,-2-1-1,3 3 2,-1-9-6,2 5 3,-1 4-2,4-4 0,0 2-7,-1-4-6,3 4-2,-3 0-6,6-5-2,-3 4-12,0 0-8,3-1-8,0 3-11,-1-5-14,3 2-10,1 1-18,-2-2-9,4 2-17,-1-1-26,0-1-10,0 5-20,-3-4-106,2 1-313,-1 1 138</inkml:trace>
  <inkml:trace contextRef="#ctx0" brushRef="#br1" timeOffset="163237.1364">8663 15044 180,'-1'-2'225,"-3"0"-10,0-1-18,4 3-18,-10 0-10,10 0-15,-13 3-6,6-1-12,-4 2-13,1 1-1,0 2-6,-3 4-6,-3-1-4,0 1-9,2 3-1,0 1-7,2-2-5,-1 3-6,-4 5-4,5-3-6,-2 4-2,4-5-1,-3 9-5,6-3-2,0-5-3,1 2 4,-1 3-12,4-2 3,-1-3-7,2-1-4,5 3 6,-2-3-9,4-1-2,2 1-4,0-3 1,4 1 4,-5-2-4,9-1-8,-2 1 3,2-2-10,2-1 5,1-2-8,0-1-8,1 2-6,0-4-4,-2 2-7,1-2-3,0-2-32,-2 1-8,-3 1-12,0-3-8,-1 1-14,1 1-18,-4-3-11,-1 2-11,2 1-24,-5-2-8,3-2-15,-2 3-21,1-2-20,-5 0-122,1 2-367,-3-3 164</inkml:trace>
  <inkml:trace contextRef="#ctx0" brushRef="#br1" timeOffset="164887.5638">9130 15107 89,'0'0'198,"-4"-3"-16,4 3-18,0 0-12,0 0-17,0 0-11,-12 8 1,8-3-8,1 2-5,-1-1-7,-3 5-7,2-2 1,-1 0-8,-1 2-4,0 1-6,0 4-11,1-2 1,-1 3-6,-1-3-6,3-2 0,-2 4-11,1-3-3,-4 1-6,6-1 0,0-1-4,0-3-6,0 2-2,0-2 1,3-1-5,0-5-3,-2 3-1,3-1-1,-5-1-2,5-2 0,-2 1-4,2-3 4,-3 5-12,3-1 10,0-4-3,-1 3 2,1-3 3,0 0 2,0 0-2,0 0 3,0 0 0,0 0-2,-4-9 0,1 2-2,3 2-2,-1-7-2,1 2 1,4 0-5,-4-3-3,5-3 7,-1 0-8,1-1 0,0 0 2,0 1 0,1-2-1,1 0-1,2 0 1,0 1-2,-4-1-1,5 5-1,-1-2-1,-1 6 1,0 0 2,-3 0 0,1 1 0,-2 4 0,1-1 1,-1-1 1,-2 1 3,2 3 5,1 0-4,-5 2-1,14 3 6,-9-1-1,3 5 9,0 1 1,-2 1 8,4 6 0,3 0 15,-8 3-7,3-1-3,-2 1-1,2 7 3,2-7-1,-5-1-3,3 7-6,-3-4-2,-1-2 0,5 2-2,-5-2-2,0 0-4,-1-4-2,0 3-7,0-5 4,-1-3 2,-2 2-3,4-5-2,-3 2-1,-1-1-4,3-3-4,-1 2-7,-1-2-14,1 0-4,-2-1-8,0-3-6,0 9-12,0-8-18,0-1-8,0 0-16,0 0-18,-2 6-15,2-6-11,-6 0-11,6 0-6,0 0-16,-15-6 2,6 5-2,6-4-4,-7-1 3,1 0-111,0 2-305,-2-4 136</inkml:trace>
  <inkml:trace contextRef="#ctx0" brushRef="#br1" timeOffset="165443.6751">8990 15313 101,'-6'-4'170,"2"0"-8,-1 0-10,1-1 7,3 2-14,-2-2-13,2 3 3,1 2-2,5-10-3,-1 4-3,6-2-12,0 3-8,3-2-11,0 2-12,-2 1-8,7-4-12,-1 5-14,-2 1-12,1-1-17,5 2-16,-4 3-8,2-2-13,0 4-6,-1-1-15,4 2-13,-1 2-6,-5-4-9,3 3-18,-4 2 1,-1-4 10,2 4 0,0-2 5,-1 5 5,-4-5 5,-1 1 2,1 0 9,0 2 12,-5 1 11,3 0 7,0-1 14,-1 2 6,-3-2-1,0 0 5,-1-4 9,-2 4 12,1-1 8,1-1 7,-3-2 1,2 2 3,-2-1 1,0-1-2,0-1 3,1 0 4,-1-1 7,-1 1 4,0 0 6,0-4 11,0 5 2,0-5 8,0 4 2,0-4 3,0 0 3,-3 4-1,3-4-1,0 0-8,0 0-8,-12-3-9,12 3 6,-8-5-12,4 2-14,-1-1-1,0 1-10,5-3-5,-4 1-4,3 1 3,-4-1-12,5-2-2,5 2-2,-4 1-4,-1-1 4,1 0 3,2 2-12,1-2 2,0 2-3,-2 2-4,-2 1 0,10-3-1,-3 3-2,-7 0 2,10 3 1,-4-1-3,0 2-1,-2-1 0,0 2 2,2 3-1,-4-3-3,-1 3 3,2 1-2,-2 2 4,-3-1 1,-1 2-2,-2 2 2,-2 2-3,-1 1 2,-3 0-1,0-1-2,-7 3-1,8-2-3,-5-2 1,3 0-4,-2-1-13,0 0-11,3-1-12,0-1-7,-3-1-14,3-4-11,2 1-21,1-1-24,0 0-26,2-2-22,2-3-22,2 1-4,-1 0-20,3-3-148,-6 2-389,6-2 173</inkml:trace>
  <inkml:trace contextRef="#ctx0" brushRef="#br1" timeOffset="165873.7397">9722 15347 56,'2'-4'250,"-2"4"-22,0 0-15,-6-3-19,6 3-6,-7 0-13,7 0-10,-9 3-15,4 1-9,-3 3-4,4 0-10,-3 1-13,3 1-1,-2 3-19,3-4-9,-1 3-8,0 1-10,4 1-3,-1-1-7,2-3 2,-1 2-1,4 0-11,0 2-8,-1-4-2,3 3-2,-2-4-1,3 0 3,0-5-1,-2 3 1,3-2-3,1-2 5,3-1-2,0 1-1,2-4-2,2-1-5,2-4 1,-1 0 0,-2-3-9,-2 5 1,1-7 0,-1 3 1,2-6-7,-6 5 1,3-1 3,-7 0-2,1 1-2,-2-2 4,1 0 4,-4 1 2,-1-4-14,-2 5 6,-5-6 1,0 4 1,-3-3-6,-3 0-3,-9 0 2,3 3-8,1 0-2,-8 3-2,5 4-8,0 0-5,0 1-14,-1 1-2,1 3-15,2 0-27,5 0-20,-4 3-23,3 1-24,6-2-35,0 2-30,0 0-36,4 0-197,1 1-471,-1-2 210</inkml:trace>
  <inkml:trace contextRef="#ctx0" brushRef="#br1" timeOffset="166864.25">10069 15426 163,'-9'0'239,"5"0"-11,0 3-16,4-3-16,-9 1-11,9-1-9,0 0-15,0 0-10,14 4-14,-2-4-13,7 0-10,-6 2-14,6-2-4,0 1-16,4-1-10,-1 1-9,-1-1-16,1 3-12,0-3-3,-3-3-13,-1 3-7,-4-1-6,-1 0-7,2-1 0,-2 1-14,0-2 1,-2 3 2,-3-1-3,1 1 9,-2 0-1,0-3-2,-2 3 6,-5 0 3,5-1-1,-5 1-1,4-5 1,-4 5 1,-3-7-1,3 7 1,-6-5 0,6 1-1,-4 0 1,0-1 2,0 0-1,-1-5 2,-1 5 0,1-1 3,0-3 5,0 3 2,-1 0 0,-1 3 9,2 1 0,0-1 5,-1-1 5,3 1 5,-3 1-10,6 2-4,-7-2 0,7 2 10,0 0 0,-6 7 4,2-1-1,1 0 5,-1 3-2,-1-1 0,-1 3-3,3 1 1,2 0-1,-3 5-4,4-4-1,-2 3 2,0-3-6,2 0 6,2-2-11,-2 0 0,0 3-2,2-6-4,1 3-1,-2-2-2,3-2 0,-4 0-2,6 0 0,-6-2 5,3 0-7,-2-1-1,0-1-3,2-1 1,-3-2 3,1 3 1,-1-3-2,0 0-1,0 0-3,0 0 0,8-9-3,-7 4-3,2-2-4,0-3 4,0 0-7,-2-1 4,0-3-6,-1-1-2,0-3 2,-1 1-1,1-2 0,0 0-13,-4 1 3,2 1 0,1 5-2,1 0 5,-3 3 4,2-1 0,0 5 5,-1-4-3,1 5 3,0 0 5,1 2-2,0 2 0,0-10-3,0 10 5,0 0 0,0-2 2,0 2-1,0 0 4,0 0 2,0 0 2,16 12 3,-12-10-1,5 2-1,0 3 5,1 0-5,0 0 3,-1 2 0,1-2-1,1 1 0,0 4 5,3-3-5,-4-2 0,3-1-4,-4 1 2,-1-1 2,2-1 0,-1 1-2,-4-1 2,-1-1 1,0-1-4,1-2 0,-2 2 6,-1 3 6,2-5 2,-4 3-1,1 0 1,-1-4 4,-7 7-1,4-2-4,-2 1 3,0 0-1,-5 1-2,-2-1-5,-1 5 0,1-6 0,-3 5-9,3 0-10,-4-1-7,6-2-8,-3 0-17,4 1-14,-1-1-18,0-2-21,4-2-18,0 2-24,0-4-38,5 4-26,-6-4-28,4 1-138,3-2-397,0 0 175</inkml:trace>
  <inkml:trace contextRef="#ctx0" brushRef="#br1" timeOffset="167796.2477">10967 15238 35,'0'0'252,"0"0"-13,0 0-11,0 0-23,0 0-18,0 0-13,0 0-15,0 0-7,0 0 1,-11 12-2,11-5-10,0-1-1,-4 6-5,1-3-10,2 2-11,-2 2-7,6 4-7,-8 0-5,5 0-3,-3-1-7,-1 2-7,3-2-5,1 0-10,-4 0-7,4-6-6,0 2-5,0 0 1,-1-3-9,-3 1-4,4 0-5,-1-2 1,1-1-3,1 1-7,-2-3-12,1 0-10,5-1-12,-9 0-10,4-4-10,0 7-5,0-5-7,0-2-4,-1 5-3,1-5-8,0 0-5,0 0-9,0 0-11,0 0 14,-12-14-17,11 7 3,-2-2 4,2-4 5,0 1 0,-3-2 9,-1-6 2,5 1 2,-2 0 2,4-6 1,3-2-2,0 4 8,-1 2 4,1-6 5,0 9 10,4 2-2,0-2 14,4 2 12,1 0 6,-1 2 15,1 0 7,1 3 13,0 0 7,-2-2 20,4 4 12,-2 0-4,0 0 5,2 0 10,-4 7-1,1-2-8,-4 3-6,4-1-5,-5 5-1,-1-1-12,-3 5 0,4-1-6,-4 3 1,-5 0-3,0 7-7,0-3 3,-4 4-1,-1 0-9,-5 0 2,1 0-3,-3-2-5,1 0 1,-2 9-2,2-10-2,-3 1-2,2 0 2,-2-1-6,1-1 1,-1-1-1,1-1-2,6-4 1,-1 1 0,2-1-2,1-1 1,1-2-2,2 0-1,0-1-2,1 1-1,1-4 3,-2 3-3,2-3 0,0 0 4,0 0-2,0 0-3,9 1 4,-9-1 1,11 0-2,-3-2 3,0 0 0,3 2-1,0-3 1,3 3-1,1 0 0,-4 3-2,1-1 3,1 0-2,-3 1-2,8 4 0,-6-3 2,-2 1-2,0 4-1,-1-3-2,-1 1 3,-4 0-3,1-1 1,-4 6-3,-1-4 6,-1 0-4,-4 1 1,-4 0-3,-3 3 1,2-4 2,-3 3-1,-6 0-1,-4 0 2,6-4-2,-3 2-3,3-3-6,-4-1-11,-1-2-14,1 2-6,4-1-20,-4-1-20,6-5-21,3 1-17,1 1-24,0-5-20,0 0-23,6 0-26,-3-3-127,1-2-367,1 0 163</inkml:trace>
  <inkml:trace contextRef="#ctx0" brushRef="#br1" timeOffset="168738.3014">10878 14408 146,'2'-7'208,"3"-5"-14,0-1-6,5-1-7,3-3 0,0 2-12,9-4-12,-4-1-7,-1 2-16,3 0-9,-2 4-10,-3 4-13,3 0-9,-3-2-7,0 4-10,-3 2-10,2-4-4,-1 8-8,-4-1-2,0 1-11,1 0-3,-2 4-4,-3-2 2,5 1-11,0 3 0,-3 0-2,0 4 0,2 1-6,0 5-1,-2 2-1,2 5 2,-3-1-4,-1 6 5,-4 1-1,2 1 5,-4 2 2,1 3-1,-3-2 3,0 3-2,1 1 1,-2 0 0,2 0 2,-2 0-12,-1-1 8,3 1-4,0-3-2,3 2-3,-1-6 0,1 4-2,2-3 1,1-2-4,-2-6 1,3-1-1,2 0 0,-1-4-4,2-2 4,1 0-4,2-1 2,2-3 2,-3-2-4,5 0-1,-2-4 0,1 2 4,4-4-7,-1-2 4,2 3-2,-2-6 5,1 1-8,-1-2-1,-1-1 2,-1-3-3,1 0-3,0-3 1,-2 1-1,4-1-2,-5 1-2,2-2-2,-6 0-2,-1 2 1,-3 0 2,1 1 2,-2 1-1,0-1-1,0 4 3,-3 0 3,2-2-3,-3 4 1,0 3-2,-4-5 0,4 5 1,0 0 2,-12 3-1,5 0-2,0 3 3,1 2-1,-2 7 2,-1-1 0,3 0 3,-1 6 6,2 6 0,0-1-3,0 4-2,0 3 4,-1 1 2,0 2-3,3-2 3,1 15 0,-4-2 2,5-10 0,1 11-1,0-13 1,1-3-1,3 2-1,-3-1 0,2 0-1,-1 2-1,-1-5-1,2 0 2,2 0-5,-5 0 0,4-1 2,-3-1-18,-1-3 12,0-5-5,-1 1 4,-3 4-2,-1-6 1,1 1 3,-6 0 1,4 0 4,-3-1 4,0-2-7,-5-1 5,1 1 3,0-1 4,-3-1 0,3 1 2,-4-2-4,2-4 2,-2 2-3,2-5 4,-2 1-5,-2-2 0,6-3 1,-5-2-5,2 0-3,3-2-1,1 0-4,0 0 0,1-1-10,1-2-9,-1 0-2,3-4-5,-1 4-17,3-6-6,-3 2-16,1-3-23,4 1-14,-1-6-11,1 2-40,4-4-12,0-6-24,0 7-172,0-10-396,4 5 176</inkml:trace>
  <inkml:trace contextRef="#ctx0" brushRef="#br1" timeOffset="169332.2664">11325 14077 191,'0'0'228,"0"0"-17,2-6-16,-2 6-20,0 0-12,0 0-7,0 0-11,0 0-8,13 12-3,-9-5-6,5 4-13,0-1-2,1 2-18,3 2 0,0-1-19,0 0-8,1-1-4,0 1-8,1 0-5,-1 0-4,1-3-4,-1 2-5,-2-7-3,-2 6-5,0-6-3,0 1-2,-2-1-3,0-3-5,-2 3-7,-2-2-3,2-1-2,-2 0-3,0 0-3,1 0 4,-5-2-3,0 0-9,0 0-4,4-6-2,-1 3-2,-2-1 1,-1 0-1,-1-2 3,1-2 2,0 4 3,0-7-6,-3 2 1,2-1 2,1 1 3,-3-1-3,2 1 4,-2 1 5,2 3 8,0 0 5,-2 0 6,2 1 5,1 1 2,-3-1 1,3 4 0,0 0-1,-1-5 8,1 5 17,0 0 11,-9 14 1,5-3 2,-1-1-1,-4 6-1,1 1-4,-2 0-13,0 6-1,-2-1-4,0 3-3,2-6 1,-3 4-7,0 0-15,2 0-19,2-5-24,-3 6-26,2-6-39,5-1-40,0 2-54,1-7-59,0 4-217,0-1-502,4-1 223</inkml:trace>
  <inkml:trace contextRef="#ctx0" brushRef="#br1" timeOffset="170491.4228">12375 14329 33,'0'-11'200,"0"1"-20,0-2 0,0 0-5,-6 3-9,3-3-5,-1 2-17,0-2-12,-2 4-2,-1-8-1,0 6-8,1 3-6,-2-4-11,2 2-14,-2 2-7,2 2-6,-2-1-8,2 1 1,1-1-7,-6 4-7,1-1-6,0 2-8,1 1 0,-4 1-5,4 0 0,0 3-2,0-1-1,-1 1-5,1 4-1,-1-3-5,2 4-3,2 0-1,1 2-3,0-2 1,3 3-5,-3 6 0,4-2 0,2 1-2,4 2 0,-2-1-2,2 2-2,1 5 0,2-8 1,2 1-1,-5 0-1,8 5 0,-5-4 1,2 3 0,-5-6 0,0 1-3,3-2-2,-6-5 1,1 4 2,-2 0 0,-2-2 1,1 0-2,-4-2 3,-1 1-4,-1-2 1,-2 0-2,-2 1 1,-2-3 9,3 1-8,-2-3 0,-2 2-1,2-5-1,-2-2 3,2 3-2,0-3-2,0-3 3,3 3-1,-2-7-2,1 2 1,1-4 1,2-1-2,2 0 1,-1-1 0,2-2-2,3 1 5,0 0-1,3 0 0,-2-3 0,3 1-1,1-1 0,1 5-3,-1-2 4,4 0 0,2 0 1,-4 3-4,1 2-3,2 1-2,-1 1-12,0 1-8,3 1-5,-3-1-9,0 4-23,3 0-22,-2 2-19,3-1-21,-4 3-11,5 3-22,0-2-4,-2 0-6,-2 0-26,3 0-110,-3 1-328,1 0 145</inkml:trace>
  <inkml:trace contextRef="#ctx0" brushRef="#br1" timeOffset="170940.2646">13190 14081 184,'-3'-6'205,"-2"3"-20,-4-2-14,1 4-17,-1-3-11,-1 6-11,-2-4-8,0 2-11,-5 2-1,1 1-3,0 3-7,-4 2-3,0 0-4,-3 8 1,-1-3-6,-1 5-11,4 0-1,-1 3-5,-2 1-3,0 4-7,3 2-3,-2-1 2,4 2-3,2-3 3,4 3-11,0-2-6,4 2 0,2-3 2,6 1 0,5-1-2,3-2-1,-1-5-2,5 6-6,2-3 4,-2-5-4,11 0 4,-8-4-12,9 3-3,-4-4 0,3 1-7,4-2 6,-1-1-6,2-1-10,-7-2-8,0-1-10,1-2-14,1-1-8,-4 2-11,0-2-21,-3 0-18,-1-2-21,-3 1-8,0 0-17,-3-2-27,-2 0-9,1-1-10,-7 1-14,11-1-163,-11 1-381,5 0 168</inkml:trace>
  <inkml:trace contextRef="#ctx0" brushRef="#br1" timeOffset="172088.0643">13332 14257 165,'0'0'167,"4"-3"-7,-4 3-6,0 0-12,0 0-6,0-4-9,0 4-7,0 0-5,0 0-2,0 0-5,0-6-8,0 6-4,0 0-3,3-3-6,-3 3-3,0 0-11,0 0-2,0 0 1,0 0-6,0 0-2,0 0-6,0 0-4,0 0-2,0 0-5,0 0-3,0 0-2,0 0-1,0 0-4,0-5-1,0 5-3,0 0-3,0 0-1,0 0-1,-3-2-8,3 2-2,0 0-3,0 0-1,0-8-1,0 8 0,-1-3 0,1 3 0,0 0 2,-3-5-2,3 5 6,0 0-4,0 0 3,3-4 2,-3 4-3,0 0 3,0 0 3,-3-5 2,3 5 0,0 0-8,0 0 0,0 0 0,-1-3-6,1 3 4,0 0-6,0 0-5,-10-1 4,10 1 0,-13 2 0,0 0-1,3 3-4,-3-1 3,-1 2-3,-4 3 1,-2-2-1,-1 4 1,-2 1 1,-1 5 3,0-1-5,-3 0 5,9 1 1,4-4-2,-2 1-3,4-1 8,4 4-2,-2-1-1,5 0 1,1 0-7,4 0 3,1 2-3,3-7 1,0 0 3,6-1 3,-2 4-3,7-2 0,-5-3 0,7 2-3,1-2 2,0 0-3,0-3-4,2 2-2,-3-3-11,1-1-14,2-1-6,-1-1-11,0 1-13,-1 2-17,-1-4-15,-2 0-19,-1-1-21,3 0-24,-3 2-16,4-5-24,-5 2-26,-2-2-138,2 1-387,-1 1 172</inkml:trace>
  <inkml:trace contextRef="#ctx0" brushRef="#br1" timeOffset="172489.532">13804 14595 8,'-5'2'217,"-2"1"-17,-3-1-3,1 0-19,3 1-9,-3-3-10,-5 2-16,6-2-7,0 0-12,3-1-5,-5 1-7,10 0-10,-15-1-11,7-2-7,2 3-3,-1-3-7,3-1-10,1 1-8,-3-2-2,0 2-7,1-1-4,3-3-4,-1 4-5,2 0-6,-2-2-5,3 5-1,4-7-6,-3 4-1,2 1-1,-3 2-5,8-7 0,-4 5 0,0 0-1,-4 2-3,8 2 3,-3 0-1,-1 4-3,1-3-1,-1 1 4,2 7 0,-2-2 0,-4 0 1,5 4-3,-6-5 5,1 3 3,-4 3 1,0-2-2,-2-2 3,-2 6-2,-1-1 1,0 0-4,-2-1-1,-2-4-3,3 5-4,-4-3-5,4-3-11,-4 1-9,3-1-13,4 1-12,-3-3-15,-1 0-18,2 1-22,-1-3-17,5-1-34,1-1-5,0-1-31,-1 1-122,5-3-337,-5 0 149</inkml:trace>
  <inkml:trace contextRef="#ctx0" brushRef="#br1" timeOffset="172807.5538">14090 14275 231,'0'0'240,"0"0"-12,0 0-10,0 0-15,0 0-2,4 14-8,-4-3-10,0 0-8,-1 1-17,-1-1-10,1 5-12,0 2-10,-3-2-13,1 0-11,2-3-9,0 1-12,-4 3-6,5-4-9,-2-1-4,2 4-8,-1-4-6,0 0-21,1 0-4,-1 2-23,-1-6-17,-1 3-19,2-4-21,0 2-25,0-4-15,0 3-10,-1-2-26,-2-1-8,4 0-13,0-3-12,0-2-14,0 0-18,3 6-105,-3-6-328,0 0 145</inkml:trace>
  <inkml:trace contextRef="#ctx0" brushRef="#br1" timeOffset="173090.6889">14164 14117 166,'14'1'256,"4"6"-6,9 4-13,-4 2-15,2 2-18,-1 4-14,-1 2-23,-2 0-10,0 4-8,-2 0-17,-3 1-16,0 1-10,-2 3-9,-5-2-7,-3 1-14,-2 0-5,4-2-9,-12 3-14,0 2-11,-3-4-8,-4 1-17,-4 0-20,-2-1-15,-6 1-17,0 0-21,-11 7-16,-2-3-28,-3 0-20,10-11-16,-17 6-27,0 1-28,-8 0-126,2-6-348,0-2 153</inkml:trace>
  <inkml:trace contextRef="#ctx0" brushRef="#br1" timeOffset="173832.2628">12600 15236 44,'-5'-10'188,"1"3"-14,-1-3-17,-1 5-18,-1-5-2,0 3-13,2 1-12,-3 0-13,3 1-9,-4 1-11,-1 0-3,0 1-1,3 2-11,-2 1-9,3-3-5,-2 6-3,0-3-3,-2 3-5,1 1-2,-1 0-6,-3 2-4,5 0-2,-1 0-4,2 0-7,-1 3 3,3-2-2,-3 3 1,3-3-2,3 3 1,2-1-2,0 0 4,2 0 9,5 3 4,2 4 0,2-2 1,7-1-8,1 3 1,3 0 1,2 3-6,0-5 1,-1 6-6,3-3-1,-2 1-1,3-1 1,-8 1-3,-1 0-2,-1-5-2,-7-1-2,0 2 3,-5-3-3,-2 1 1,-4 2 0,1-1-3,-7 0-6,-1-1 3,-3 3-7,2-1 4,-9 0 12,1-1-4,1-1 1,-2-5-1,-1 0-1,-1 0 3,-1-6-5,4 2 4,4-3-2,-6-4-2,7 0 4,-1-3 1,-1 2 1,1-4 0,3 2 3,3-3 3,1 1 2,1-3-1,1 1 10,4 0-9,-2 2 8,2 2-1,2-3-2,2-1 0,0 4-5,2-5-2,2 4-1,-3 0-5,0 1-7,5-2-8,-1 1-13,-1 3-14,5-3-11,-3 2-23,0 2-20,4-3-10,2 4-26,-3-2-32,8 0-12,-2-1-138,-1 1-332,3 1 147</inkml:trace>
  <inkml:trace contextRef="#ctx0" brushRef="#br1" timeOffset="174171.3573">13179 15155 84,'-10'0'217,"2"0"-12,-1 3-7,-5 1-9,0-1-17,-4 7-10,-5-2-13,5 3-5,-6 3-12,1 1-9,2 2 4,1 1-13,0 0-6,3 3-7,-2 1-7,9-5-5,-2 1-10,3 4-4,0 2-13,5 2-2,-3-3-7,7 3-3,0-1-10,3 2-4,1-9-3,4-1-3,1 1-1,6 6-4,-3-8-4,7 1-19,0 2-3,0-9-1,7 2-3,3-2-6,-2 0-8,1-5-8,3 0-17,-3-1-12,1-1-15,-2-2-28,-4 0-21,-4-1-20,4-2-22,4-1-16,-8 0-167,-7 1-374,1-2 166</inkml:trace>
  <inkml:trace contextRef="#ctx0" brushRef="#br1" timeOffset="175331.5343">9862 15065 80,'0'0'102,"0"0"1,0 0-7,7-3-2,-4 2 2,-3 1-9,0 0 6,5-3 0,-5 3 1,0 0-3,9-1-1,-6 1-1,0-3 1,-3 3-4,12-2-2,-7 1-9,3 0-3,-2 1-7,2 0-5,-8 0-1,14 0 3,-6 2-6,2 0-5,0 5-4,0-2-2,0 4 1,3 3-1,-3 1 3,0 2-3,2 2 0,-4-1-3,-2 2 1,-1 10 1,-2-3 3,-1 1-6,2 3-3,-5-2-2,-4-1-1,1 4-7,-5-1-3,-2-3-9,-2 5-11,-1-2-19,2 1-12,-6 0-18,2-3-16,0 2-23,1-3-28,0 0-40,2-4-38,-2-1-147,3-4-363,4-2 162</inkml:trace>
  <inkml:trace contextRef="#ctx0" brushRef="#br1" timeOffset="176487.9398">13279 15341 179,'-3'-5'194,"3"5"-13,-4-3-20,4 3-9,0 0-21,0 0-23,0 0-4,0 0-8,-10 11-3,10-1-7,-6-2-6,2 4-8,-1 5-7,0-1 6,1-1 5,-4 1-8,2 4-3,-1-3-4,1 2-4,-6 3-6,5-2-4,2-2-4,-4 5-6,-1-5-17,2-1-2,0-3-11,4-3 7,-3 1 0,4-2-4,-2-3 0,1 4-3,3-8-1,-2 0 0,0 4 0,1-3-1,2-3-1,0-1 1,0 0-1,0 0 2,0 0-4,0 0 7,0 0-1,0 0 8,2-17 4,4 5-5,-5 4 0,3-5 1,-1 1-3,2-5 0,1-1-5,-1 0 3,1-5-1,1-4-2,-2 10-2,3-5-1,1-5-2,1 6 2,0 3 1,0-4 1,1 9-2,1-12 0,-3 10-4,0 2 4,1 1-1,-2 1 6,-2 2 0,1 4 3,-2-1-1,1 0 4,-2 2-2,0 0-5,-3 3 7,-1 1 2,5-3 5,-5 3-3,8 6-4,-4-2 6,-2 4 3,2 2 2,0 1 0,1 4-3,3 2 2,-3-2-8,1 3 8,1 0-4,2-1-4,-3 0 2,2-2-4,-5 1 2,5 1-5,-1-3 0,2 2 7,-3-6-12,-1 0 1,0 3-1,-1-3-1,1-1-2,-2 0 0,-1 0-2,3-1-6,-2-2-5,1 1-11,-2 0-11,2-3-10,-1 2-7,-3-1-11,2-2-8,0-1-10,-2 2-9,0-4-10,1 5-8,-1-5-19,0 0-5,0 0-14,0 6-21,0-6-2,0 0-8,-8 0-108,8 0-302,-12-3 134</inkml:trace>
  <inkml:trace contextRef="#ctx0" brushRef="#br1" timeOffset="176702.4937">13185 15601 135,'-6'0'205,"-2"-1"-6,3-2-14,1 1-12,3-2-12,1 4-12,-1-4-10,1 4-4,5-8-6,3 3-3,0-2-7,3 2-5,7-3 6,1 2-18,4-6-10,4 0-10,-1 1-9,4 2-4,-2 2-11,1-3-16,2 4-19,-2 0-12,2-1-11,2 2-27,-1 1-17,-1 0-18,0-2-20,-3 5-7,0-2-30,0 1-23,1-3 8,-11 4-12,5-2-13,-5 2-115,-4 0-295,-1-1 131</inkml:trace>
  <inkml:trace contextRef="#ctx0" brushRef="#br1" timeOffset="177114.3909">13948 15482 57,'0'5'123,"1"1"-11,2-1 4,-3-1-2,0 5-11,1-4 5,-1 2-5,0 0-10,-1 0 0,1 1-6,-3-3-7,1 4 12,-2-1-5,-2-1 0,-2 1-4,0-2-9,2 2-1,-1-1-7,-1-1-1,-1-1-2,2-1 1,-2 0-10,-2-1-4,4-2-1,0 0-5,-2-1 6,9 0 3,-10 0 10,6-2-7,-3 2-4,2-3-5,2-3-10,0 2 4,0 1-5,1-2-5,-1 1-2,2-1-1,1 5-3,4-8-4,-4 4-1,5 0-2,0-3-3,-1 4-1,0-1 1,1-2-2,0 2-5,1 1 4,1 1-4,0 2-2,1 0 0,0 2 2,1 0-4,-2 2 9,0 0-2,0 6-7,2-3 3,-4 5-2,-2-3-4,0 4 4,-1-1 3,-4 0-4,-1 3-1,-1 2-2,0 1 0,-3-2-1,-2 0 1,-3-1-6,2 0 4,1-1-16,-3-1-13,0 4-5,0-6-10,-3 1-8,2 0-15,4-7-17,-1 5-13,0-3-26,2-2-20,-1 1-22,3-5-19,-1 2-126,1-2-337,6-1 150</inkml:trace>
  <inkml:trace contextRef="#ctx0" brushRef="#br1" timeOffset="177417.5339">14296 15313 116,'0'0'251,"0"0"-18,0 0-13,0 0-16,-1 16-7,-1-8-19,0 3-14,0 2-7,-1 4-13,1-4-15,-2 4-14,-1-3-7,0 2-13,1 0-7,4-5 0,-2 1-16,2 3-7,0 1-8,-1-8-5,2 5-6,-4-2-5,2-1-12,1-1-18,1-2-14,-3 2-16,-1-1-23,3 0-22,0-1-25,-1 0-23,1-1-33,0-2-18,0 3-23,0-3-154,-1-2-368,1-2 163</inkml:trace>
  <inkml:trace contextRef="#ctx0" brushRef="#br1" timeOffset="177764.6597">14312 15158 132,'4'-3'263,"-4"3"-17,0 0-21,0 0-23,23 8-17,-13-2-15,8 4-16,-5 1-10,9 7-18,-2 0-11,2 1-11,-4-1-11,0 5 0,1-4-15,-5-1-10,0 4-7,1 2-12,-6-7 2,2 5-5,-4 3-3,0-5-4,-5-1-9,-1 7 1,-2 2-1,-3-1-10,-5 0 0,-3-2-7,3 0 0,-5 1-7,-3-3-7,-3 1-5,4-2-4,3-6 0,-7 4-12,6-6-3,-8-1-12,3-1-8,2 0-21,1-4-26,0 3-17,2-9-31,4 1-34,-4 1-179,-4-3-381,0-2 169</inkml:trace>
  <inkml:trace contextRef="#ctx0" brushRef="#br1" timeOffset="178843.9441">14854 14614 24,'-5'-2'269,"4"-1"-14,-3 1-17,0-1-17,4 3-16,-4-5-24,4 5-19,-1-4-19,1 4-9,0 0-14,9-5-14,0 4-8,4-1-8,6 2-8,-1-3-9,3 3-4,1-1-8,9 4-9,-2-7-7,3 3 5,-1-2-12,1-2-4,1 1-3,-1-1-4,-1-1-5,-2 3-6,3 1-5,-13-5-5,2 4-2,-1-4-3,-1 5 5,-6-2-6,0 0 0,-4 3 0,-2-2 3,-1 0 0,2 2-5,-5-3 3,2 2-1,-2-1-2,-2 1-1,0-3-4,0 3 2,-1 2 2,3-7 1,-3 4-5,-1-3 3,-2 2-2,2 0-2,-3-1 4,1 2-2,1-1 1,-1 1 2,-3-1-4,2-1 3,-1 2 3,0-1-3,-2 0 6,-1 0-1,0 0-3,3 1 6,0 1 3,-2-3 4,2 4 0,5 1 6,-10-3 3,7 2 1,3 1-2,-6-4-2,6 4-4,-4-3 1,4 3-1,0 0-1,0 0 5,0 0 4,-7 9 3,4 0 2,2 2 0,-3 1 2,0 5 0,3 1 0,-2-1 0,1 0-3,-1 1 3,3 1-5,0-2-1,0 0-5,0-1 3,0 0-3,0-3 0,1-3-1,-1 2-1,2-2-4,0 1-1,-2-2-3,3-2 2,-2 0-1,-1-2 0,4 0-2,-4 1-1,0-5 1,0-1 1,-1 7-3,2-2 2,-1-5 0,0 4-1,0-4 3,0 0-2,0 0 3,0 0-11,0 0 4,4-14-1,-4 9 2,1-4 0,-1 3-6,4-5-3,-2-1-3,0 1-3,0-2-4,-2 1-2,0-6-7,0 4-2,0-5 3,3 2 4,-3 3-5,1-4 1,-1 1-5,0 7 6,0-4 1,-1 3 2,1 0 3,-3 1-2,2 4 10,1-1-6,0 0 10,0 1-6,1-1 0,-2 3 2,1 4-2,-1-6 5,3 2-4,-2 1 4,0 3-3,3-3-2,-3 3 7,0 0-1,0 0 2,0 0-2,0 0-1,17 5 6,-12 0-2,2 0 2,1 2 2,-3 1-3,4 2 4,2 3 0,1 0 2,1-1 0,-3 2 3,4-1 1,1 1 4,-2 0-2,1-1 4,0-1 8,0 0-6,-2-4-1,-3 1 1,5 1 6,-5-1-4,0-3-1,-4-1-1,-1 1 4,1-1 5,-1 0 1,-3-1 8,1 0-6,1 0-2,0-2 5,-3 3-12,-2 1 7,1-2 4,-4 0-14,0 0 0,0 2-9,-7 2-4,2-2-12,0 2-13,-2-3-14,-2 5-17,0-3-16,1 1-16,3-2-31,-4 0-20,1 0-35,3-3-16,0 4-42,1-2-189,-4 0-450,6-2 199</inkml:trace>
  <inkml:trace contextRef="#ctx0" brushRef="#br1" timeOffset="182154.722">16284 14420 25,'-8'0'156,"-4"-1"-8,4 1-12,-1 0-13,0-1-9,1 1-3,2-1-10,6 1-4,-8 0-2,2 1-8,6-1-13,-10-1-4,6 4 1,0-1-3,-1 1-9,-4 4 2,0 0-13,0 1 11,-5 3 0,1 1-3,-2-2-3,2 3-1,-3 6-2,4-2-1,-5 5 3,5-6-5,-1 6 0,1-4-2,6-2 3,0 1-3,0 0-4,4-2-2,2 0-1,2-1 7,1-3-5,5 2-2,-1-1 0,6 0 11,-1 0-6,3-3-3,4 0 2,2-2-6,8-2 1,-1-1 0,3-4 2,1 0-5,1 0-4,-2-3-1,1-1 3,-2-1-10,-3 1-2,2-1-4,-10-1 1,0 4-5,-2-3-9,-6 5-6,-2-3-2,-2 3-2,0-1-9,-2-2-7,-1 3-15,-4 0-17,6 0-10,-6 0-30,0 0-22,0 0-26,0 0-20,0 0-22,0 0-24,-8 8-125,2-6-360,6-2 159</inkml:trace>
  <inkml:trace contextRef="#ctx0" brushRef="#br1" timeOffset="183345.5813">15853 15449 83,'0'0'117,"0"0"-5,0 0-7,0 0-9,0 0-3,0 0-3,0 0-4,0 0-2,0 0 9,0 0-15,0 0-4,0 0 1,0 0-2,0 0-3,-5-8-3,2 5-10,0-1-2,3 4 6,-5-5 0,2 2-3,3 3-2,-10-4 0,5 3 0,-3-1 2,3-2-1,0 4-4,-1-2 7,0 1 0,0-2 13,6 3-4,-9-1-12,4 0-6,5 1-5,-7-4-4,4 3-7,3 1-1,-9-2-7,9 2-1,-4-2-1,4 2-7,0 0 2,0 0-4,-9 0-3,9 0-7,0 0-11,0 0-14,0 0-14,-5 0-22,5 0-29,-1 5-41,1-5-36,1 9-209,-1-5-402,0 1 178</inkml:trace>
  <inkml:trace contextRef="#ctx0" brushRef="#br1" timeOffset="184382.6833">14992 15618 31,'0'0'275,"0"0"-24,0 0-29,-5-4-24,5 4-19,0 0-15,9-5-15,2 1-14,1 2-12,6-5-10,-3-1-10,8 6-8,4-4-14,2 1-6,0 0-8,1-3-6,2 4-4,-1-1-7,-2 2-5,1-2-5,-2 3-6,0-1-3,-10 0-5,0 2-6,-2 1-6,-2 0 1,-5-3-4,-2 3-2,4 0 0,-6 0-3,0-1 4,-5 1-3,8 1 5,-3 2 3,-5-3-2,0 0 3,0 0 0,0 0-1,0 0 2,0 0 0,0 0 3,0 0-1,-10-10-3,10 10 0,-8-2-3,3-2 1,0 0-4,-3 4 0,2-4 5,0 2 1,-1-1-5,-3-4 3,6 6-1,-4 0 5,1 0-1,0 1 5,-6-2 1,7 0 2,0 2 8,6 0 2,-12 0-3,6 1-4,6-1 0,-6 5-3,2 0-3,2 2 2,0-2-2,-1 5-3,0 0 3,1 2-3,0-1-2,2 1 1,1-1-7,0-2 6,1 5-6,-2 1-2,3-1 0,-3-1-3,0-2 3,2 0-2,-1-1-1,0-2 5,-1 0 0,0-3-8,0 2 6,3-2-7,-5-1-2,4 0 3,-2-4 0,0 5 2,0-5 1,0 0-3,0 0-1,2 4 1,-2-4 7,0 0-1,0 0-6,0-13-5,0 6 8,-2 1-8,2 1-2,-2-6-4,2 2-5,-1-3-1,0 0 4,-5 1-7,6-1 5,-2 1-3,-1-4 4,0 4 1,1 0 5,2-2 1,-2 2-5,2 2 1,0 0 3,0 1 0,0-1 0,0 4-2,-1-1 4,-1 3-4,2 3 3,2-8-3,-2 8-1,0-3 1,0 3 5,5-2 0,-5 2-2,8 0 0,-8 0 4,15 1 1,-5 1 1,1 2-2,0 0-2,-1-1 1,3 1 1,-3 1 0,3 2-2,-2-2 2,0 0-1,1-1 3,-1 3 1,-1-3-4,0 1 4,-4 0-2,5-1 0,-6 0-19,-5-2 4,6 1 2,-3-1 4,-3-2 2,0 5 5,0-5 7,-9 6-4,6 0 1,-3-2 1,-2 1-1,-5 0 1,1-1-1,0-1-3,-6 4-3,-1-2 4,1-1 2,5-1-4,-1 0 2,-2 3-5,4-5-7,2 2-1,-1-2-6,0 0-7,1 0-14,1-2-13,3 2-14,-3-1-20,9 0-24,0 0-28,-13-1-23,13 1-14,0 0-30,0 0-11,0 0-131,0 0-375,19-9 166</inkml:trace>
  <inkml:trace contextRef="#ctx0" brushRef="#br1" timeOffset="186542.6282">16568 15330 78,'0'0'126,"0"-5"-10,1 0-1,-1 1-10,0 4-7,0-5 1,0 5 1,1-3-3,-1 3-2,3-3-4,-3 3-2,1-4 0,-1 4-4,0 0 2,-5-6 0,5 6-4,-4-2-6,0-3-5,-2 5-11,-1-1 3,-3-3-4,0 3-2,1-1-1,-5 2 6,1-1-1,-1 1-1,0 0-4,0 1-4,-2 5 3,-1-1-8,-1 1 0,0-1-5,-1 2-2,5 2-2,-3 0-2,3 4-1,0-4-5,0 4-4,1-2-5,-2 2 0,5 1-3,-2 2-1,2 0-2,4 0-2,1 1 13,-1 0-1,3 1-5,4 2 1,-1-3-4,2 0-2,4 1 5,0 1 0,3-5-5,1 6 1,3-7 1,1 1-21,10 3 3,-5-7-5,8 2 5,0-3-4,1-1-1,2-1-6,-2-1-11,0-1-2,3-2-15,-2-3-12,-1 0-8,0 0-23,-6-2-26,-1 1-29,0-4-35,-2 0-19,0 1-178,-6 1-400,-3-3 177</inkml:trace>
  <inkml:trace contextRef="#ctx0" brushRef="#br1" timeOffset="187421.1509">16989 14507 100,'-2'-17'209,"2"0"-11,2 1-13,1 4-7,1-6-15,1 2-11,1-2-11,1 4-13,2-1-11,2 1-11,2-1-10,3-4-3,0 5-5,4-2-8,1-1-7,-4 5-9,9-4-5,-3 5-3,-5 0-2,1 6-8,3-4-5,-9 4-5,7 0-2,-8 2-7,1 2-1,-2 2-3,-3 4 0,-2 0-4,4 5 1,-5 1 1,0 7-1,-5 9-1,-1-1 0,-1 0 3,-6 4 4,-1 2 1,1 1 1,-4 1 1,1 0 2,-3 12 1,-2-2 6,4-10-1,2 10 3,0-9 2,-2-2-5,7 0 0,-6 1-6,7-2 1,-4 0-6,3-2-2,1-1-1,2-1 0,2-3-3,-3-7-3,6 2-1,-1-4-2,3 2-2,-3-2-2,4-5 0,-1-1 1,3 1-3,2-5 1,-1 1 1,1-2 0,3-5 1,-3 3-4,4-4 3,-1-1-1,4 2-2,-5-5 0,5 0 1,-6 1-2,2-4-1,-1 3 4,-1-3-6,-3 0 1,2-2 2,-5 3-8,3-4 2,-5 2-2,-1 0-2,2 2 2,1 1 7,-5 1-7,0 0 7,0 3-6,0 2 2,0-6-1,0 6 3,-11-1-6,11 1 3,-12 9 0,4-2-3,-2 2-2,6 1 4,-5 3-1,3 4-1,0 1 0,1 7 5,3 0-7,2 1 0,2 6 5,6 0-2,-5-1 1,3 16-2,-1 0 3,3-12 3,0 12-8,-5-12 2,5 0 0,1-3 0,-1-1-3,-3 1 1,1-8-4,-2 3 2,1 0-20,-1-10 3,-4 2 6,0-2-7,0 0 8,-4-1-3,2-3 2,-5-2 2,-2 2 2,-1-5 3,-3 3 1,3-3 0,-5 0 3,-3-6-3,-1 2 2,-4-4-5,2 0-2,1-1-4,-2-2-7,-1 3-1,-4-6-11,-1 0-15,8-1-6,0 1-20,3-4-12,3 3-7,0-5-16,-2 0-20,6-2-23,-4-2-4,9-2-28,-3-7-138,6-3-353,-1 1 156</inkml:trace>
  <inkml:trace contextRef="#ctx0" brushRef="#br1" timeOffset="187917.5393">17659 13946 236,'0'-5'245,"0"0"-22,0 5-21,0 0-5,0 0-2,0 0-15,8 19-7,-1-5-11,0 4-13,1 6-13,3 2-11,-1 4-16,3-4-12,1 1-8,-2-1-7,1-4-8,-5-3-7,6 3-7,0-5-4,-2 5-7,-4-8-5,2 2-6,-3-5-3,1-3-1,2 2-6,-6-5-5,-1-1 2,0 1-3,1-1-4,-1 0 0,2-4-2,-5 0 6,10-1-11,-5-2-2,2-4-3,-1 0 3,1-3 2,0-4-7,1 2-5,-3-3 1,3-4-2,-1 1 2,-2 0-4,0-2 1,2-3 0,-3 3 2,-2 5-1,3-1 5,-3 7 2,-1-2 7,-1 4 4,1-3 7,-1 7-3,-1-1 2,1 4 12,-9 0 5,9 0 5,-12 8 8,1 5 11,-3 1 7,-3 4 0,1 6-8,-5 0 2,7-1-1,-4 4-3,2 1-10,-2 1-4,4-2 9,-2 1-21,2 1-8,2 0-10,0-2-16,0-3-20,4 0-19,0-4-30,2-2-30,-2 6-54,3 2-56,1-9-61,0 2-290,2-2-604,0-5 267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6:58:32.63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2900 6283 163,'0'-5'203,"0"0"-10,0 5-12,0-7-6,0 7-4,-1-5-12,-2 3-5,3 2-7,-1-8-4,1 8 0,0-5-4,0 5-4,0-3-9,0 3-2,0 0-7,-3-5-6,3 5-4,0 0-9,0-4 6,0 4-18,0 0-1,0 0-7,-1-7-8,1 7-6,0-3 2,0 3-7,-1-4-3,1 4-5,-3-4-2,3 4-7,-6-4-2,6 4-5,-4-4 4,0 3-5,0-2 3,4 3-4,-7-4-1,4 2-3,-5 0 0,3-1-5,2 2-2,3 1 5,-9-4-8,3 4-3,3-2 11,-5 0-12,8 2-1,-10-1 0,3 0-3,0 1 0,7 0-5,-12 0 10,6 0-15,6 0 6,-14 0-7,7 0 2,-2 2 7,3-2-8,-5 0 6,-1 2-7,2-2 15,-3 2-14,4-2 0,0 3 1,-1-2-2,1 0 3,0 1-2,0-1 6,0 2-2,0-2 2,-1 2-4,5-3-2,-4 2 2,3 0 1,-1-1 12,1 1-17,-1-2-3,1 3 3,-3 1 1,2-1-2,-4-1 2,2 3 0,-1-1 0,4-1 2,-3 2-5,0 0 2,-1-2-2,-1 3 4,6-1-2,-4-2 18,3 0-16,-1-1 2,1 5-11,1-3 2,-3 0 7,3-2-3,0 5-1,-3-2 4,3-2 0,-2 3 2,-2 0-2,1 0-3,3-1 3,-3 2 1,2 1-6,1-3 4,-3 2 0,2-2-1,-3 2-1,4 3 4,-4-1-2,2-1 0,0 1-3,-1 0 4,2 0-3,-1-1 0,2 0 1,-5-2 0,6 3 6,0-2-6,-1 1-3,1-2 6,0-1-4,-1 3 2,3-1-3,-2 0 1,0 0 1,0 0 1,-1 1 1,2-3 0,1 2-2,-3 0-1,2 1 12,1 1-14,-2 1 8,0-3 1,2 2-8,-1-1 6,2-1-3,-2 0 0,3-2 0,-4 3 7,1 0-8,0-1-1,2 0 2,-1-1 2,2 2-6,-1-1 2,1 1 2,0-1-4,0-1 3,0 0 2,0 4 5,0-3-7,0 0 4,0 2-7,0-1 7,-2 1 8,2 2-5,-2-2-6,2-2 5,2 4-4,-2-4 2,0 2-15,2 1 12,-2-2 2,1 0 3,2 0 2,0 1 0,0 3-5,-2-3 1,2 1 0,0 0 1,-1 2 0,2-4 5,-3 3-5,2-1-4,0 0 6,0 1 3,0 0-2,2-1-1,-5-3 4,2 3-1,5-1 0,-6 0-2,3 2-4,-3-4 2,2 0-5,2 0 4,-4 0 1,7 0 9,-7 1 3,3 1-1,-1-4-5,-1 1 3,2 0-6,0-3 2,0 4-7,-3-2 5,4 1 5,-1 0-1,-3-2-6,3 0 4,0 3 7,0-2-18,-1 1 6,1 0-1,-1-1-5,3 1 5,-2 0-8,0-1 14,-2 0-11,1 0 3,1-1-1,1 1 10,0-2 1,0 1-8,-2 0 4,0 1-2,3-2 3,-1 0 4,0-1-3,3 1-2,-3 2 9,1-3-3,1 0-3,-1 1 0,4 0 1,-1-2-3,-2 3 6,4-1-3,-6-1 5,4-1-5,1 0 1,3 1-4,-5 1 2,3-1-2,1 1-9,-2 0 5,4-2 3,-3 1-7,0-1 2,1 0-1,-1 0 3,0-1-3,-1 5 5,-1-5-6,-1 2 3,3-1-6,-3 0 7,0-1 4,3 0-1,-3 0-7,1 0 2,1 0-1,-2-1 4,-3 1-8,4 0 13,0 1-6,-4-2 1,4 1-6,3-1 3,-5-1 0,2 2-1,-3-1 0,1 0 5,0 1-6,0-3 1,-1 3-6,1-1 10,1 1-1,-1 0-1,-1-1-3,2 0 3,0-1 2,-2 2-3,3-1 2,-4-1-2,1 1 3,2-2 0,-1 2 2,-2-3-1,1 2-6,3 1 3,-3-1 0,2 0-1,-3-1 3,1-1-3,-3 4 0,5-3-2,-3 0-1,0 1 6,1 1-10,0-5 8,1 3 0,0 1 1,-1-1-4,-1-2 5,0 1-5,5 0 4,-2 0-3,0 0 1,2-1 0,-2-2 2,-1 2 1,0 1-5,-1-2 4,-1 3 5,-1-1-3,1 1-5,2-2 6,-1-2 1,1 3-3,0-1-1,-4 3 0,3-4 4,-2 2 0,2-1-3,-1 0-1,-1 1 2,0 0 0,1-3 2,-1 2 0,1-4 1,1 5-1,2-2 2,-3-1 3,-1 1-3,4-3 1,-2 1 2,-1 2 0,-1 0 0,0 0 0,1-4 0,-1 5-1,1-1 1,-1-1 2,-2 3-4,1-3-3,1 0 0,-3 2 0,3-2 1,0 2 2,-2 0 2,1-2-10,-1 2 4,2-3-1,-3 0 3,3 3-8,-1-5 7,0 2-3,0 0-1,0 2-3,-1-2 2,0 0 1,0 0-2,-1 2-3,3-1 5,-3-2 2,1 4-2,-2-2 4,0-1 0,2 2-4,0 0-1,-2 0 0,1-2-3,1 4 4,-2-2 0,0-2 1,2-1-6,-1 2 3,-1 2-2,3 0 6,-3-2-1,0 2-3,0 2-1,0-4 0,2 3 0,-2-1-1,0 0 3,0 0-1,0 0-1,0 0-1,1-2-2,-2 2 4,1 0-2,0 0 4,0 1-5,0-1 0,0 5 2,0-8-1,0 4-1,0 0-1,0 4 4,-2-8-2,2 5-5,0-1 6,0 4-2,-3-8 2,3 8 0,-1-7-2,1 3-2,-2-2-4,0 1 13,-1-1-7,1 3 1,0-3 1,4 1 0,-4 1-2,-1-1 0,1 0 2,-1-2-5,1 3 0,1-2 0,0 2 1,-2-1 4,2-1-4,-2 2 2,3 4-1,-1-8 1,0 3 0,-1 1 1,1 0-1,0-1 3,0 0-3,-3 1-1,1 0 0,1-3 6,-1 3-7,1-1 1,0 0 3,0 0 1,0 2-3,0-1 0,1 0-3,-1-2 3,0 2-2,0 0-1,1-1 5,-3-1-3,3 3-3,0 0-1,-3-2 1,1 1 7,3 4-1,-2-6 4,-1 3-8,1 0 1,-2 0 1,3-1-1,1 4 1,-4-6 0,3 4-4,-2-2 4,3 4 0,-5-3-2,2-1-2,1 0 4,-2-1 1,0 1-1,-1 0 2,1-1-2,-1 2-1,-1-2-4,-2-2 4,3 2 1,0 0-6,1 0 8,-4 1-4,2-4 4,-2 4 0,0-2-1,2 0-2,1 1-1,-1 2 4,-1-6-4,0 4 2,-2 3-9,5-3 9,-2-2-3,2 4 1,0-2 1,-3 0-3,-1 0-10,1 3-3,-3-4-14,2 1-22,-2 2-21,-3 0-19,-2 2-28,-3 0-12,-4 2-20,-6 2-26,-3 2-19,2-2-23,0 4-29,-1 0-16,1-2-24,0 2-19,-1-2-216,3 5-567,1-3 251</inkml:trace>
  <inkml:trace contextRef="#ctx0" brushRef="#br0" timeOffset="1253.3545">2600 6422 139,'0'0'190,"-4"-2"-15,4 2-10,0 0-16,0 0-11,0 0-19,0 0-11,0 0-10,0 0-5,0 0-10,-5 8 2,5-8 0,-4 5-7,4 2-4,-1-2 5,-2 4 3,-2 2-3,1 0 5,-1 3-2,-1 1-4,-2 4-3,1-1-3,-3-1-5,1 7-5,-1-5-5,0-1-1,-2 3-2,4-1 2,-5 3-6,5-5 1,-1-2-1,3 3-3,-2-2-3,3-1-4,-3-5-1,2 1-1,1-2-3,1-3-7,-1 0 3,1 4-6,1-7-2,2 1 3,-3-1-7,1-1 1,1-1 0,2-2 7,-1 7-1,1-5 2,0-2 4,0 0 3,-2 5-3,2-5 10,0 0-10,-4 1 0,4-1 0,0 0 5,0 0-5,0 0-8,0 0 1,4-12-7,-2 7 3,1-2-3,2-2-3,-2-2-3,1 1-2,0-2 2,0 0-4,3-4 2,-1 5-1,1-5-10,1 0 3,0 1 2,-2-2-1,3 1 0,0 2 1,0 0 0,0-2-1,0 1-4,0 1 2,1 0 1,-4 3-1,3-3 1,-1 4-2,-4-1-1,7 2 3,-4-1 0,1 1-2,-1-2 2,0 3-6,-1 0 0,2-2 1,-2 1 3,4 1 1,-6-1-2,2 2-3,-2 2 1,2-2-2,1 2 4,-3 2 1,1-4 0,-1 3 2,1 3-3,-4-2-2,3-2 3,-4 3-3,5-1 0,-5 3 2,4-4-2,-4 4 1,4-1-6,-4 1 4,0 0-3,1-3 3,-1 3-2,0 0-2,0 0 0,0 0 5,9 4-3,-9-4-2,4 7 5,-4-4 3,3 2 6,3 0-1,-5 1 4,3 0 13,-4-1-5,5 5-3,-1-1-2,0 3 10,1 0 2,2 3 15,1-1 6,1 3 7,2 6-7,-1-4 0,0 4-5,-1-6 4,2 1-9,0 4 20,-1-5-15,-1 0-3,0-1 6,-1-1-10,3-1-2,-2 0-2,-3-3 2,-2 0 5,5-1-10,-7-2 0,1-1-1,2-1-4,-1 4-3,-3-6 1,3 3 4,-2-1-9,1-3-5,2 1 5,-2 1-1,-3-2 4,0-1-5,5 2-3,-5-4 0,1 5 2,-1-5 2,0 0-1,3 3-1,-3-3-6,0 0-5,1 3-9,-1-3-8,0 0-12,0 0-15,0 0-16,0 0-19,0 0-18,0 0-16,0 0-20,0 0-27,-13-11-26,8 7-17,0-1-22,0 1-30,1-1-11,-1-2-12,-3 2-191,-2 0-507,2-2 225</inkml:trace>
  <inkml:trace contextRef="#ctx0" brushRef="#br0" timeOffset="1657.8581">2463 6638 63,'0'0'205,"0"0"-17,-9 0-13,9 0-15,0 0-13,0 0-14,0 0-16,0 0-7,0 0-3,0 0-5,0 0 1,0 0 1,5 10-5,-5-10-10,13 2 10,-5 1 3,3-2-7,-2 3-1,4-1-7,1-3-3,3 1-5,0 0-7,0-2-4,5 0-8,-1 1-4,1-3-5,5 0-1,-8 2-7,2-3-4,-3 3 0,2 1-4,-2-3 7,-5 1-9,4 2 3,-4-1 0,-2-1-5,-3 1 1,1-1-2,-1 2-11,-3 0-2,4-2 15,-9 2-15,9 0 1,-9 0-4,5 0-3,-5 0 1,5-2-20,-5 2-7,0 0-14,8-1-9,-8 1-14,0 0-15,0 0-18,4-2-23,-4 2-37,0 0-31,0 0-36,0 0-205,0 0-452,6-3 200</inkml:trace>
  <inkml:trace contextRef="#ctx0" brushRef="#br0" timeOffset="4995.3906">4953 4555 75,'0'0'144,"-1"-5"0,1 5-23,0 0-4,-2-4-13,2 4-1,-4-5-18,1 2-3,3 3 7,-2-3-2,2 3-2,-2-4-5,2 4-1,-3-3-6,3 3 3,-4-4-4,4 4 1,0 0-5,-3-3-1,3 3-6,0 0-9,-5-3-4,1 2-6,4 1-6,-6-3-3,6 3-2,-9-2 1,6-1-5,0 0-3,-4 1-3,1 2 0,-2-2-4,3 1 3,5 1 1,-10 0-6,1 0-1,0-1-4,1 1 2,3 1 2,-5-1-1,2 0-7,-1 1 5,2 1-1,-2-2 4,-1 3-3,2-1-3,-1 0 3,0 0 0,1-1 1,-2 3-5,1-1 4,2 0-1,0 1-7,0-3 7,0 3-2,2-1 0,-4-1 1,0 5 6,4-4-4,-4 2-4,1 0 0,2 2 2,-3-1 2,5-3-1,-5 3-1,1 0-3,2 0 3,-3 1-2,1 2 2,2-4 1,-1 3-3,0 1 4,-1-4-6,1 2 18,-1 2 0,2-1-1,-1 1-2,0-3-4,-1 3-3,3-4-3,1 4 5,-2-1-3,0 0 2,2 0-1,-2 0-1,0-1-3,2 3 1,-2-3 0,2 1-3,-1-1 3,0 0-3,0 2-1,1-2 7,1 2-7,-2 0-4,1 0 3,0-1 1,2 2-3,-2 0 2,3-1 1,-2 1 0,-2-2-1,4 3 0,-2-3-1,2 2-3,-3-1 4,4 1 4,0-1-6,-3 2 3,3-1-3,-2-2-1,2 1 2,0-2 5,0 4 3,0-4-1,0 4-4,0-2 1,0 0 0,0-2 2,0 4 0,0-2-2,0 0 0,2 1 0,1-3-1,-3 1 1,0 1-2,0-4 0,0 2-2,1 1 0,-1 1-2,4-1 7,-4 1-3,3-2 0,-1 2-1,2 1-3,0-2 2,-4-1 0,6 3 3,-3-3-4,1-1-1,0 3 1,-2-2 0,5 3-1,0-3 1,-3-1 3,1 0-2,0 4 5,3-3 1,-2 3 1,2-1 0,-2-1-4,1 1 2,-2-1-2,5 1-2,-2-2 1,-1 1 1,2-1-3,0 2 1,0-1-2,-1-1 4,2-1 0,-1 0-3,1 0 5,2 0-3,-3-1-4,5 1 3,-3 0 0,1-1-1,2 3-3,-1-4 2,-3 1 1,1 0-1,0 2 0,0-4-3,2-1 2,-3 2 1,3-1 3,-5 1-4,2-1-1,2-1 4,3 1-2,-2-2 1,-3 1-4,0 0 2,1-1-2,-2 1 0,4 0 2,-5 0 3,3-2-4,-1 1 0,3 0 1,-1 0 1,-2-2-3,4 1 1,-4-1 6,4 0-5,-4 1 3,2 0 0,-1-2 1,1 0 6,-2 2-2,3-3-7,-5 3 3,3-3-1,2 1 2,-3 0 2,3 0 2,-2 1-2,0-3 1,-1 1 0,1 0-2,-1 1 7,1-2-3,0 1 1,-3-2-4,3 3 2,-3 0-3,-1 1 3,3-3-2,-1 1 4,1-1-3,0 1 2,-1-2-6,-2 3 2,3-3-1,-4 2-1,2-1 3,1 0-3,1-1 3,-3 0-1,0-1 0,2 0-2,1 0 4,0 1 11,-6-1-18,5 0 3,1-3-3,-2 3 6,1 0 0,0-1 8,-3-1-9,1 5 4,0-6-3,-3 2 13,0 2-17,4-2 8,-2-1-1,1 1 8,-1 0 0,0-1 1,2 1 4,-3 0-4,1-3-5,1 1-1,-1 0 8,2 1 10,-4-2 5,1 0-4,-4 3 3,3-3-3,-4 3 3,6-2-8,-6 1-2,4-2-2,-1 3-9,-2-5 5,0 6-2,2-5 3,-2 5 0,-1-2-5,0 0 4,0 2-18,0-1 10,0-2 4,0 1-3,0-3-3,0 4-12,0 0 8,-1-2 1,-1 3 1,1-3 2,0 3-8,0-3 8,-2 4-2,3-3 1,-1 2-1,-2 0 15,3 0-7,-3-2-2,0 1 2,2 1 0,-2-2-3,2 1 1,-3 0 4,3-1-17,-3-1 4,-1 4 13,2-3-17,2 3 8,-4-5-7,1 8 6,4-5 3,-4 0-4,0 2-4,0-1 1,2 0-3,-2 1-4,-3-2 5,4 2-2,-1 0 6,2 0-2,-4 0 2,1 1-7,0-1 4,0 0 12,1 1-15,0-1-1,1-1-3,-3 1 7,4 1-2,-3 0-3,2-1 4,-3 0-4,2 2 2,0 0-3,2-2-3,-4 0 4,3 2 0,-3-1 2,0 0 0,1-1 0,0 3-1,0-2 9,-3-1-12,2 1 3,-2-1-1,-1 1 0,5 0 0,-2 2 1,0-5 1,-1 4-4,1 2 1,-2-3-7,-2 0-11,-2 0-6,6 0 26,-3 2-13,0-2 18,4 0 0,-3 0-4,-4 0 1,5 4 2,-3-5-3,1 1 0,1 0 2,2 0 0,-3-1-20,-1 1 20,1-1 4,0 2-8,-1-1 2,1 1-12,5 0 15,-4 0-3,3 1 0,-1-3 4,-2-1-4,-1 1 2,0 2-11,4-2 24,-3-2-32,2 1-12,-2 1-9,-2-2-6,1 3-11,0-1-11,-5 0-26,1 0-14,-1 2-10,-1-3-37,-4 5-23,1-1-31,-1 2-16,1 3-38,-1-1-18,1 3-228,-12 2-546,11 1 242</inkml:trace>
  <inkml:trace contextRef="#ctx0" brushRef="#br0" timeOffset="6669.8189">4795 4842 48,'0'0'190,"0"0"-8,0 0-11,-1-3-4,1 3-15,0 0-4,0 0-11,0 0-15,0 0-9,0 0-9,0 0-11,0 0 1,0 0-16,0 0-8,0 0-4,0 0-7,0 0 0,0 0-1,0 0-3,1 14 0,-1-10-3,3 3 3,-3 2 9,2 2-1,-2-1-2,0 0 1,0 2 1,-2 4 4,2-1 0,-3-3-7,3 5-1,0-2-2,3-3-7,-3 3 1,2-1-5,-2-2 1,-2 1-6,4-1-1,-4-1 4,-1 0-5,3-3-1,3 2-7,-6-5-3,3 2-5,0-3 1,-1 0 0,2 3-4,2-2-1,-3-5-5,0 5 6,2-1-4,-2-2-4,0-2 3,0 0 0,0 5-3,0-5 5,0 0 6,0 0 4,0 0 10,0 0 2,0 0 5,0 0 2,0 0-14,0 0-2,0 0-1,0 0-8,-9-11-2,7 7-2,0 0-3,2 0 0,-1-4-3,1 3 4,-2-3 1,0 2-1,-2-4-7,3 5 0,-1-5 0,0-1 0,1 1-1,1-2 3,-1-1-13,1 1 4,1-5 0,-1 7 6,3-6-7,-1-1 0,-2 2 0,2-1 2,3 2-2,0-3 3,-1 1-5,3 1-3,-2 0 2,-1 0 5,5 0-4,-5 6-1,3-4 1,0 1-7,-2 2 1,3-1 6,-2 1 1,2 0-1,-4 1-4,2-1 7,-1 2-3,2 1-1,0-2 0,-3 4 5,4 0-5,-1-2-3,0 0-1,-1 2 3,0-3 3,1 5-2,-2-1 4,3-1-6,-3 3 2,0 0-5,1-1 1,0 3-5,-1-1 9,2 1-1,-1 0-1,2 0-1,0 3-4,-2-2 6,-1 1-1,1 0 3,0 2-3,0-1-4,3-1 4,-4 1-1,3 0 1,-3 3-1,4 0 8,0 3-13,-4-4-3,3 1 2,-3 1 1,0 0 2,0 1-2,-1-2 3,0 0 2,-2 0 3,0 2 1,-2-1-4,5-2 3,-5 3-1,0-2 0,0 4-2,-1-4 12,-3 5-11,1-2 4,1-1 1,-5 2 0,2-2 3,-4 2 0,0-2-3,0 0 5,-1 1 1,-4 1-4,1-2-1,-1 3 7,1-1-8,-1-5 3,4 2-4,-3 0-3,-2-1 6,0-1 1,3 2-5,2-3 5,-2 1-3,2 0-1,-1-1 1,-1-1-3,1-1 0,-1 3-1,2-1 2,2-1 0,-2 0 2,5-3-3,-1 1 6,-1 0-1,3 1-2,-1 0-2,-1-1 2,6-1 0,-5 2 1,5-2-4,-5 0 2,5 0 5,0 0-4,-5 3-2,5-3 4,0 0 0,0 0-1,0 0-2,0 0 1,0 0 1,0 0-4,0 0 5,0 0-5,0 0 5,0 0-8,0 0 3,0 0 2,0 0-4,15-12 2,-9 12-2,3-6 11,1 2-10,0-2 5,3 5-6,8-5-4,-6 0 3,6 3 6,-5-3-4,2 0 1,2 4 1,-4-2 1,3 0-2,-5 2 3,3-3 1,-2 5-2,-4-2-2,1-1 2,2 3 1,-5-1 1,3 1 1,-6 0-6,3 0 0,-1 1-3,-3-1 3,2 0-4,0 3 4,-4-1-1,3 0-1,-2 1 1,-1 0-1,1 1 6,0-1 1,-2 3-7,4-2 3,-5 0 11,0 4-12,2-1 3,-3-2-2,2 2 2,0-2-4,-1 4 3,-1-2 2,0 1-3,-3 1 1,-1 1 1,2-3 1,1 3 3,-5-2-3,3 2 1,-2-1 1,0-1 3,-2 1-3,1-1 0,-2 0 0,2 2 2,-2-3 1,-4 1-3,5-1 1,-2 2 4,0-3-1,0-2-2,0 2 5,4-1-1,-9-1 3,6 1 3,-3-1-1,1 0 3,-1-2-5,-5 0 14,-2 0-8,0-2-3,1 0-2,-1 0 4,2-4-2,3 3-4,-5-3 2,3 3 1,3 0-4,-2 0 1,4-6 2,1 6-3,-6-3 6,5 2-6,3 0-2,-3 1-15,1-4-2,1 3 4,2 0-15,0-1-11,0 1-20,1-1-19,-1 3-28,1-5-30,-1 3-43,6 2-49,-7-2-47,3 2-231,4 0-540,-5-5 238</inkml:trace>
  <inkml:trace contextRef="#ctx0" brushRef="#br0" timeOffset="10897.3055">4975 7848 96,'0'0'148,"0"0"-5,0 0-24,0 0-5,0 0-11,2-8-7,-2 8-6,0 0-4,0 0-6,0 0-4,0-1 1,0 1-7,0 0-1,3-4-3,-3 4 0,0 0-2,2-4 1,-2 4-6,0 0-1,1-4-1,-1 4 1,0 0 2,1-3 2,-1 3-2,0 0 3,0 0-5,0-5-3,0 5 1,0 0 3,0 0-2,1-4-3,-1 4-2,0 0 1,0 0-1,0 0-7,0-5 0,0 5 0,0 0-7,0 0-1,0 0-2,-1-6-4,1 6-4,0 0 1,0 0-1,1-3-3,-1 3 1,0 0-4,-1-5-3,1 5 0,0 0 0,0 0 7,0 0-7,0-4 6,0 4-2,0 0 2,1-4 1,-1 4-1,0 0 4,0 0-2,0 0-1,3-3 1,-3 3 0,0 0-4,0 0-1,0 0 2,0 0 1,0 0 0,0-4-3,0 4-1,0 0 1,0 0 0,0 0 0,0 0 8,0 0-9,0 0 3,0 0-3,0 0 2,0 0 0,0 0 1,0 0 2,0 0-8,0-6-1,0 6 0,0 0-3,0 0 4,0-2 3,0 2-9,0 0 1,0 0 2,0 0-3,-1-6 4,1 6-8,0 0 4,0 0 0,0 0-4,0 0 6,-3-6-3,3 6-1,0 0 0,-2-3-2,2 3 5,0 0 1,-2-4-5,2 4 3,-3-4-2,3 4-2,-2-4 10,2 4-4,-2-2-5,2 2 0,-3-4 3,3 4-1,-2-3 3,2 3 2,-2-5 1,2 5 3,-1-4-8,1 4 1,-5-3 8,5 3-7,-4-2-3,4 2 2,-6-3-2,2 1-5,4 2 4,-5-3-3,0 0-1,2 1-1,3 2-2,-9-2 1,3 1 3,6 1-3,-7-4 7,1 4-10,6 0 1,-9-1-4,3 1 5,1-4-3,5 4-3,-12 0 3,6-2 10,6 2-7,-13-1 2,8 1-4,-3-1 2,8 1-4,-12 0-1,12 0 1,-11 0-1,6 1 0,-1-2 1,6 1 6,-12-1-6,12 1 3,-8 0 1,3 1-3,5-1 3,-10 1-1,3-1 6,1 3-13,-1-1 2,0 0 6,-1-1-2,1-1 0,-1 3-2,1-1 2,0-2 5,-3 3-10,5-2 8,-3 2-10,2 0 11,-3-3 2,0 2-3,1 0-3,3 0 3,-5 1-3,0-2-2,3 3 1,2-4-1,-5 3 4,6-1-1,-4-2-5,2 3 1,-4-1 6,2 2 3,2-1-8,-6 1 0,6-1 3,-2-1-5,-2 3-1,4-2 8,-1-1-6,0 3 2,0 0-2,-3-1-1,2 0 4,-2 0-3,5 1 4,-1 0-2,-2-2 1,2 1 0,2 0-2,-4 2 4,2-1 3,-2 0-7,4-1-20,-6 4 6,6-6 3,-3 4 2,1 0 5,1-1-6,0 0 5,-1 2-3,-2-2 3,4 2 1,-2-3-5,2 2 9,0 1 0,0 0-6,-2-2-3,2 1 8,-1 0-2,2 0 4,0 0 3,-1 1-8,1 0 3,-4 0-3,3 1 9,0 0-5,-1-1 0,2 0 2,-4 3 7,4 0-7,-4-4-5,3 2 7,0 0-5,0 1 4,0-2 2,0 0 2,0 3-2,-2-2-5,3 1-2,-4-3 1,4 3 6,1-1 3,-3 1-5,3-2-2,-2 0-3,2 0 7,-2 2-2,3 2 0,-2-4 1,2 3 1,-3-1-4,4 0 3,-4 0-4,4 0 6,-1 0 0,-3 1-7,4-2 8,0 3-1,0-2-3,-1 0-4,-2-1-1,6 1 7,-2-1-3,-1-3-2,0 4 2,5 0 1,-2 1 0,-2-1 2,4 1 2,-2 0 7,-2 1-4,3 0 1,2-2-3,-2 3-1,0-5 4,0 3-3,1 0-4,-1 0 0,2-1 0,-4 1 2,1 0-1,2-1 5,-1 0-4,0-1-7,1 1 3,-3-1 2,5 1 4,-1-1-1,-2 1 3,3-1-4,-2 2-4,1-1 8,-2-4-1,1 3-2,1 1 1,1-2-1,-1 2 4,0-1-1,0 0-5,-1 0-5,3 0 7,-2 1 1,0-1-4,3 0 15,-5 2-9,5-3 7,0 2-2,-4-4-9,3 2 4,-6 0-5,6-1 5,2 1 0,-6-2-2,4 2 7,-1 0-6,1-2 10,0 1-12,-1 1 10,2-2-5,0-1-4,-2 3 2,2-2 4,1 0-4,-3 0 1,4 0-9,-4-1 11,2 3 10,0-2-12,-1 0 2,5-1 6,-2 4-10,-2-4 10,-1 0 0,-1-2-4,5 5-10,-2-4 8,-1 1-4,-1-3 1,0 3 1,2-2-7,-4 0 12,3-1-3,1 0 1,-2 1-3,2-1 4,-1 2 3,0-2-5,0 0-4,1 0 2,2-1 7,-3 0-14,-2-1 10,6 2-2,-4-2-2,0 1 0,-2 0-3,1-1-5,0 1 7,2 0-2,2-1 3,-1 1-2,1-2 7,-1 2-14,1-1 11,-1 0-5,-1 1 1,3-2-3,-1 1 0,-2 0 2,1 0 2,-3 1-5,2-3 4,-1 3-2,0-2-3,1 0 5,-2 1-3,2 1 4,-1-3-9,-4 2 2,3-2 8,1 1-5,-4 1-2,3-3 2,-2 2 2,3-2-5,-2 3 3,3-2 1,-4 0 0,3-2-1,-3 3-1,1-2 2,-1 1 2,4-2 0,-3-2-1,2 3-2,0-4 2,0 3 0,-3 1 6,0-1-4,2-2 3,-2 0 0,-1 4-3,1-2 6,0-2-3,-1 4 3,-1-4-6,2 2 4,-1 0 1,2-2-1,-4 2 1,3-2-4,-1-3 3,0 3-3,3 0 0,-3-3-4,0 3 0,0-3 0,4 1 0,-4 1 0,2-2-3,-2 1 2,0-1 3,0 0-2,0 1 8,-1 2-4,-2-1-4,1 1 5,1-1-4,-3-3-2,0 3 0,2-2 2,-2-1-5,0 1 6,-1 0-5,0-2 2,2 5 1,-2-5-6,0 2 5,0 0-1,2-1 0,-2 1-2,-2 0 1,4 0-2,-2-1-2,0 2 6,0 2-2,1 0 1,-2-3-2,1 1 6,0 3-3,-2 0-11,2-1 11,-2 0-4,1-1 4,1 3-1,-1-3-1,0 3-5,-1-3 5,0 1-1,2 1 0,-3-1 0,3 1 0,-1 0 2,-2-2-7,2 2 4,0-1-1,-3-1 2,4 3 4,-1-2 0,-2 0-4,3 2 0,-1-1-5,-2-1 7,1 2-1,1-1 4,1 1-1,-3 0 4,2 0-8,-1 0 6,1 0 1,-1-2-1,-1 3-1,2 0 2,-2-2-5,0 3 3,1-2-2,1 1 1,-3 1 1,0-4 5,2 3-4,-1 0 4,2-2-8,-2 2 4,2 0-3,-3 0 2,4 0-2,-5-2-2,5 3-2,0-2 3,-4 0-2,4 0 3,-5 1-2,5-2 1,-4 2 0,4 0 0,-1 0 2,-3 0-2,4-2 0,-4 0 3,4 4-2,-1-5 2,-2 2 1,2 1 0,-2-3-1,2 4 7,-3 0-7,3-2 1,-4 0-2,5 1 0,-2 1 5,0-1-5,2 4 0,-5-7 2,5 3-3,-2 1 3,-1-1-1,2-1-2,-3 1 1,4 0-5,-3 2 7,1-4-1,-4 2 4,4-1-6,-2 0 0,2 1-5,-1-1 2,-2 0 2,1-2 0,0 3 1,-2-2-5,2-1 2,-2 3 1,2 0-3,-3-4 5,-2 2 0,1 2-5,-1-5 1,-4 1-2,3 1-7,-2-1 0,-3 1-7,1-1-4,-5 0-16,4-1-11,-4 0-4,-5-3-17,7 4-17,-3 1-17,1 0-18,0-1-27,-3 4-24,-5-1-27,9 0-30,-1 2-21,0 2-23,2-2-41,1 3-21,-1-1-188,-1 1-564,5 0 250</inkml:trace>
  <inkml:trace contextRef="#ctx0" brushRef="#br0" timeOffset="11835.1926">4909 8098 131,'0'-3'175,"0"3"-8,0-5-5,0 5-11,0-5-1,0 5-14,0-4-3,2 1-8,-2 3-9,2-4-3,-2 0-2,0 4-6,-2-7 1,0 5-8,2 2-6,-1-8-3,-2 4-3,3 1-3,-1-2 1,-2 3-2,3 2-3,-5-7-5,1 3-14,2 1-4,-2 0-2,-1 1-12,1 0-1,-4-1-3,3 2-4,1-1-4,4 2 2,-11-2-4,11 2-3,-10 0-1,3-2-3,7 2-1,-14 3-3,9 0-1,-3-2 5,1 4-8,-2-2-2,2 1-4,2-2 3,-1 4 3,-4-1-2,3 0-3,2-1 3,0 3 0,0-2-2,-4 1 3,4 0-4,-2 2 2,1-1-4,1 0 2,0-1-2,0 3 2,1-1-2,0 0 2,0 1-1,-2 0-3,6-2 3,-4 5 1,2-3-1,-1 0-2,1 0 0,0 0-1,2-1-2,0 0 4,0 0 2,0-2 1,2 5-1,0-3 3,2 2 0,1-1 0,-1 0-1,-3-2-2,4 2 2,-1 0-1,-2 1 0,1-1 2,2 0-3,0-3 1,-1 3-1,1-2 6,2 3-1,-5-6-2,5 5 6,-1-2-6,0-1 2,1 0 1,0-2 0,3 3 5,0-1-4,0-1 5,1-1 2,-2 1-2,1-4-3,3 1 3,0 0 2,6 1 7,-6-2-2,0-1 1,5 2 2,-6-5 0,2 2-2,2-3-2,-4 2 1,1 1 10,5-8 1,-2 4 5,0-3-3,-2 1-14,0 4 7,-2-2-5,-2 0 2,-1 1-2,0-1-4,-4 1-11,0 0 12,0 3-7,-1-2-4,1 3-2,-5 0 2,7-3 0,-7 3-6,3-2-18,-3 2-3,3-5-15,-3 5-14,0 0-10,5-2-15,-5 2-16,0 0-23,0 0-30,0 0-39,0 0-45,4-2-50,-4 2-282,0 0-597,0 0 264</inkml:trace>
  <inkml:trace contextRef="#ctx0" brushRef="#br0" timeOffset="13498.289">7826 4674 57,'0'0'156,"0"0"-5,0 0 1,0 0-4,0 0-1,0 0 0,0-3-5,0 3-5,0 0-3,0-4-6,0 4-2,0 0-7,0 0-8,0 0-5,0 0-9,0 0 0,0 0-8,0 0-6,0 0-5,0 0-3,0 0-10,0 0-3,0 0-4,0 0-8,0 0 5,0 0 3,-5 14 8,5-9 1,0 0 0,-1 4-4,-1-2 10,1 4-4,1 0-5,-2 0-1,2 1 1,-2 4 0,2 0-7,-4 2 0,4 1-2,0-2-3,0 1 3,-1-1 4,0 0-7,2 0-2,-1-1 0,1 1-9,-1-2 3,2-2-6,0-2 13,0 2-22,0-2 5,-2-1-10,1-3 3,1 2-5,-1-3-2,-1 1-3,0 0 1,3-3-3,-1 2 2,-2-1 0,1-1 4,-1-1-10,0-3-5,0 7-4,0-7-8,3 2-14,-3-2-5,0 0-15,0 5-6,0-5-12,0 0-11,0 0-17,0 0-25,0 0-36,0 0-34,0 0-39,4-11-36,-4 6-41,-4 0-182,1-2-516,2-1 228</inkml:trace>
  <inkml:trace contextRef="#ctx0" brushRef="#br0" timeOffset="14265.4716">7660 4688 120,'0'0'133,"5"-5"-11,-5 5-3,1-3-3,-1 3-1,3-5-1,-3 5-6,5-4-4,-1 4-7,1-3-4,-1 1-8,1-1-3,0 1 1,3 0-8,-3 0-5,8 2 0,-7-3-10,4 0 2,0 2-1,3-4-5,0 5-3,-3 0 3,3 0-7,6 0-4,-6 0-6,6 0-1,-1 0-5,0 0 0,0 0-7,0 0-1,1 0 1,1 2-4,-3 0-3,1 0-1,-2 1-1,2 2-3,1-1 0,-2 0 0,0 0 1,-3-1-1,-3 3-1,2 0-2,-1-3 1,0 5 2,-4-2-3,4 1 1,-4 0-1,0 0 0,-3 1-2,2-1 4,-1 0-7,-2 0 4,0-1-3,-2 1 6,2 0-1,-1-2 0,-2 3 1,0-2 2,0 3 1,2-1-1,-3-1-1,1 1 2,-2 1-7,0-3 5,-1 3 18,0-2-2,-2 1-2,3 0-1,-4 1 0,1-4-2,0 4-5,-4-2 1,5 0-2,0-2-3,-4 3-2,2-4 0,1 3-4,-3-2 1,6 0-2,-7 0 1,3 2-1,-3-2 0,-2 3 2,2-4 1,-2 4-2,0 1-2,-3-5 0,4 4 0,-5-4 1,-1 2 2,-3 2-4,0-2 2,3-1 3,-3 0-6,-1-2 5,2 2-3,0 1-4,5-3 3,-1 2-2,-1-3-2,-4 1 1,6-1 2,0-1-1,1 1-1,-1 0 2,1 0-2,-2-2-3,3 1 1,-1 1 1,1 0-10,2-2-4,0 0-7,-5 3-5,6-3-9,-6 0-12,7 1-4,-3-1-7,9 0-8,-12 0-5,7 1-11,5-1-13,-10-1-25,10 1-25,-8-1-13,8 1-17,-5-4-20,4 1-142,1 3-362,-4-5 161</inkml:trace>
  <inkml:trace contextRef="#ctx0" brushRef="#br0" timeOffset="16276.7682">8228 4517 129,'-2'-4'143,"0"-2"-4,0 3 1,-2 0-7,1-1-15,-1-1-11,0 0 6,0 1 0,0-1-7,1 1-11,-1-2-11,0 4-4,-2-3 0,1 0-5,0 1-4,-1-2-14,1 1-4,0 0-6,1 1-2,-1-1 0,-3 0 4,-2 0-5,2 1-1,-1-1-5,-1 2 2,0 0-7,-3 1-1,3-1 1,-3 0-4,-2 2 0,2-1-2,-5 2 2,3-2-4,0 2 0,2-1 4,-5 1-1,5 0-2,-2 1 1,3-1-4,-2 0 2,0 0 0,1 2-4,-2-2 2,2 1-5,-1-1 5,-1 1 0,3 0 0,-1 2 2,2-2 2,-3 1-2,2 1 0,2-1 1,-3 1-5,1 2-1,-2-1-2,2-1 1,2 0-4,1-1-1,-4 3-1,3 0-3,1 1 2,-3-1 1,1 1 1,1 0-4,1-1 0,3 2-1,-3-2-1,-1 0 7,5-1 4,-5 1-3,4 3 1,-1-3-3,0 2-1,2 1 2,0-4-6,-1 4 0,0-1-2,3-1 4,-3-1-4,2 1-1,1 2 2,-1-2-3,0 2 1,3-1 2,-3 0 0,0 0-4,1 3 2,1-5-1,-1 3 1,1 1-4,-1-4 3,3 0-3,-1 2 1,-2-2 1,2 0-1,1 3-2,-1-3 2,-2 1 1,3 1-2,0 0 0,0-2 4,-1 2-5,-2-2 0,2 1-1,1 0 3,0-1 1,-3 2 3,3 0-1,-1 2 0,1-2-2,-1-1 1,2 2 0,-2-1 0,-2 0-4,3 1 5,-5 1 0,5-1-5,0 3 4,0-3 3,0 2-6,-3-3 0,1 4-1,1-6 2,-2 5 0,3-3-1,0 1 1,0 1 1,-2-1-2,2-3-1,0 2 3,-2 0-4,4 0 0,-4 0 5,2 3-2,-1-5-3,1 3 0,0-2 5,3 2-4,-3-2 2,0 2-3,0 0 2,0-4-1,0 6-3,5-5 3,-4 5 2,-1-1 9,5-4-12,-5 2 2,0 0 1,4-1 3,-3 1-3,-1 1 0,4-2 6,-3 1-2,2 2 8,2-1-1,-2-3-2,-1 3 0,2 0 0,1-3 1,0 1-2,-2-1-1,2 0-1,-1 4 0,-4-4-2,9-1 2,-3 4 0,0-3-3,1 0 1,1 4 3,-1-5-2,-2 4 5,2-2-4,-1 1 0,2-2-1,1 2-1,-4-2 2,3 0 4,-1 2-3,3-2-2,-1 4 5,-1-4-3,2 0 0,-1 2 2,0-3-5,2 1 6,-4 0-3,2-2 0,0 0-3,0 1 2,-3 3 3,1-5-4,-1 2-2,2 0 0,-2 1 10,2-2 4,-3 1-6,0-1 1,3 2-1,-3-2 0,2 2 0,0 1-1,-2-3-1,2 0-1,0-1 8,-2 1-12,0-1 2,0 2 3,2-1-5,-2-1 7,4 1-6,-3-1 4,4 0-8,-5-2 7,3 3 7,-1-1 2,-1-1-21,3 0 3,0-1 0,-8 1 4,8 2-2,-3-3-2,2 1 8,-3 0 9,2 2-4,-2-3-19,4 1 1,-4-1 4,-5 0 2,10 0 3,0 3-4,-4-3-1,1 0 3,1 1 8,-3-1-5,5 0-6,-1 0 8,-1 0-2,2-1 1,0 1-2,0 0-2,0 0-2,-2 0 5,2-3-3,3 3 1,-4 0-3,0 0 0,1-1-1,-2 0 4,-3 1-2,3-2 4,-2 2 1,4-2 1,1 1 0,-5-2-4,5-1-3,-4 1 7,-1 3-8,1-2-2,1-2 10,-1 1-4,2 0 4,-1-1-1,1 1-3,1-1 1,1 1-3,-5 0 0,2-2-3,1 0 0,-4 0 6,4 1 1,-1 2 0,1-5-2,-3-1-7,3 3 2,0 2-3,0-4 0,0 3 5,-1-2-2,-4-1 5,2 3-1,-1-1-9,3-5 11,-3 5 1,0 0-10,1-2 1,-1 2 10,4-3-8,-5 4-2,3-1 3,-4 1 3,3-3-7,-1 2 6,-3 0 6,4 2-20,0-4 17,-3 3 3,0-2-3,1 0-4,-1 0-2,-1-1 4,2 4 2,-2-4-5,1-1 12,2 4-5,-4-4-13,3 2 13,0 0 3,-4-1 2,1 0-6,3 2-1,-4-4 4,2 2-1,0-1-5,-2 2 6,0 0-6,1-4-3,3 3-3,-3 0 5,-1-3-2,0 1-1,0-1-9,0 4 9,1-3 1,-1 2 6,0-5-7,0 7-4,0-4 14,0 2-2,0-1-1,3 2 13,-3-5-19,0 5 4,0-2 0,0-1 1,-3 1 2,3-2-10,-1 5 4,1-5 4,0 4 2,0 0 0,0-1 1,0-2-4,0 2 3,-1 1-7,-3-3 2,4 4 4,-1-2 14,1 0-14,-2-1-4,2 2-5,-2-1 10,2 1-9,-4-1 8,3 2 1,1 0-2,-3-4-2,2 3 12,-1 2-12,0-1 2,0 2-5,0 0-1,0-3 4,1 3 0,-4-2-15,3 2 14,-1-3 1,1 3-3,1-2 8,-2 1 2,2-1-16,-3 2 4,2-2 3,-1-3 1,0 4 1,1 4-18,-2-5 22,-1 2-4,4-1 0,1 4-1,-1-5-1,1 5 2,-4-4-3,0 1 1,3-2 4,-1 3-5,-2-4-2,1 2-2,3 4 3,-5-5 13,3 3-9,-1-1-4,3 3 3,-3-7 2,0 3 0,1 1-4,0-1-1,-1 1 1,0-3 1,-1 3-2,2 0 0,-2 0 1,4-2 6,-4 1-8,2 0 0,-1 0-1,-2-1 0,2 0-7,-2 1 12,1 1 3,-2-2-4,2-2 0,-1 4-2,0-2-2,-3-4 1,-3 4-1,4-2 3,-2-1 0,2 2-1,-3-2-6,0 3-13,1-2-4,-1 3-25,-1-1-16,-6-3-3,2 2-28,0 3-10,-3-1-10,-1-2-25,-2 1-17,2 1-30,-4 2-35,5-3-46,-2 2-35,-2 1-213,3 1-557,2 1 248</inkml:trace>
  <inkml:trace contextRef="#ctx0" brushRef="#br0" timeOffset="17630.2118">7622 7827 115,'0'0'131,"0"0"-5,0 0-6,0 0-4,-8 2-1,8-2-8,0 0 0,0 0 3,0 0 3,0 0-2,0 0-1,0 0 3,19 4 4,-14-4-6,3 0-5,6 2-5,-4-2-3,4 0-4,-1-2-6,5 0-6,-1 0-3,2 0-20,-1 2-2,1-3-4,2 1-5,0 1-6,7-5-2,-6 4-6,-2 0-5,1 1 3,-1-2-6,1 2-1,-2-1-4,0 0-2,-8 1-2,3-1-2,-3 2-4,-6 0 0,4 0 1,-3 0-4,-6 0-4,10 0-3,-10 0-5,8 0 0,-8 0-3,8-2-4,-8 2-3,0 0-4,0 0-4,0 0-4,6 0-9,-6 0-12,0 0-13,0 0-9,0 0-9,-19 6-12,9-3-27,-1-2-18,-1 3-22,-2-1-8,-4 0-148,-5 1-339,4-1 151</inkml:trace>
  <inkml:trace contextRef="#ctx0" brushRef="#br0" timeOffset="18364.3055">7592 7856 118,'0'0'135,"0"0"3,-5 1 2,5-1-4,0 0-2,0 0-7,0 0-4,0 0-3,0 0-5,-7 0-5,7 0-6,0 0-4,0 0-5,0 0-5,0 0-6,0 0-7,0 0-2,0 0 0,0 0-4,0 0-3,-2 3 4,2-3-3,0 0 7,0 0-1,2 8 7,-2-6 0,0 3-13,3-1 5,0 4 8,-3-1-7,3-1-5,-3 5-4,4-1 3,-2 2-2,-1 0-3,2-1-2,-2 5-3,4-2 12,0 2-20,-5 2 5,4-6-8,-3 2-6,3 1-3,-1-1 2,0-1-1,5 1-1,-8-1 1,4 0-4,-3-1-1,3-1-4,-3 3-3,2-1 2,-2-1-9,2-1 10,-3 1-9,3 3 4,0-3-4,-3-1-7,1 1 0,2-1-3,-3 0 6,0-2-7,0 3 0,4-3 5,-4-1-3,0-2-7,0 0 7,1 0-2,-1 0-1,0 0-6,0-1 1,0 0-4,0-3 3,0 3-4,0-1 8,0-4-11,1 4 8,-1-4-11,3 3 7,-3-1-1,0-2 3,0 0-5,0 0 8,0 5 1,0-5-4,0 0-1,0 0 3,0 0-4,0 0 1,0 0-2,4 4-1,-4-4 4,0 0-1,4 1 1,-4-1 4,7 2-8,-7-2-3,8 0 6,-3 0 6,-5 0 4,12-2 9,-5 2-16,0 0 6,4-1-11,-2-1 11,3 0-2,0 0-4,6-1 4,0-2 0,-1 2-5,1-1 3,0 2-1,3-2-4,-3 3 3,0-2-7,1 0 8,-2 2-1,-4-2-2,-1 0 10,1 1-13,-1 0 4,-2 2-6,1-1 0,-3 0 6,-2 0-9,0-1 5,1 1-6,0 0 5,0 1-1,-3-1-7,-4 1 3,6-2-7,-6 2 2,8-2-1,-8 2-6,5-3-5,-5 3-9,0 0-4,0 0-7,0 0-11,0 0-7,0 0-4,0 0-8,4 0-12,-4 0-7,0 0-8,0 0-16,0 0-21,0 0-22,0 0-18,0 0-25,0 0-14,0 0-22,0 0-190,0 0-464,-14-7 206</inkml:trace>
  <inkml:trace contextRef="#ctx0" brushRef="#br0" timeOffset="18855.4058">7726 8149 49,'0'0'177,"0"0"-2,-3 2-12,3-2-8,0 0-2,0 0-12,0 0-6,0 0-3,0 0-7,0 0-5,0 0-12,0 0 2,0 0-2,0 0-6,0 0-3,0 0-7,0 0-6,0 0-3,0 0-3,0 0-1,0 0-6,12-7-3,-4 4 8,2 3-17,1-1 0,4-3-4,-3 4-3,8-4-1,-4 2 0,4 1-12,0-2 4,-1 2-9,-1-2-3,-1 3-4,3-3 1,-5 3-6,-2-1 1,-1 0-4,-1-2 7,-1 3-16,-3 0 2,2 0 1,-3-1-2,1 1-5,-7 0 7,9-1-18,-6 0-8,-3 1-3,0 0-9,9-1-7,-9 1-5,0 0-13,0 0-12,0 0-11,0 0-15,0 0-12,0 0-20,0 0-24,9 1-28,-9-1-26,0 0-190,0 0-419,0 0 186</inkml:trace>
  <inkml:trace contextRef="#ctx0" brushRef="#br0" timeOffset="21035.7493">8281 7786 10,'0'-5'163,"0"5"-13,0-7-6,-2 2-15,4 2-5,-4-2 1,4 2-8,-2-2-6,0 1-13,0-1-1,0-2 3,0 2 5,0 1-9,0-1-3,0 0 0,-2-1-3,0 2-4,2-1-4,-4 0-11,3 1-6,-3 0-7,-1 0-10,4-1 2,-2 1-9,-6-2 0,3 2 4,0 0-5,0 1-4,-2-1 0,1 0-4,-1-2-4,-3 5 3,0-4-6,0 1 2,-1 0-2,0 0-5,-1 4 4,2-5 1,-1 2-6,-3 0-1,2 2 0,-1-1 0,1-4-3,-1 4 2,1 0-2,1-2 2,1 3 3,0-2-1,1 1-2,-2-1 0,2-1 2,1 2-2,-2 0-2,2 1 3,1 1 1,-2-3 4,0 6-8,2-3-1,-5 0-6,4 0 2,1 1 0,-3 1 0,2-4-1,0 2 0,1 0-1,-2 3-1,2-2 1,-1 1 6,3-2-5,-3 1 1,1-1-2,1 0-2,-2 1 0,0 0 3,-1 1-3,5-1 2,-4 0 1,1-1-1,-2 3-4,0-2 0,-2 3 2,3 0 0,-1-1 0,1 0-2,0-1 2,-4 2 0,4 1-4,-1-2 2,1 0 1,4-1-1,-5 1 0,1 0-2,-1 3 3,1-5-1,0 2-1,1 0-2,-1 1 7,1 0-7,2-2 3,-3 1-3,1 3 1,-1 0-2,2-5 3,-2 2 0,4 2-6,1-5 3,-1 3 2,1-1-3,-2 2 1,-1 3 2,5-6-3,-5 4-1,2-2 2,1 1-5,-1 1 3,0-2 2,-1 2 4,3 0-3,-1 1-3,-1 0 2,0-2 1,0 3-2,-1 0 3,1-3 0,1 3-2,0-3-3,1 1 4,-2 1 2,0 0-4,1-1 1,2-1-2,-2 3-1,3-3 2,-4 2 1,3 0-1,-2-1 5,2 2-1,-1-2-3,-1 3 4,1-4-3,0 2 10,0 2-14,1-3 4,1 2 3,-3 1-2,2-1-1,0 0-2,1 0-1,-1 0 6,0 3-3,-1-2 2,2 2-4,0 0 6,0-3-2,1 2-2,0-1-2,-2 2 2,2-1 2,0 0-1,-2 1-3,2 0 4,0-1 1,2 0 3,-4 1 0,4-3-4,-2 0 3,0-2-3,0 3 2,2-1 9,-2 0-9,0-1-1,1 4 1,1-3 0,1 2 0,-3-2 9,2 1-12,0-1 6,-1 0-3,1 0 1,0 2-3,-1-1 1,4 2 1,-2-1-6,1-2 4,-1 1 0,1 0 3,-1-1-3,1 2 0,-2 1 1,2-3-6,-1 1 4,0 2 8,-1-3-8,2 1-3,-2 0 0,3 1 3,0-1-2,-4 1-2,2-4 2,2 1 2,-1 1 1,-1-2 0,3 2 0,-4 0-4,2-3 5,0 2-4,0 1 2,0 1-1,-2-2-2,6 0 1,-3 1 2,-5 0 0,5-1 1,-1 0-3,0 0 2,-3 0 1,6 0-1,-6 0 3,3-1 1,-3 1 1,4-1 1,-1 1 5,-3-1 8,2-2-10,2 4 1,-1-1-3,1-2-2,1 0 6,-2 1 2,2-1-1,0-1-2,-3 1 1,1 1-4,0 0 0,1-1-1,-1 0 3,0 0-3,1-1-4,0 2 3,-1-4 2,1 5 0,0-1 0,0-1 16,3 0-14,-5 2-3,3-3 4,0 0-6,-1 0 2,-2 2-3,2-1 5,0-2-3,0 1 3,2-1 1,-1 0 1,-1 1-4,-1-3-1,1 2 1,0 1-5,-5-3 6,10 3 1,-7-1-12,2 1 6,-1-2 3,1 2-1,-1-1 1,2 0 4,-2 0-3,1 1 3,2-2-3,-3 1-2,1 0 1,2-2 3,-3 0-5,4 3 0,-2-3 0,3 0-1,3 0-4,-3 0 4,3 0-3,-2 1 2,1-1 0,1-1 1,-1 1-2,-1 0 0,3 0 5,-6 0-8,2 0-1,0 1 5,3 0 3,-6-2-6,4 2 14,-3-1-9,-1 0-3,-6 0-4,9 2 2,-1-2-1,-2 0-3,-6 0-1,9-2 7,-9 2-7,12-1 4,-4 0 16,-2-2-15,1 3-1,0-2 1,2 0 3,-2 1 0,0-3-4,-1 1 0,3 1-3,-3-1 20,1 1-17,-1 0-5,2 1 3,-2-1 6,-2 0-6,1-1 1,0 1 1,-2 0-1,2 1 1,-5 1-7,10-2 18,-6-2-8,0 2-4,0-2-7,1 3 11,1-2-2,-2 0 0,4-1 0,-3 1-2,0-1 5,0 0-2,3 1-3,-2-4 1,1 3 5,-1 0-10,-1 1 0,3 0 2,-3-1 3,0 1 3,0 1-2,-2-1-1,1 1 0,0 0 2,-1-4-5,2 3 0,-1-1 1,0 0-2,0-1 1,1 0-6,0 3 6,1-6-10,-1 2 5,1 0 4,-1-1 5,3-1-16,0 4 12,-3-4 0,3 1-1,-4 1 7,2 0 7,-2 1-15,1-4 3,-2 5-2,3-2 2,-3-1-2,2 4 4,-3-2-2,2 0 0,1-2 12,-2 3-11,1-2 0,-2 1 0,2 0-5,0 0 3,2-1 6,-4 1-5,0 0 3,3 0-4,-2 1 4,2-1 2,-4 0-3,2 0 2,-2 0-3,3 0 7,-4 0-5,5 0 3,-4 1-7,-1-2 17,3 2-19,-2-1 6,2 0 2,-1 1-2,1 0-5,-2 0 1,2-1 1,-1 0 0,-1 3 3,0-3 1,-1 5 1,3-7 0,-1 2-3,-2 2 0,3-1-1,-1 1 15,-1-1-12,0 1-1,0-2 2,1 1-1,0-1-3,0 0 2,-1 0-7,-1 0 7,4 1-2,-2-1 2,0-3 0,-1 3-1,0 1 1,-1-3-2,4 2-2,0 1 3,-2-1 1,1 0 1,-3 1 1,1 0 1,0 0-4,-2-2-2,1 1 6,1-1-4,-1 1-1,2-1 4,-2 1-2,0-1 0,1 0 5,0-1-4,0-1 0,1 3-1,-2-4 2,0 0-4,0-2 1,2 1-3,-3 2 5,0-4-3,-1 1 2,4 0-1,-4 1-2,1-1 3,1 0 0,-1 0-2,0-1-3,1-1 2,-2 3 1,1-2 1,-2-2-4,1 2 0,1-1-6,-2 2 6,2 3-3,1-2 0,-1 3-3,-2-1-12,2 1-5,0 0-6,-2 1-11,-2 0-8,1-1-14,-2 4-19,-5-2-29,5 1-37,-3 0-25,-1 3-28,1-2-31,0 2-225,-5-2-499,5 2 221</inkml:trace>
  <inkml:trace contextRef="#ctx0" brushRef="#br0" timeOffset="22218.1463">8471 7832 62,'-5'-3'136,"0"-4"-18,0 4-9,1-3 0,-1 0-7,0 0-15,-4 0-7,1-4-7,-1 3-11,-2-2-7,-1-2-9,2 2-14,0 0-10,0 1-9,0-4-24,1 3-21,1 1-18,0-4-31,-1 6-75,-1-5-168,1 4 75</inkml:trace>
  <inkml:trace contextRef="#ctx0" brushRef="#br0" timeOffset="26855.4121">8777 8179 3,'-4'-1'186,"4"1"-10,0-5-7,0 5-11,-4-5-6,4 1-6,0 4-6,0-6-8,0 6-12,0-7-5,3 2-7,-3-1 2,1 2-13,-1 0-6,4 0-9,-4-2-7,1 2-5,2-3-7,-1 3 2,-2-2-4,4 0-3,-4 1 0,3-1 1,-3 0-7,1 1-5,0-2-1,-1-1-1,0 4 7,3-3-2,-2 1-4,-1 0 2,0-1-11,0 1 0,-1-1 4,2 0-1,-1 1-7,-1 0 1,1 0 0,0-2 0,0 0-6,0 3 11,0-1-13,-3-1-2,3 1-4,-1-1-1,1 0 5,-1 2-2,-2-1-6,3 0 0,-4 1 1,4-1-6,-1-2 0,0 3 0,-2-1 8,3 2-9,-5-3-2,5-1-4,-4 1 4,3 0-3,-3 0 0,3-1-2,-2 3-1,-2-1-1,5 0 0,-4 0 1,-2-1-2,2 2 4,-1-5-3,1 3 8,0 1-8,-1 1 3,1-2-6,0 2 8,-2 0-6,1-2-2,1 2 1,0 0 4,0 1-2,-1-1 0,3-1-1,-2 2 2,0-1-4,0 0 5,1-2-3,-1 5 3,0-6-3,0 4-5,0-1 2,-2 1-1,2-3 7,-1 0-5,0 1 2,1 2 2,0-1 2,-5-2-4,4 3 1,-1-1 0,-1 0 13,2-1-15,-1 5 4,1-5-2,1 2 7,-1 0-10,-2 1 2,4-2-3,-4-1 0,3 2 6,-1 3-6,1-3 6,-1 0 7,4 2-10,-3-1-3,-1-1 1,1 1 1,-1 1-1,-1-1-3,3 0 2,-4-1 3,1 1 1,3 1-2,-3 0 1,1-1 0,1 0 0,0 1 0,-1-2-5,-1 0 0,0 3 0,0-2-2,1-2 4,-1 2-4,0-1 6,2 1-5,-3 2 4,2-1-2,0-1 1,-2 1-2,2-1 3,5 3-2,-10-3 1,4 0-8,2 1 0,-2 0-1,2 1 3,-1-2 0,0 2 2,5 1 2,-8-5-6,4 4 6,-2-2-4,2 1 3,4 2 3,-9-2 0,5 1-5,-1-1 3,1 1 1,4 1 2,-10-5-3,4 3 3,3 1 0,3 1 0,-9-3 0,3 2 0,2-1-2,-2-1 1,0 0 2,0 1 1,6 2 0,-11-2-1,7 1-3,4 1 3,-8-1 1,4-1 1,4 2-2,-11-1-2,7-2 3,4 3 0,-9 0 3,9 0-4,-5-2 0,0 0 0,5 2-4,0 0 5,-12-2-3,9 1 1,3 1 7,-11-2-6,11 2-1,-8 2 1,8-2 1,-7-2 2,7 2-3,-5-1 2,5 1-2,-8-1 1,8 1-3,-6-2 3,6 2-1,-8-1 2,3-2-1,5 3 0,-8 0-2,8 0 3,-6-1-2,6 1 1,-8-3-4,8 3 5,-6 0-2,6 0-2,-9-2 1,9 2 3,-8-1 0,8 1-3,-9 0 1,9 0 0,-6-2 3,2-1-1,4 3 1,0 0-1,-11 0 2,11 0-4,-6 0 1,6 0-1,0 0 1,-11-2 2,11 2-4,-6 2 2,6-2 1,0 0 0,-11-2-3,11 2 2,0 0 2,-10 0 9,10 0-14,0 0 4,-8-2-3,8 2 0,-7 2 6,3 0-6,4-2 1,-10 0 2,10 0-1,-10 0 2,10 0 0,-6 3-2,6-3 0,-9 0 1,9 0 2,-11 0 1,7 2 1,4-2-3,-6 0 2,6 0-5,-7 1 2,7-1-1,-11 0-1,11 0 1,-10 1 1,10-1 0,-11 0 3,9 1-4,2-1 2,-9 2-4,9-2 2,-9-2-3,9 2 4,-9 2-4,4-1 8,5-1-5,-8 0 2,8 0-1,-7 1 0,7-1-5,0 0 3,-9 0 6,9 0-6,-8 0 4,8 0-4,-4 3 2,4-3 0,0 0 0,-8 0-2,8 0 0,-7 1 3,7-1-1,-7 3 0,2-2-3,5-1 6,-6 2-5,6-2 1,0 0 3,-8 0-2,8 0 4,-2 2-6,2-2 2,0 0 0,0 0-2,0 0 2,-6 1 1,6-1 2,-7 4 5,7-4-4,-6 0 2,0 3-3,3-2-3,3-1 2,-7 2 2,2 0-4,0-1 2,5-1-1,-9 1 3,9-1-5,-4 2 5,-1 1-3,5-3 3,-10 2-7,6-1 1,2 1 6,2-2-5,-7 1 3,7-1-2,-9 4 0,5-4-4,4 0 2,-6 2-1,2 0 7,4-2-4,-5 3 1,1-2-3,4-1 5,-8 3-2,8-3 1,-7 2 3,3-1-5,0 2 1,-1-2 2,5-1-1,-8 1-4,8-1-2,-5 2 13,5-2-12,-7 3 2,7-3 2,-7 1-3,7-1 0,-5 1 3,0 2 0,5-3-4,-8 2 4,2-2-2,6 0-1,-6 2 1,6-2-1,-7 3 3,4-3 0,3 0-6,-11 3 5,9 0-1,-1-1 8,3-2-11,-9 4 3,4-2 0,2 1-2,-2 0 2,0-3 0,5 0 2,-8 2-2,2 0 1,6-2-2,-5 5 3,0-5-1,0 3-1,5-3 2,-9 1 0,9-1 0,-9 1 1,9 1-1,0-2-1,-5 6 1,2-5-1,3-1-2,-10 3 2,6-3 2,4 0-4,-5 3 2,5-3 2,-5 2-1,2 0 1,-2 1-3,5-3 13,-5 2-13,5-2 0,-6 5 0,4-5 1,2 0-2,-5 4 2,5-4-1,-5 3 1,3-2-3,2-1 1,0 0 0,-8 4 1,8-4 0,-5 0 3,5 0 0,-8 1 0,8-1 1,-8 2 4,5-1-1,3-1 1,-4 4-3,0-2 1,4-2-1,0 0-3,0 0 3,-6 2-1,6-2 0,-4 1 2,4-1-3,0 0 2,-7 4-2,7-4-5,-6 1 3,3 1 9,-2 0-10,3 1 0,2-3 5,-7 4-4,5-4 3,-2 4-3,1-2-3,3-2 1,-3 4-2,3-4 4,-7 2-2,5 0 1,2-2 2,-5 3-6,5-3 3,-4 4-2,1-3 3,3-1-3,-4 3 3,4-3 1,-2 4-1,2-4 0,-3 3-3,2 0 2,1-3-2,-4 3 5,4-3-3,-5 3 1,3-1 2,2-2-1,-3 3-1,-1 2 0,4-5 1,-2 6 1,-1-4-2,2 0-2,-2 3 1,3-5 4,-4 4-3,4 0-3,0-4 0,-2 4 3,2-4 6,-4 4-9,0-1 6,4 1-2,-4-1 1,3 1-1,1-4-3,-4 5 1,3-2 0,-2 0 2,2 1-2,1-4 1,-3 6 0,2-2 0,1 0 3,-4 0-3,3 0-1,1-4 0,0 5 3,-4-4-2,3 3 0,1-4 2,-5 7-1,5-4-3,-4-1 3,1 1-3,2 2 3,1-5 0,-4 5-1,3-1 2,1-1 6,0-3-10,-4 7 0,4-4 3,-2 2-2,0-2 2,2-3 0,-1 6 0,-3-2 2,3 1-3,-2-2-2,3 2 1,-1-1 3,0 0-4,0 1 2,1-1-3,1 1 1,-1 2 5,-1-5-1,-1 3 1,2 2-2,-1-3-3,1 1 3,-2 1-1,0-1 3,2 0-1,-2-1-4,0 3 3,1-2 1,-3-1-2,4 2-1,0 1 5,-2-3-3,-2 0 0,1 3 0,1-3-1,2 2 8,-1-1-8,1-1 0,-3 1 1,2 0-2,-1 0 4,1-2-3,-1 2 2,2 0-2,0-2 1,-2 2 1,1 0 0,0-1-1,1-1 1,0 2 0,0 0 1,-2 0 3,2-2-2,0 4 1,-1-3-2,1 1 0,-1 0 7,1 0-6,-1 2 1,-1-3-5,2 1 6,2 0 0,-4 1-3,1-2 0,1 1 2,0 0-5,1 0 12,-1-1-11,0 2 4,0-1 0,-1 0-3,2 0 3,-2-1-2,1 0-2,0-4-4,1 8 6,-1-2-4,2-2 6,-1 3 14,-1-4-11,1 4 1,0-2 0,1 0 10,-1-1-17,0 1 3,1 2-1,-2-4 1,0 2 0,2 0 4,-2-1-3,1 1 0,1 2-2,-2-4 0,1 2-4,-1-1 2,1 1 2,1 0-5,-1 0 4,-1-1 1,0 2-1,0-2 1,2 2 0,-2-2-4,0 1 3,2 1-1,-1-2 2,-1 1-2,0 2 2,0-2 2,0 0-3,1-1 0,-1 4 1,3-4-1,-3 0-3,0 0 5,0 2 2,0 0-4,0-4-3,2 3 18,-2-5-15,-2 7-3,4-3 0,-4 0 5,2 1-2,0-5-5,0 8 7,0-2-8,0-2 1,-3 0 0,3 1 1,0 1 2,0 0 1,0-4-1,0 3 1,0 0-1,0 0-1,0-2 4,0 3-4,0-6 1,0 8-3,3-4-2,-1 1 3,-2-1 2,0 1 0,0 0 6,3 0-6,-3-2-1,1 1 3,0 1-4,1 2-2,-2-4 1,2 1 4,-2 1 2,2-3-2,-2 4-1,2-5 2,-2-1-2,1 10-1,2-7-2,-2 0-1,0 1-2,2 1 8,-2-2-2,3 1 3,-3 1-7,1 0 22,0 0-21,2 0 2,-3 0-1,3-1 2,-3 2-1,2-2-5,1 2 3,-4-2 2,5 1 1,-4-3 2,3 4-2,-3-1 1,3-1-6,0-2 9,-3 2-6,2 2-2,-2-4 1,2 3 1,-2 0 5,4 0-2,-1-1 12,0 2 0,-2-2-14,2 0 0,0 2-2,-1-2 1,-1-1 1,2 2 0,0-1 1,1 1 1,-1-2-2,-2 0 0,2 2-4,0-3 8,-1 3 1,0-3-2,1 1 0,0 1-2,0-2-10,0 1 11,-1-1-1,0 2-2,2-3 2,-1 3-1,0 0 6,2-2-7,-2 0 1,0 1 4,1 0 0,0-1-3,0 3 2,-1-5-4,1 4 18,0-1-13,-1-1 1,1 1-2,-1-3 3,-4 0 1,9 2-6,-4 0 1,-5-2 2,6 3-2,-2-2 1,1 1 4,2 0 14,-1-1-20,2 0 2,-3-1-5,0 3 0,-1-1 4,1 1-4,0 1 2,0-1 1,-2-1 1,2 1 2,-1-1-4,4 0-1,-5 0 8,4-1-8,-4 1 7,3 1 0,-1-2 0,-5-1-9,9 5 7,-7-4-4,2 2 2,-4-3-1,9 1 8,-5 0-13,0 1 18,1-2-1,-5 0-5,6 3-3,-1-2-3,-5-1-2,7 3-1,-3-3 0,-4 0 8,9 3-6,-3-3-3,-6 0 3,7 2 3,-7-2 1,8 0-1,-4 2-2,-4-2 2,5 2-4,-5-2-2,5 1 4,-5-1-3,6 1 6,-6-1 0,7 3-4,-2-2 0,-5-1 7,8 2-6,-2-1 2,-2 0-1,-4-1 0,9 1-5,-4-1 3,-1 2 3,2-1 0,1 1-8,-7-2 7,9 0 4,-3 0-2,-6 0-2,10 0 0,-10 0 0,10 0-3,-10 0 0,9 3 4,-5-3 2,-4 0-4,10 1-3,-4 0 2,-1 1 0,0 0 9,0-2-5,1 2-4,-6-2-4,12 0 8,-7 1-8,0-1 3,1 2-3,-6-2 0,11 0 7,-11 0-8,6 0 1,3 0 4,-9 0-1,10 1-2,-6 0 4,-4-1-5,10 1 7,-5-1-3,3 2 0,-8-2-1,10 0 6,-6 0-7,4 0-2,-8 0-2,11 0 4,-11 0 5,9 1 1,-5-1-6,-4 0-3,8 1 0,-2 0 5,-6-1-1,8 2 6,-8-2-11,6 2 6,-6-2-1,10-2 5,-5 4-4,-5-2 14,0 0-21,9-2 8,-3 4 4,-6-2 1,10-2-5,-10 2-3,10-2 5,-10 2-5,9 0-3,-9 0 18,8-1-11,-2 1-3,0-1 4,-1 0-7,-5 1 7,11-3-9,-6 2 10,4 0-5,-3 1 1,-6 0 1,9-2-8,-9 2 3,6 0 4,-2-3-1,-4 3-3,10 0 8,-6 0-1,3-2-2,-7 2 1,5-2-4,-5 2 0,6-2 2,-6 2 5,5 0-6,-5 0 3,8-1-7,-8 1 10,9-2-3,-9 2-1,9-2-2,-5 1 4,-4 1-5,6 0 2,1 0 2,-4-3-4,-3 3-5,10-1 7,-6 0 1,1-1-1,-5 2-3,10-2 3,-7-1 0,-3 3-1,10 0 0,-7-1 4,-3 1 1,13-2 3,-9 0-8,1 2-2,1-4 8,-6 4-5,9-1-3,-5-1 2,1 0 1,-2-1 4,-3 3 0,10-2-5,-6 1 0,2 0 1,-1-2 3,-1 1 0,4-1 12,-8 3-15,7-2-2,0 2 2,-2-3 3,-1 0 6,1 1-7,0-1 0,0-1-10,0 2 2,-1-1 5,1 3 2,5-5-2,-6 1-8,3 4 5,-1-4 6,-2 1-3,0 1 3,2-1-2,-1 0 2,-1 1-5,1-1 3,0 1-1,-1-1-3,2 1-3,-2-3 4,3 3-2,-4-1 6,1 2 7,0-2-8,0 1 3,-4 2 0,7-3 0,-3 0 3,-4 3-15,5-2 11,-1 0-3,-4 2 0,3-3 2,0 0-4,2 1 2,-5 2 0,6-4 0,-4 1 0,2 0 2,0-1-2,-3 2-1,5-1 0,-2 1 1,-2-3 0,3 3-9,-3-2 20,5 0-11,-4 1-1,0 1 0,1-2 4,0 1-1,-3 1-3,-1 2-3,8-8 7,-4 7-4,-3 0 4,3-4-5,-4 5-1,5-6-2,-2 4 4,-2 0 1,4 0-1,-2-3 2,-1 0 0,3 3-2,-5-1 0,4-1 2,-1 0-4,0 0 1,-1 2-3,2-2 10,-3 0-3,2 0-1,-1-1 3,2 2-15,-3-2 14,4 3-1,-4-3-3,1 3 9,-1-3-11,3 1-2,-2 1 12,1-1-6,-2 0 2,2 2-8,-1-3 9,0 2-9,1-3 0,1 3 5,0-2 5,-1 0-8,1 1 4,-1-2 1,0 1-2,1 0-1,1 1-2,-1-1 4,-2-2 5,2 5-3,-1-1 0,-3 3-4,4-8 2,-2 7-4,-1-3 3,-1 4 3,4-4-3,-2 1 0,-1-1-4,0-1 1,3 3 3,-4-2-3,4-2 3,-1 4 1,-1-2 2,0 0 5,2 0 8,-3-2-19,2 2 4,0 0 0,-1-1-10,3 2 8,-4-2-2,3 1 5,-2 1 2,0-1-12,-1-1 12,2 4-5,0-4 2,-3 5-2,2-5 0,-1 2 2,2-1 3,-3 1-3,1-2-3,3 0 11,-3 1-9,2-1-6,3-2 3,-6 3 6,4-2 0,-4-1-9,5 0 3,-5 0 1,4 0 4,0 3-4,-3-2 4,3-1 0,0 2-3,-3 1-3,3-1 0,-3-1 3,1 2 7,0-1-1,1 0-4,-2 2-10,0-2 9,-1 0 5,0 1-2,0-1-1,0-1-4,0 0 6,0-1-5,0 1-4,-1 0 6,0-2 3,-2 3-1,3-3-6,-4 0-4,4 4 0,-1-2-14,-3-1-6,4 2-3,-5-2-27,4 1-18,-2 2-15,1-2-29,-2 3-48,0-2-67,0 0-79,3-1-249,-3 2-609,-1-3 271</inkml:trace>
  <inkml:trace contextRef="#ctx0" brushRef="#br0" timeOffset="29991.4133">1338 6672 55,'0'0'253,"-4"-1"-17,4 1-19,-7-1-16,7 1-10,0 0-17,0 0-11,-6 0-17,6 0-11,0 0-16,0 0-13,0 0-7,0 0-18,0 0-7,0 0-5,0 0-9,0 0-7,0 0-2,0 0 0,0 0-4,0 0-1,0 0-4,20 6 0,-11-4-5,1-1-3,6-1 9,2 3-11,1-1 0,0 1-2,0-3-1,1 0-1,9 2-2,-1 1-3,1-2-2,-2 1 2,2 2-1,-3-4-5,3 4-1,1-4-2,-3 2-1,-1 2 0,-4-2-3,1 2 2,4 1 0,-8-3-6,0 0 4,0-1-3,-1 4 1,4-3-1,-8 0-2,0 2-1,-2-4 1,-1 2 1,3 1-2,-4-1-1,0-2 1,-2 2-2,4-1 2,-6 1-2,2 0-2,1-2 3,-3 2-1,-2-2-2,4 0-1,-3 2 3,-1-1-2,1 2 0,-5-3 4,7 0-3,-1 1-2,-6-1 3,6 3 1,-6-3-4,5 1 3,-5-1 1,0 0-3,0 0 0,0 0 5,5 2-4,-5-2 1,0 0 0,0 0 1,0 0-2,0 0 2,0 0 2,0 0 1,0 0-2,0 0-1,0 0-1,5-5 2,-5 5 1,0 0-3,0 0 2,-2-8-1,-1 4-1,3 4 1,-5-7 0,4 2-5,-3 1-3,-2-2 0,0-2-3,0 1 1,1 0-4,1 0 0,-6-4-1,5 2-1,-4 1 5,6 0-4,-3-1 3,-2 0 1,3 0 2,-3 1 1,2 0-1,-1-3-3,0 4 7,1 0-2,0 0-1,0 2 0,2 0 1,-1 1-3,1 0 4,0 1-2,3 0 2,-3 0 0,0 1-4,4 2 0,-3-4 2,3 4-2,0 0-1,-6-1 2,6 1 3,0 0 0,-7 7-1,6-4 1,-2 1 3,2 1 2,-2 2 0,1 0 3,0 3 8,0 0-1,-1 0 8,0 2-6,2 0-1,0 4-1,0-3 4,-2 1-4,2 1-1,2-4 2,-2 2 0,1-1 0,-1 1-4,3 0 3,-2-3 5,3 2-10,-3-5 3,1 3-1,-1-5-1,2 3-4,0-1 2,-1-2 0,0-1 6,1 1-6,-1-1-2,0-1-1,-1 0 2,0-3 0,0 0-2,2 5 3,-2-5-1,0 0 1,2 3 4,-2-3 3,0 0 7,0 0 2,0 0-5,0 0 0,0 0-6,3-14 1,-4 8 0,1-1-2,0-1-3,0-1 2,1-1-5,-1-2 6,0 0-5,0 0 1,-1 0-6,1 1 4,0 0 0,0 1-1,-2 1-2,0-1-1,2 2 2,0 1 2,0 1-1,-3-1-4,2 1 3,1-2 0,0 4-3,0-3-5,0 2 18,-2 2-6,2 3-7,-1-6-5,1 6 1,-1-6 6,1 6-2,0 0 0,0-5 0,0 5-2,1-2 1,-1 2-4,0 0-2,0 0 2,0 0-3,0 0 3,0 0 0,0 0-1,0 0 4,0 0 0,0 0-2,0 0 1,0 0-1,0 0 5,0 0-3,11 8 2,-6-6-2,-1 1-2,0 1 5,4-2 1,-4 3-1,1-3 3,1 2-1,2-3-5,-1 3 5,-2-1-5,5 0 8,0 0-5,0 1 4,2 0 2,-3 1-3,0 1 0,4-4-4,-3 3 4,-1 0-2,-1 0 0,3-2 1,-1 0-1,-3 1 0,-1-2 2,3 2 3,-3-1-5,1 0 13,-1-1-15,-1 0 6,3 3 0,-2-4-5,1 2-3,-1-3 1,0 3 1,-2-2-3,1 1 6,-1-2-2,0 5 2,-1-3 2,-3-2-5,6 2 4,-5 1 0,-1-3-5,4 2 8,-4-2-6,0 0 0,5 3 0,-5-3-1,0 3 1,0-3 2,0 0 5,0 0 10,0 0 0,0 0 10,-5 6 7,1-3-8,0-1 9,-1 1-9,-2 0 1,0-1-5,-6 3 5,1 0-6,-5 0-1,0 1 0,-2 2-7,0-1-15,0-2-5,0 4-20,-2-2-7,3-1-16,2-2-15,-1 4-23,2-2-41,3-1-43,2 0-54,3-2-46,1-1-212,3 1-523,3-3 231</inkml:trace>
  <inkml:trace contextRef="#ctx0" brushRef="#br0" timeOffset="33693.2715">3162 6370 134,'0'0'119,"0"0"-5,0 0-1,0 0-12,0 0 6,0 0-4,0 0 0,0 0-1,0 0-3,3-4-4,-3 4-7,0 0-4,0 0 1,0 0-6,1-4-3,-1 4 0,2-3-2,-2 3-7,0 0-7,7-4 2,-5 3-4,-2 1-3,5-4-2,-1 2 3,1-2-7,0 1 0,-1-2 1,3 0-3,1-2-4,0 2-3,1-2-4,0-1-1,0 2 2,1-1-5,1-1 2,0 2-1,-1-3-1,6 1 2,-5-1-6,2 1-3,1-1-2,-5 2-2,3 0 0,3-3-1,-2 0-2,2 2-1,-2 0 1,-2-1-3,3 0 1,-2 2-1,2-2 5,1-3-4,0 4 1,1-4-2,-2 3 1,0-4 1,1 4 6,1-1-10,-1 0 0,0 1 0,1 1-2,-1-1 0,0 0-2,-1 1 0,-2 3 1,-1-3-1,2 1-4,-3 2 9,3-1-8,-1-1-2,-1-1 1,2 0 1,1 2-2,-2 0 2,3-3 0,-1 2-6,2-3 6,-1 2-2,0-4 0,-1 3 1,-1 2-2,0-1 7,8-1-5,-8 0-3,1 1-1,-5 0 6,0 2-6,5-1 2,-4 1-1,-1-1-2,9-1 12,-9 1-8,2 0-2,0-2 2,0 4 0,-1-3 2,5 0 0,-4 2-1,-1-4-1,4 0 14,-2 5-14,-2-4 2,5-1-4,-5 4 0,2 0 1,-2-1 0,2 2-1,-3-2 3,-2 3-1,4-2-1,-6 2-2,2 1-2,1-2 3,1 1-1,-4 1 2,2 0 0,-4-1-3,5-1 2,-5 2 1,3 0-4,-2-1 3,1 1-2,0-3 0,1 2 3,1 0-1,-1 1-2,-1-4 1,1 4-2,3-3 0,-3 2-1,-1 0 5,1-1-4,2 2-1,-2 2 5,-2-4-1,1 3 1,-1-1-2,0 2-2,-4 1 2,5-5-4,0 4 4,-1-2 4,-2 2-6,5-2 1,-2-1 3,0 2 0,4-2 0,-4 1 1,4-3 9,-2 3-9,3 0-2,-4-1-1,-1 1 2,6-1-2,-4 1 5,-1 0-6,0-1 2,-1 2 2,0-1-2,0 1 2,0 1-4,0-1 4,-1-1-1,-4 3 0,8-2-4,-6-1 14,-2 3 0,5-2-7,0 0-6,-5 2 2,0 0-4,4-3 5,-4 3-1,0 0-5,0 0 3,4-2-2,-4 2 2,0 0 10,0 0-9,0 0 2,0 0 2,0 0-2,5-2-1,-5 2 0,0 0 0,0 0 1,0 0 8,0 0-10,0 0 2,0 0 0,0 0-3,0 0 2,0 0 5,0 0-11,0 0-4,0 0-9,0 0-5,-20 2 4,20-2-1,-9 2-10,2-2-12,-2 0 1,-2 2-3,-1-1-2,0 1-4,-5 1-3,1 1 0,0 1 4,1-4-3,-3 1 6,4 1 3,-3-1 3,3 0 6,3-1 3,-4 0 5,4-1 1,2 0-1,-2-2 6,2 2 4,4-2 0,-3 1 1,1-1 4,3 0-4,4 2 3,-11-2 7,6 1-3,5 1 7,-10-2 4,7 1 2,3 1 0,-3-3 3,3 3 2,0 0 1,-7-1 1,7 1 0,0 0-1,0 0 2,0 0 0,-5-3-1,5 3-3,0 0-2,0 0 0,0 0 2,0 0 0,0 0-1,0 0-1,-4-2 1,4 2 0,0 0-2,0 0 1,0 0 0,0 0-4,0 0 1,0 0 5,0 0-5,0 0 2,0 0 5,0 0 4,9 10 1,-6-8 2,1 1-7,-2-1 1,2 1 1,3 1 0,-1 1 2,-1 0 1,0 1 0,1 0 2,2 1 5,1 0 10,-3-1-15,2 2 2,0 0-2,-3 0-3,2-2-3,0 2 1,-1-1-1,3 2 0,-4-3 5,3 3-4,-3 1 11,3-4-12,-2 3 1,-1-4-3,-1 2 1,1-2-2,-1-1 1,1 0-5,-1 1 2,-2-1-1,2-1 0,0 1-1,-1-2-3,-2 1 1,0-1 2,2 1 1,-3-3-7,1 4 27,-1-4-2,0 0-7,3 3 2,-3-3-3,0 0 5,5 2-8,-5-2 10,0 0-4,0 0 1,0 0 4,0 0 6,0 0 3,0 0-2,0 0 1,0 0-5,0 0 2,0 0-9,0 0 1,-13-14-5,9 9 4,-1 1-2,2-2-3,-2 2-6,-1-3 0,1 0-4,-2-1 2,2 3-2,1-2 0,-3-1-1,-1 3-1,2-5-1,1 4 4,-2-4-2,-1 2-3,4-2 3,-3 4-4,1-4 9,1 3-8,-3-2-7,3 1 9,0 1-5,1-1 1,0 2 3,-1-2-4,1 1-3,0 2 4,2 2-5,1-4 3,-2 3 2,2 0 0,-3 0 0,3-1 0,-1 1 0,0-2-2,2 6 1,-4-4 5,4-1-1,0 5 7,-2-6-10,2 2-6,0 4 8,-2-3-5,2 3 1,1-7-1,-1 7-1,-3-3 1,3 3-3,0 0 2,0 0 1,0 0-4,0 0 4,0 0-8,0 0-1,0 0 5,3-5-1,-3 5 2,0 0 2,0 0-2,0 0 4,0 0 3,14 5 0,-8-4-7,0 1 5,1 1-3,4-2 1,-5 2 2,4-1 2,1 1 2,-1-1 0,2-1 0,-1 2-3,-1-1 0,4 0 4,-1 1-4,-2-2 1,2 0 5,-1 1-4,-1-2 5,2 0-3,1 0-2,0-2 2,0 2-4,-2 0 3,2-1-1,-2 0-3,1 1 4,-1-3 2,-1 1-5,-6 2 0,3 0 5,-2 0 4,-1-2-12,3 1-2,-8 1 8,9 0 3,-9 0-7,10 0-1,-5-2 3,-5 2-1,11-2 12,-6 2-14,-5 0 0,11-3 1,-11 3-2,7-1 0,-7 1 9,5 0-9,-5 0 4,8-1-3,-8 1 2,0 0 0,0 0-3,6 0 1,-6 0 0,0 0-1,0 0-3,0 0 6,9 1-2,-9-1 2,0 0-1,4 1 7,-4-1-9,0 0 0,5 2 2,-5-2 0,0 0 1,0 0-1,0 0 0,5 1 1,-5-1 1,0 0-1,3 4-2,-3-4 2,0 0-8,0 0 2,0 0 2,0 0 4,0 5-2,0-5 4,0 5 5,0-5-10,-7 4 1,7 1 1,-3-1-1,1 2 1,-3 1 2,-4 3 6,5 0-2,-5-1 4,3 1 1,-6 2 2,2 3-4,-3-3 8,-1 0 0,0 3 2,0-2 2,1 0-1,-2 1 6,-4 4-11,3-3 2,1-1-2,-5 3-1,5-4-2,-1 0-1,6-3 0,-3 0 3,4-3-7,0 2-5,4-6 2,-4 2-1,4 2 0,1-3-6,0-1-13,-1-2-9,2 4-14,2-3-9,1-2-14,-6 4-14,6-4-11,-4 2-16,4-2-22,0 0-19,0 0-11,0 3-12,0-3-21,0 0-22,0 0-27,15-9-194,-11 4-468,5-1 207</inkml:trace>
  <inkml:trace contextRef="#ctx0" brushRef="#br0" timeOffset="34345.288">3657 5503 132,'0'0'138,"0"0"-9,0 0-7,-8 3-3,4-1-13,0 1-10,0-1-4,1 1-7,0 0-6,-1 2-8,2-4-2,-2 6-6,0-1-10,2 1 0,-2-2-1,1 2-5,2 1-2,0-2 0,1 1-9,0 1-2,1 2 2,0 1 1,3-4-4,2 3-2,-1-3-1,0 3-2,3-5-1,-1-2-4,3 5 1,-1-2-2,2-3 2,3 1 6,-1-1 3,4 1 1,-1-4-2,1 0-3,-4-3 0,6-1 2,-9 2 5,3-2-10,2 1 8,-2-2-3,-4 1 5,0-2 4,1 1-1,-4-4 8,0 3 4,-1-3 6,0 1-7,-4-1-3,0 0-1,2-2-1,-7 0-5,3 1 0,-4 0-4,-4-6-5,1 8-5,-3-1-2,2 3-3,-3-1-5,-6 0-5,-1 1-2,1 2-13,-1 2-15,4 2-6,-2 0-16,2 1-13,-3 1-23,5 3-10,0-1-26,3-1-45,1 1-35,0 3-33,0 1-115,5-2-368,2 0 163</inkml:trace>
  <inkml:trace contextRef="#ctx0" brushRef="#br0" timeOffset="38043.2892">3052 7089 199,'0'0'194,"0"0"-19,0 0-9,0 0-17,0 0-10,0 0-15,0 0-5,0 0-12,0 0-7,0 0-3,0 0-10,0 0-2,0 0-5,0 0-8,0 0-5,0 0-4,0 0 2,0 0 18,0 0 4,5 11-13,-1-8-5,0 0-9,-3-1-1,5 2 0,-2 1 17,4-1 0,0 3-7,3-1-6,-2 1-2,-1 1-5,3 0 0,5 2 6,-1 0-1,-2 1-5,2 0-6,-2-3 4,5 3 2,-3-5-2,-1 5-6,-1-5 2,2 6-2,2-4-11,-3 1 2,4 0 0,-3-2-6,1 3 2,-3-1-6,0-1 10,2 0-1,-4-1-13,4 3 5,1-1-2,-1 0 5,2 2 16,-1-4-21,-1 4-1,1-3 5,0 2-11,0-2 3,-1-2 2,3 4-7,-4-2 0,-1 1-5,1-3 7,0 2-4,3 2-3,-5-3-1,4 3-1,-1 0 2,-5-3 8,0-2-14,2 2 0,-2 0-1,-1-1-6,0 2 7,4-3 0,-3 0 1,-2 3 2,2-3-4,-2 2 4,1-2-1,-2 2-4,1-1 0,0 2 3,-2 0-2,2-3 0,-1 2 3,1 0-7,-3-3 17,2 2-16,0-2-3,-3 0 1,1 0-3,0 1 9,-1 0-3,0-2-2,0 1-3,2 1 2,-1 0 2,-1-1-8,1-1 8,-1 0-1,1 1 0,0 1 8,0-2-7,-1-2-2,0 3-3,0 0 0,1 1 0,-1-1-2,2-1 8,-2-1-6,1 4 0,0-4 14,-1 1-16,0 1 4,2-2-4,-2 2 0,-1 0 6,-1 0-4,2-1-2,0-1 4,1 1-4,-1 1 2,2-1-1,-3-1 5,1 3-1,-1-2-2,2 0-1,-1 2 2,2-1 0,0 0-4,-2-2 6,1 2 4,-3 0-6,4-1-1,-3-1-2,0 2-2,2-2 1,0 2 5,-1 0 2,0-1-5,-1 1 4,1-1-1,0 3-3,2-2 4,1 0-2,-2 1-1,-1 0 5,1 2 8,0-2-12,1 0 9,2 1-14,-3 0 4,2-2 1,-3 3-2,3-2 6,2 0-8,-5-1 4,1 3 3,2-2-8,0-1 5,-3 2-4,1-2 6,2 0 4,-4 0-9,3-1 1,-3 1 0,0 1-4,1-4 3,0 2 4,-3 0 2,3-1-2,-3 1-2,-1-3-1,5 3 7,-4-1-2,-1-2-10,0 0 8,4 3-1,0 0-7,-4-3 7,2 4 5,1-2 4,0 1-14,-1-1 8,-2-2-1,5 4-4,-3 2 2,0-5-3,-2-1 4,4 4-4,-4-1-1,0-3 7,5 2-7,-5-2 6,3 4-6,-3-4 0,3 3 2,-3-3-4,0 0 3,0 0 17,3 2-15,-3-2 4,1 3-3,-1-3 8,0 0-12,3 4-3,-3-4 20,0 0-16,1 5-4,0-3 6,1 1-3,-2-3 4,2 3-9,-2-3 4,3 7 5,-3-6-4,0-1 5,2 3 3,-2-3-7,3 2-3,-3-2 2,0 0-2,4 4 9,-4-4 1,0 0-5,2 2 0,-2-2-4,0 0 11,0 0 2,0 0-22,0 0 11,0 0-10,0 0 16,1 2-11,-1-2-5,0 0 8,0 0-5,0 0-1,0 0-4,0 0 0,0 0 0,0 0 0,0 0 9,0 0-25,0 0 0,0 0-1,0 0-7,0 0-5,0 0-4,-12-7-10,12 7 0,-9-2 2,2 1 3,1 1-9,6 0 4,-11-3 1,4 2 2,-1 1 6,1 1 0,-2 0 8,3-1-1,-4 3 4,-1-2 2,2 2 0,-1-1 5,0 1-2,-2 0 0,2 1 16,-4 1-7,6-2 2,-4 2 0,3 0 10,-3-1-6,3 0 1,-3 0 2,2 2 3,2-2 0,1 1 1,-2-2 3,3 0-1,-2 1 1,3 0 5,1-1-3,-1 1-2,1 0 0,-1 0 3,1-1-2,-2 0 0,2 1 1,3-3 3,-3 4 1,0-3-3,4-2 4,-4 8 1,2-6 3,2-2 2,-3 5-2,3-3 0,0-2 2,-4 3 4,4-3-2,-2 5 0,2-5 5,-3 4-3,3-4 4,0 0 9,0 0-7,-1 2 4,1-2-3,0 0 8,0 0-2,0 0 2,0 0-5,0 0 2,0 0 0,0 0 4,0 0-7,0 0-3,0 0-2,0 0 2,6-14-3,-2 12 0,-1-3-1,2 0-3,-1-2 0,1 0-2,1-2-2,3-1 6,1-3-4,1 1-5,1-1 4,-1 0 1,1 0-1,-2-1-3,1 0 5,0 0 1,1-1-6,-5 2 12,2 1-13,0 3 3,-1 0-2,2-2 2,-1-1-2,0-3-3,-1 5 6,3-3-4,-3 0 4,0 1-6,-2 0-5,3 6 7,-3-6-4,2 3-3,-3 0 1,3 2 2,-4-1 0,3 2 1,-4 2 0,1 0-1,-2 0 1,2 0-1,1 1 2,-2-1-1,0 1 8,0-1-6,-3 4-7,5-5 1,-2 2 2,-1 1 3,1-1-2,-1 1-3,-2 2-6,7-6 9,-7 6-1,2-1-2,-2 1 1,4-3 2,-4 3-3,0 0-1,0 0-2,0 0 5,0 0-4,4-1 1,-4 1 4,0 0 0,0 0-6,0 0 11,0 0-9,0 0 1,0 0-1,0 0 4,0 0-3,3 8 3,-3-8-4,1 3 4,-1-3 0,0 0 2,0 5-2,0-5 7,2 4-8,-2-4 6,0 6-1,0-2-1,0-4-1,0 7 3,0-5-5,0-2 3,0 11 0,0-7 10,0 1 3,0 3-2,-2-2 1,2 0-3,-1 6 2,-2-4-3,0 4 2,1 0 2,-1-2 1,-2 2-2,1 1-2,2-1 3,-2 2 4,0-1-3,-1-3-2,2 1-1,0-2-3,-2 2 3,1 0 0,1 1-5,-1-6 6,2 2-1,-1-1-5,1 1 2,-1-3-3,0 1 2,1 0 1,1 0-5,-5-3 5,5 3 1,-2 0-4,-1-4-2,2 1 1,1 1 3,-1-1-7,0 0 7,2-3 6,0 0-7,-5 5-4,5-5-3,0 0-21,0 2-25,0-2-23,0 0-35,0 0-56,0 0-77,0 0-69,0 0-205,0 0-554,0 0 245</inkml:trace>
  <inkml:trace contextRef="#ctx0" brushRef="#br0" timeOffset="38920.9036">3263 7631 41,'0'-3'218,"5"0"-2,-5 3-6,3-5-6,-2 1-4,2 2-2,-3 2-1,0 0-6,0-6-6,0 6-10,2-1-11,-2 1-9,0 0-8,0 0-11,0 0 1,0-5-21,0 5 3,0 0-15,0 0-2,0 0-20,0 0-6,0 0-6,0 0-10,0 0 7,0 0 7,5 13-6,-5-8 1,3 0 1,0 5 12,0 0-5,1-1-2,1 4-3,-2-3-1,2 3 0,1 3-5,-1 0-1,-1 1 18,1-2 1,-1 0-9,1 1-6,2-1-7,-4 0-6,3 2 1,-1-2-10,-3 0-3,1 0 2,-3-3-3,4-1-6,-2 0-4,0 1-3,0-4-3,-1-1-2,-1 1 0,3-3-8,-3 0 2,1-1 2,0-1-2,-1-3-6,1 5-12,1-1-9,-2-4-19,1 2-21,-1-2-23,0 0-30,0 0-31,3 4-46,-3-4-40,0 0-50,0 3-57,0-3-340,0 0-720,0 0 319</inkml:trace>
  <inkml:trace contextRef="#ctx0" brushRef="#br0" timeOffset="43720.9118">5150 8882 126,'0'0'179,"0"0"-11,0 0-20,0 0-16,0 0-8,0 0-15,0 0-6,0 0-9,0 0-3,0 0-6,0 0 0,0 0-8,0 0 1,7 0-3,-7 0-6,0 0-4,0 0-7,0 0-1,2 6 9,-1-4 7,5 1 2,-5 2-2,0 0-3,0 1-3,1 0-3,3 2-4,-3 0-4,0 1-1,2 2-4,-2 2 2,-1-1 8,2-1-16,1 2 0,-2 3-5,0 2 1,-1-1-1,-1 1-1,0 0 0,0 9-1,0-1-9,-1 0 6,-2-1-1,2-6-1,-6 6-1,5-7-1,-3 3-2,2-1-6,-3 5 3,1-8 7,-2 3-14,0-3 1,0 0 0,2 0-1,-5 0 0,0-1-3,2-1 2,-1 2-3,-1-3-2,1 1-1,1-2 5,-2 1 1,1 1-6,0-6 6,-4 4-1,3 0-1,1-1 0,-1-2 0,-3 0-1,-2 2-2,2-1 2,-2-1-2,2 0 6,-1-2-10,2-1 0,0 0 1,-1-1-2,0 0-7,3 0 8,-4-2 9,2 1-13,-2-1 1,0 1 3,-1-2-3,0-1 0,4 1-1,-3 0-1,1-3-1,-1 1 4,2-1-2,-2 0 1,-1 0-2,3-2 1,-1 2-3,0-3-1,2 1 2,-1 0 11,-2-1-13,5 1-1,-5-1 4,3-1 0,2-1 4,-3 1-5,1-1 15,-1 0-18,2-1 0,0-1-1,1 0 1,0 0 6,-1 0-6,-2-3-1,3 3 0,-1-3 3,4 3 2,-1-4-4,-3 1-6,2 1 5,3-2 4,-5 1-3,2-2 1,2-1-1,-2 2-4,3 1-2,-3-2 6,2 2-1,1 0-5,0-4 5,2 3 1,1 0 0,-1-3 0,0 2-4,2-1 4,-1-4 1,-2 3-5,1-3 0,2 0 6,1 2-2,-1-2-2,0 1 2,-1-1 0,2 4-6,2-2 7,-1 4-2,0-1-3,0 0 2,2 3 0,1-2-2,-2 2 3,-1-1-3,3 0 3,-1 1-4,1-1 9,-2 0-5,4 3 4,0-3-6,-2 1 5,2-2-2,0 2 0,2 1-6,1-1 3,-3-3 0,2 5 5,-3-2-7,3 1 4,2-1-2,-3 1-2,-1 1-2,2 0 6,-2 4 3,-1-1-2,-1-1 1,0 1-2,0 2 2,-3-2-7,4 1 0,0 3 6,-1-3-2,-4 3 6,6-4-3,-2 2-4,0-1-1,-4 3 0,9-5-2,-4 3 0,1 1 3,1 0 14,-3-2-18,1 0 3,-5 3-4,9-4-3,-7 3 3,-2 1-4,0 0 2,9-1 3,-9 1-7,4-1 3,-4 1-3,0 0 8,0 0-5,0 0 7,3-2-1,-3 2-2,0 0 3,0 0 6,0 0-10,0 0 6,0 0-1,0 0-2,0 0-2,0 0 3,6-2 3,-6 2-2,0 0 0,0 0-1,0 0-1,0 0 3,0 0-1,0 0 3,0 0-5,0 0 5,0 0-1,0 0 1,0 0-2,0 0-1,0 0 3,0 0 2,0 0 2,0 0-1,0 0 1,0 0-1,0 0 10,0 0-14,0 0 4,0 0-4,0 0 2,0 0-1,0 0 2,0 0 7,0 0-8,0 0-5,0 0 3,0 0 0,0 0-1,0 0 1,0 0 0,0 0 8,0 0-10,0 0 0,-13-3-3,13 3-3,-9-1 1,9 1 4,-6-1-3,6 1 1,-10-2-5,3 1 0,1-1-4,-1 1 5,0 0 1,0 1 0,0-3-5,-1 3 3,-2 0 8,5-1-11,-3 0 6,8 1-1,-13-2 9,7 2-11,2-1 3,4 1-5,-13-1 5,13 1 6,-10 0-3,10 0 2,-5 0 0,5 0 7,0 0-5,-8-1-3,8 1 2,0 0 3,0 0-5,0 0-1,-6-2 2,6 2 3,0 0 0,0 0 0,0 0-2,0 0 1,0 0-2,0 0-5,0 0 4,0 0-2,0 0 2,0 0-3,0 0 5,0 0-3,0 0 4,14 9 7,-10-4 3,1-2-3,5 4-2,-3-5 3,2 2 1,1 1-2,0 2-1,-1-2 2,2 3 1,-2-1 3,0-2 2,1 4-1,-2-3-1,2 1-1,-2 0 0,0 0 0,-2-1-2,-1 1-1,2-4 0,-1 1-4,-1-1 1,0 1 2,-1-1-5,0 0 3,-2 1 4,1-2-1,-2 1-1,-1-3-1,5 3-3,-5-3 2,4 4 4,-4-4-3,0 0 1,3 2 3,-3-2 5,0 0 3,0 0 5,0 0-5,0 0 2,0 0-1,0 0 0,0 0-3,0 0 1,-8-12-5,3 7 1,1-2-10,-4 0 4,2 0-4,-4-2 0,2 1 2,-1-1-2,-1-1 0,2 2 2,-1-2-7,2 3 9,-2-3-3,-1 6-5,6-7 3,-3 5-4,0 1 4,3-1 4,-1 2-1,2 0-7,-2-1 2,2 2 3,1 1-4,-2-2 2,4 4-1,-4-6 1,3 4-2,1 2 3,-2-5-8,2 5 1,-3-4 4,3 4-3,0 0 2,3-6 0,-3 6-4,0 0 8,0-5-4,0 5-1,0 0 0,7-2 13,-7 2-13,9-2-1,-9 2 0,10-1 7,-2 1-5,-1-1 3,5 0 0,0 1-3,0 1 1,0 0-1,3-1-3,-2 1 4,1 1 1,0 0 5,-4 0-14,6-1 2,-2 0 2,1 1-4,-6-1 1,4 2 0,0-3 3,-3 3-1,1-1 3,-3-2-2,-2 2 1,1-1 1,-2 1-4,1-2 1,-2 2 5,-4-2-5,8 1 3,-8-1-2,5 2 2,-5-2-2,0 0 1,4 3-3,-4-3 7,-1 4-5,1-4 2,-4 4 6,0 0 2,-1 1-2,-1-1-2,-1 1-1,-1 2 2,1-2-1,-2 4-1,-3-4 0,3 4-5,-1-1-10,-4 3-10,5-2-7,-1 2-8,-3-3-13,1 4-21,3-4-20,-1 3-20,4-3-16,-2 0-13,3 5-13,1-3-16,3 0-19,1 3-18,-5 3-154,5-4-394,0 5 175</inkml:trace>
  <inkml:trace contextRef="#ctx0" brushRef="#br0" timeOffset="44247.4166">4748 10031 233,'0'0'276,"0"-3"-21,0 3-22,-3-4-23,3 4-18,0 0-17,0 0-13,0 0-18,0 0-14,0 0-16,0 0-6,0 0-1,0 0 3,0 0 0,-2 15 0,3-10 0,0 3-10,0-3-9,1 3-9,-2 1 4,1 4 0,2-1-8,-1-1-7,0 0-1,-1 1-11,0-1 0,3 2-11,-3-1 2,2 0-9,0 0-2,0 0-3,-2-2-2,-1-1-3,4 2-6,-4-5-3,0 1 2,1-2-2,-1-2 1,1 1-9,-1-1-7,0-3-6,2 5-9,-2-5-13,1 3-15,-1-3-14,2 4-24,-2-4-27,0 0-34,0 0-33,0 0-41,0 0-35,0 0-245,0 0-530,5-7 235</inkml:trace>
  <inkml:trace contextRef="#ctx0" brushRef="#br0" timeOffset="48314.7181">4895 7741 25,'0'0'124,"0"0"-3,0 0-9,6 0 1,-6 0-3,0 0-3,0 0 4,0 0-2,0 0 2,0 0-2,0 0-3,0 0 1,0 0-3,0 0-9,0 0-7,-2-8-4,2 8-2,1-5 3,-1 2-1,0 3-1,0 0-7,0-10-4,0 5-6,0 2-4,0-1 1,0-3 3,0 1-5,1 2-9,0-5-3,1 2-6,-2-3 5,1-1-4,-1 1 0,0-1-6,3 1-2,-2 0-1,1 1-3,0-1 6,0 3-1,-2-1-5,2 1-2,1 0-2,2 0-2,-3-5-1,-1 10-4,1-10-6,1 4 5,-2-1 5,1 1 1,-2 1-1,2-3 0,1-1-5,-2 1 0,2-2-2,2 0 0,-3 1 3,2-1-2,-1 1-2,-2-2 4,1 2-5,2 0 12,-1-3 3,-2 2-11,2-1-1,-1 2 4,-2 1-3,3-2-4,-3 0-2,0 0 0,2 2 7,-2 1-10,2-2-4,-2-1 5,0 0-7,1 2 2,0 1-1,-1-3-1,0 6 1,0-5-2,1 1-3,1-3 4,-2 2-2,2 1 1,-3-2 1,2 2-3,0-1-3,2 1 5,-6-4-3,6 3-2,-3 1 1,0-2 2,0 0 0,0 1 1,0 4 0,0-3-1,0-2 0,0 2 1,3-2-3,-2 1 1,0 1 3,-2 0-6,2-2 8,1 2-8,-4 0 4,4-3-3,0 2-1,-2-1 2,0 0 0,4-1 2,-4 1-1,0-4-4,1 6 1,4-4 5,-5 2-1,0 0-2,2-1 0,0 0-14,-2 4-1,1-3 4,-1 2-2,2-2 3,-1 2 2,2 0 1,-1 1 4,-1-1-8,2-1 5,-2 1 3,1 0 2,0 0-5,-2-2 2,1 3 3,2-3-5,2 0 2,-4 0 2,-1-1 0,1 3 2,2-1-6,-2 1 6,2-2-4,-2 0 3,-1 3 0,3-2 1,-2 1 0,0 1 1,1 0 0,-2 1 0,0 1 3,0-1-1,0-1-1,0-2-5,2 3 0,-2-2 2,3 0 3,-2 1 3,-2-1-6,1 1 2,0-1-2,1 0 2,-1 1 1,0 1-2,0 0 3,0 1-5,0-3 0,0 1 4,5 0-5,-7 5 2,2-7 2,0 5 1,-3-3 1,3 0-4,0 0-2,-1 1 3,1 3 2,0-2-2,0-1 1,1-1 1,-1 1-5,0 2 3,0-5-3,0 5 1,3-1 2,-3-1 2,2 2 0,-2-3-3,0 2 11,0-3-9,0 5-3,0-3-1,0 2 4,0 1-2,5-2-1,-5 1 3,-1-1-4,1 0 3,0-1 7,1-1-9,-2 2 2,2-2-2,-1 2 2,-1 0-4,2-1 2,-2-4 2,-3 7-1,4-5-2,0 3 1,0 1 0,0-2 4,-2 3-4,2-3 2,-3 3-3,3 0 12,0-2-10,0 2 0,0-2-1,0 2 3,0-2-2,0 2-4,0-1 5,0-1-3,0 1 2,-1-4-1,1 5 1,-3-2-1,3 0 3,0 0 0,0 1-3,0-1 2,0 1 0,-2 1-3,2-2 3,0 1-2,0 2 2,-2 0-4,2-2 7,-1 1-6,1 2 1,0-4 3,0 7 0,0-8 0,0 3-4,0 1 3,0-3-3,0 2-1,0 1 3,0 0 0,0-1 3,0 1-3,0-3 1,0 2-2,0 0 1,0 1-2,0-1 2,-4 2 1,4-2 2,3 0-2,-3 1 2,-3 0-5,3 4 3,0-8-3,0 5 3,0-1 0,0-1 0,0-1-1,0 2 0,0-1-2,0 1 2,3-2 2,-2 3-2,-1-2 1,0 1 0,1-1-1,1 1-1,-2 4 4,-2-8-3,4 5 5,-2 3-6,0-6-3,0 3 8,0 3-4,2-8 3,-4 4-1,2 4-5,2-5 4,-2 1 0,0 4 1,-2-8-6,2 8 15,2-5-4,-2 5-7,-2-5 2,2 5-2,2-4-2,-2 4 5,0-3-5,0 3 2,0 0 2,-2-5-2,2 5-6,0 0 5,0 0 0,0 0 2,0 0 1,2-5-3,-2 5 2,0 0 0,0 0-4,0 0 6,0 0-2,0 0-1,0 0 0,0 0-1,0 0 4,0 0-1,0 0 1,0 0-2,-4-4 9,4 4-12,0 0 3,0 0 1,0 0-2,0 0-2,0 0 3,0 0-4,0 0 4,0 0 1,0 0 1,0 0-3,0 0-3,0 0 2,0 0 3,0 0-2,0 0 3,0 0-2,0 0-2,0 0 2,0 0-3,0 0 6,0 0-4,-6 0-1,6 0-2,0 0-3,0 0 3,0 0 1,-8 5 0,2-1 0,0 1 0,-1 2-1,1 1 12,-4 1-13,-1 0 2,-2 4 0,2-1-1,-3 2-6,4 1 4,-4-1 3,2 0 3,1-1-2,0 0-1,1 2-1,-1-2 0,-1 0 1,6-3 0,-3-1-3,4 1 6,-2-1-3,4 0 0,-3-3 1,0 3 2,2 1-1,3-5-3,-3 2 0,2-1 1,-1 0 0,-1-1 3,4 2-4,-2-2 0,-1 0 11,-1 0-8,4-2-2,0-3 0,-2 7-1,2-7 5,-4 2-4,4-2 2,0 5 1,0-5-4,0 0 1,-1 3-1,1-3 4,0 0-1,0 0 2,0 0-3,0 0-6,0 0 8,0 0 7,0 0-6,0 0 0,0 0 0,12-10-3,-8 7 1,5-6 0,-4 2 0,4-1-1,-2-1 1,0 1 0,6-8 0,-3 5-2,2-1 2,-3 1 2,3-2-3,-3-1-2,0 4-1,-1 0 4,2-2 2,-2 3 3,3-5-8,-2 4 2,-3 2 0,2-1 1,-3 1 3,3 3-5,-7-2 3,3 0 3,0 2-4,-3 0 0,2-2 0,0 2 0,0 0 2,1-2-2,0 5 1,-1-3-4,-1-1 4,2 1-1,-4 1 1,3 3 0,-1-3 0,-2 4 0,4-4-2,-4 4-1,1-3 21,3 1-19,-4 2-4,0 0 3,0 0-1,1-4-1,-1 4-2,0 0 3,0 0-2,0 0 2,0 0-3,0 0-1,4-3 2,-4 3 2,0 0-3,0 0 3,5 7 8,-1-5-9,-4-2 3,3 6-3,-1-4-1,2 2 2,1 1 0,-5-1 0,8 2 3,-7-1 0,7-1 8,1 1-9,1 3 0,-5-4-2,1 1 6,1 3-6,2-4 23,-2 3 1,1 0-2,-1-4-8,1 4 2,-1 0-3,2-1 0,-2-1-1,1 2 1,-2-2-4,0 2 2,0-2 0,-1-2-2,0 2-1,0-1 2,-2 0-1,1-1-1,-2 2-1,2-3 1,0 2-1,-3-1 1,-1-3-2,4 4-1,-4-4 1,0 4 1,5-2 2,-5-2-5,1 3 1,-1-3 2,0 0-2,3 5-2,-3-5 0,0 0 3,0 0-2,0 0 1,-3 4-2,3-4 1,-1 4 4,1-4-2,0 0-1,-5 4-2,0-2 3,1 0-1,-4 1 0,3 2-1,-3-3 1,0 1-1,-4-1 1,1 0-1,-7 1-1,6-1 4,0 2-5,-5-3 2,2 1 3,0-1-5,-5 1 3,9 0 1,-5-2 0,6 0-3,-7-2 2,5 2 4,0-1-6,0 1 0,4 1 3,-5-1 0,8-1-1,5 1-1,-14-1-1,10 1-1,4 0 1,-9-1-1,9 1 2,-8-2 3,8 2-1,0 0 0,-6-1-1,6 1-10,0 0-1,0 0-11,0 0-5,-8-2-18,8 2-20,0 0-20,0 0-21,0 0-17,0 0-6,0 0-11,-7 5-9,7-5-7,-3 3-12,3-3-25,0 5-8,-1 0-148,-1 0-377,0-1 167</inkml:trace>
  <inkml:trace contextRef="#ctx0" brushRef="#br0" timeOffset="49013.413">4756 6400 112,'-4'-3'181,"0"0"-10,1-2-18,-1 2-13,2-1-8,-6 1-12,4 0-16,-1 1-2,0 0-4,1 0 3,-1 2-8,0-3-9,5 3-12,-9 0-4,9 0-9,-11 3-7,3 1-2,1-1-5,0 2-8,2-1-2,-3 1-5,-2 0-2,6 0-2,-2 4-4,-1-3-2,2 5-5,0-3-1,1 2 2,0 2 0,3-2-2,-3 2 0,4-3 0,0 3-2,0 0 4,4 0-2,-3-2-3,3 1 0,0 0 0,4 0 0,-2 0 0,2-6 2,-3 4-2,5-2-1,-1-3 0,0 2 3,0-3-2,2 0 0,1-2 1,-3 0-2,2-2 3,1-1-4,1-2 1,-2-2-1,1 2 0,0-1-1,4-3 4,-1-2 0,-1-3 2,-4 5-1,2-4 4,-4 2 0,-1 0 10,-3 1 8,1-3 5,-2 4 6,-3-1-7,0-3-3,-4 0-5,-1 2 1,-4 0-7,1 0-1,-6-2-1,0 3-6,-3-2 2,-2 5-2,-1-2-1,1 1-5,-2 2 1,0 1-3,-1 0-13,7 1 2,-6 0-20,6 3-18,3-1-22,-2 2-36,0-1-31,3 3-31,0-1-33,2 0-195,-1 2-421,4 0 186</inkml:trace>
  <inkml:trace contextRef="#ctx0" brushRef="#br0" timeOffset="52226.4429">4864 4577 143,'-1'3'126,"1"-3"-1,0 0-7,0 0-8,0 0-6,0 0-3,0 0-12,0 0-3,-3-12-12,3 8-5,-1-2-7,1 1-4,-4-2-3,4-1 4,-1 1 3,1-3-6,-5 2-1,5-4-5,-4 0 3,0 1-5,0-6 4,0 2-11,3-2 0,-5 0-3,-1-1 7,6 0-3,-8-1 6,5 3-5,-1-2 1,-4-9-2,4 4-2,-2 5-3,1-9-3,2 8 1,-4-7-3,4 2-5,0-3-3,3 4 14,1 3-1,0-5-3,4-1-2,-2 5-4,2-5-4,2 2 2,-3 3-3,3-4-2,-2 8-3,4-7-4,1 7 10,-3-3-13,-1 0 3,4 4-1,0-2-6,-3 3 0,3 0-1,2-1 1,-4 6 3,2-2-7,0 1-2,-1 1 2,6-2 0,-1 1-1,1-4 2,1 5-2,0 0 0,0-1-1,0 1 0,0 2-1,0 0 3,-2 3-17,5-3 1,-8 4 3,3-1-4,5-1 3,-4 2 2,0 1 1,-1 0-2,1 2 3,-2-2-4,0 3 2,-2 0 7,2 0-1,1 3-4,-3-3 7,3 4-6,-2-2 3,-2-1 1,4 3 0,-3-1-1,-2 0 1,-3-1-1,4 2 1,4 0 1,-7 0-1,3 4 1,-1-3-1,1 1 1,-4 2 3,4-1-1,-4 1 1,0-1 1,0 2 1,1 0 4,-1 1-4,1-2 1,-1 2 0,-1-2 2,1 5-2,0-1 3,0 2 3,-1-2-5,0-1 2,-2 0-5,-1 1 3,2 3 1,0 1 0,-3-2-2,0 2 5,0-3-2,0-2 0,0 2 3,0 0 1,-2 3-2,0-4-3,0 3 6,1-2-4,0-1-4,-2 4 1,1-4 0,-2 4 2,-1 4-2,1-3 3,0-2-1,-1 2-1,-1 1 1,-1 0-4,-2 1 4,3-2-2,-3 1 0,1-1 8,-1 0-11,3 0 3,-1-2-1,0-2 0,1-3-1,-1 0-2,3-1 4,-2 1 0,2-2-4,-2 2 1,-1 0 0,4 0 0,-3-1-2,1-3 0,0 5 2,0-5-2,0 3 1,1-2 9,-2 3-10,0-2-2,1 1 1,0-1 1,2-2 1,0 4-1,-1-3 4,-1-1-4,1 0 0,2-1-3,-2-1 5,-1 0-5,1 3 5,1-2-2,-1-3 1,4-2-1,-3 7 0,-1-2 3,2-2-7,2-3 3,-2 5 0,2-5-1,-4 7 1,4-7 4,-5 6-6,3-3 5,2-3 1,-6 8-1,4-4-1,-1 1 0,-1-3-1,4-2 2,-2 8-1,2-8 1,-3 5 1,3-5-2,-6 2 1,6-2 0,0 0 1,0 0-3,0 0 2,0 0-3,0 0 1,0 0-8,0 0-3,0 0 0,0 0 1,-10-9-2,8 3-3,2 6-4,-2-6-1,1 0-8,-2-1 1,3 0-1,-2 1-3,0-3-6,2 0-6,0-1-1,0 0 4,0-1-1,2 1 3,-2-1-4,0 1 10,2-1-6,-2 0 8,0 2 5,3 0-2,-3 4 0,0-2 7,1-1 0,-1 4 3,0-1 0,0 0 2,0 1 2,1 1-3,-1 3 5,0-9-3,0 6 6,0 3 4,0-5 1,0 5 3,0 0-2,-2-2-4,2 2 3,0 0 3,0 0-1,0 0-4,0 0 4,0 0-2,0 0 6,0 0-4,-7 7 3,6-1 1,-3 0 3,1-1 1,1 2 2,-2 2 0,2-1-1,-2 1 2,0 1-2,0-2 2,3 1-2,-2 1 3,-2-2 1,3 2 2,-2-1-3,-1-1-1,3 1-1,1-2-4,-3-2 4,3 1-2,-2 1-3,2-1 4,1 1 1,0-2 4,0-5-8,-3 9 2,3-5-1,0-4-2,0 0 2,-1 8-1,1-8-1,1 5 0,-1-5 2,0 0-1,0 0 2,0 0 4,0 5-4,0-5 4,0 0-1,0 0-1,0 0 2,0 0 5,8 1-8,-8-1-5,0 0 5,12 2 2,-12-2-5,11 3 0,-3-3 2,2 0 0,3 1-4,-4 2 10,1-1-8,1-1-1,2 1 1,-4-2-1,5 0-2,-2 0-2,1 0 4,-2 0 0,-1-2-5,2 1 3,-2 0-2,-1 0 3,-9 1-3,18 1 2,-13 0-1,-5-1 0,9-2 2,-9 2 0,9 0-2,-9 0 12,0 0 0,10-5 5,-10 5 11,4-7-7,-4 7 3,0-3-4,0-2 0,0 1-1,-1-3-2,-2 2-4,-1-5 7,-2-2-10,2 3-2,-2-1 0,-2-1 1,-1-4-4,-5 2-1,5-2 2,-4 1 2,1 1-7,-1 1-1,4 3-1,-1 1 2,1-1-1,1 2-5,-3 0 6,2 0-6,2 4 5,2-2-4,-1 3-6,1-3-15,-2 3-13,0 2-10,3-3-18,-4 3-15,8 0-21,0 0-9,0 0-28,-13 3-10,13-3-11,0 0-17,0 1-7,0-1-123,0 0-330,0 0 146</inkml:trace>
  <inkml:trace contextRef="#ctx0" brushRef="#br0" timeOffset="52767.3877">5696 3866 31,'-6'-3'149,"-1"2"-18,7 1-15,-9-4 2,4 0 1,5 4-2,-9 1-9,2-2-8,7 1-4,-13 4-6,8-2-4,0 0-12,-2-1-2,2 2-10,-1-1-7,1 5-3,-1-2-7,4-2-2,-2 3-5,0 2-2,3 1-5,-2 2-9,1-2 5,2 3 0,4-4-2,-3 2-3,1-2-2,4 2 5,0-4-6,0 1 0,4-2-1,1-1-1,0-1 1,2-1 5,1-3-2,-2 0-6,0-2 2,0 2 3,3-4-3,-3 2-2,-1-5 5,1 4 7,-2-1 2,1-1 1,-4-1-3,1 0 6,-6 2 5,3-2-2,-2-3-4,-3 3 0,0-1-3,-3 1 5,-2-3-3,3 3-1,-6 0-5,1-2-3,-1 2 2,0 0-9,-1-3-3,1 6-9,-3-3-9,-1 3-10,5 1-21,-1 0-17,-1 2-27,0-1-27,5 0-31,4 2-40,-13 1-166,13-1-372,-10 1 164</inkml:trace>
  <inkml:trace contextRef="#ctx0" brushRef="#br0" timeOffset="56749.4236">5494 5302 67,'-5'-4'129,"5"4"-14,-3-2-10,3 2 2,0 0-13,0 0-5,0 0-14,0 0-3,0 0-3,-2-4-11,2 4-2,0 0-18,0 0 2,0 0 3,0 0-8,0 0-3,0 0-6,0 0-1,0 0 3,0 0 17,0 0-17,0 0 9,0 0 0,0 0-5,0 0 0,0 0 2,0 0 9,0 0 7,0 0 8,15 8 1,-12-8-6,3 2-6,2-1-8,0 0 1,-1 2-1,1-2-3,-3 1-1,3 0 0,2-1-5,0 3 2,2-4 11,-1 3 0,2-5 4,-1 4-2,0-2 2,2 2-5,0-2 3,5-2-7,-1 2 1,4-3 1,-4 3-2,1-3-1,4 2-8,-1-3 0,-2 4-4,1-1 0,-2 1-2,0-1-3,0-1-1,4 2 4,-5-1-6,5 1 2,-2-2-3,2-2 2,-2 3 3,1 1 1,-3-1-2,0 0-1,4-2 0,-5 2 1,5-2 0,-1 1 0,-3-1-4,8 0 1,-4 1 0,-1-1-3,-3 2 5,5-2-2,-4 3-2,2 0-4,-1-2-2,-1 0 0,0 2 5,-1 0-3,1 0 0,-2 0-3,-2 0-2,2-1 0,-4 1-1,-1 0 1,1 1-2,-4-2 0,3 1 2,-4 1 8,5-5-11,0 4 2,-1 0 2,6-1 0,-8 1 1,4 0-4,-4-1-1,2-1 8,-3 0-9,1 2 3,-3 0-2,3-3 1,-4 3-1,2 0 0,-3-1 1,2 0-2,3 2 5,0-4-1,-5 3 1,2-1-1,1 1 0,1-3 1,-3 3 1,4-1-2,3 2-4,-4-1-2,2 0 9,-1-1-6,1 1-1,-1-3 3,0 3 2,0-1-2,3 0-2,-1 2 4,1-2-5,0 1 0,-1-2 4,1 1-8,0 0 7,-4 1-2,2 0-2,-2 0 0,3 1 1,-3-2-1,1 1 4,1 0-3,-1-1 2,0-1-1,-4 2-3,0 2 0,2-4 5,-2 2-5,0 2 1,2-4-4,-2 2 7,4 0 0,-4-1-3,3 1 1,2 0 1,-6 0-2,2 0 4,2 0-5,-5-1 2,3 2-4,-3-1 5,3 0 2,-8 0 0,14 0-1,-9-1-3,4 1 6,-2 0-1,0-2-3,-7 2-3,12 0 4,-6 0 0,-6 0-2,10 0 0,-2 0 3,-8 0-6,9-1 2,-4 1 2,-5 0-1,10-3 0,-5 3 0,-5 0-1,8-1-2,-8 1 6,9 0-7,-9 0 0,6-1 5,-6 1-2,9-2-4,-9 2 5,5 0 0,-5 0-3,9-1-2,-9 1 5,9 0 1,-9 0-1,5-2 0,-5 2 0,8 1-1,-8-1 0,0 0 1,0 0-4,6-1 7,-6 1-4,0 0-3,0 0 2,8 0 2,-8 0-2,0 0 0,0 0 1,0 0-3,0 0 1,5-2 1,-5 2 2,0 0 10,0 0-12,0 0 3,0 0-4,0 0 0,0 0 4,0 0-6,0 0 4,0 0 2,0 0-1,0 0 8,0 0-10,0 0-3,0 0 1,0 0-2,0 0 4,0 0-5,-18-2-7,10 1-2,6-1 0,-6 0-6,0 2 4,-2-3-7,3 0-1,-2-1 12,-1 3-8,-1-3-1,5 1 2,-4-2 0,1 3 5,1 0 2,-2-1-2,4 0 3,-1-1 7,0 2-5,2 0 0,5 2 0,-7-1-1,1-2 1,2 1 3,4 2-3,-5-3 2,5 3 5,0 0-3,-7-1-1,7 1-1,0 0 1,0 0 0,-6 0 0,6 0-2,0 0 8,0 0-6,0 0 3,0 6-3,0-6 2,0 6 2,0-2 3,0 1 2,2 0 4,-2 1 7,0 2-7,3-2 0,-3 1 0,1 3-1,-1 1 2,3-1 2,-2 2 5,-1 0-3,0-2-2,3 2 0,-1-4 0,1 3-2,-3-1 1,1-5-3,-1 5 3,0-1-1,3-1-4,-2-3 4,0 2-2,-1-2 0,1 0-2,-1-1 3,3 1 4,-3-2-9,0-3 2,1 5 0,2-2-1,-3-3 7,1 4-6,-1-4 7,0 0 3,0 3-2,0-3 9,0 0 2,0 0 0,0 0-3,0 0-6,0 0 3,1-12-2,-2 7-2,1-1-6,0-3 6,-1 0-5,-2 0 6,3-3-9,-1 1 1,-2-6 2,1 4-4,-2-3 1,3 3-4,-2 1-1,2-4 1,0 3-7,-2 4 6,2-3 1,-2 4-4,2-3 2,-2 5 0,3-1 1,-2 2-2,2-2 4,0 4-4,-4-2-1,3-1 0,-2 2 5,3 3-8,0 1 10,0 0-6,-1-7-2,1 7 1,-3-4 1,3 4-8,0 0 5,0 0-3,0 0 4,0 0 0,0 0-1,0 0 2,0 0 8,12 11-8,-7-10 1,0 3-2,0 2-3,-1-1 8,2-2 1,4 4-1,-2-1-3,-1 0 11,3 2-10,0-1 1,-1 1-1,2-2-6,-2 2 8,0-3-2,3 2 4,-2 0-1,-1-1-1,0-1 1,1 1-2,-1 1 4,-4-4-1,4-1-3,0 3-1,-1-3 4,-3 1-3,0-2 3,0 2-1,0-2 0,-5-1 2,7 2-1,-3 0-1,-4-2-2,1 3 1,-1-3 0,0 0 1,5 2 0,-5-2 0,4 3 1,-4-3-2,0 0 9,-4 5-3,4-5 10,-5 2-1,1 3-13,-1-1 3,-3-3 3,-2 4-2,1 0-1,-4 1-1,2-1-1,-1 2-1,-3 1 2,1-1-10,1 0-12,2-1-21,-1 1-24,2 0-29,-4 2-24,2-4-35,5 2-36,0-3-39,3 2-35,-1-2-181,4 0-477,1-4 211</inkml:trace>
  <inkml:trace contextRef="#ctx0" brushRef="#br0" timeOffset="59277.425">5607 4946 16,'0'0'113,"0"0"4,0 0-11,0 0-4,-3-1 0,3 1-11,0 0-6,0 0-2,0 0-9,0 0 8,0 0-14,0 0 2,0 0 0,0 0 2,0 0 0,0 0-5,0 0-3,0 0-1,0 0 0,0 0-2,5-4 5,-5 4 0,0 0-11,11 0-1,-5-1-2,-6 1-2,13-2 11,-3 1 2,1 0-9,-1 1-3,3 0-2,0-1-7,1-1-2,3 1-2,-2 1-1,3-2 3,0 2 1,0-2-2,2 2-5,-3-3-2,3 3 1,-6-1 0,4 0-4,0-1-1,2 1 0,0 0 22,0 0-9,-3-1-2,2 2-4,0-3-3,-3 3-1,4-2-1,0-1-5,-2 2-1,1-2-3,-2 2-1,2 1 0,-6-1-2,6 0 1,-1 0-1,-1 0-3,0 1-3,-3-1 0,-1-1-4,-1 2 1,1-1 0,-1 0 1,-2 1-3,3 0-1,-3 0-2,2 0 1,-3 0 3,1 1-3,3-1 3,-3 0-3,2-1-2,-2 2 1,4-1 1,-4 0-5,2 0 1,-2 0 4,0 0-2,2 0-1,-1-1-1,-3 1 1,2 0 3,0 0-2,1-2 0,1 2-3,-5 0 0,-2 2 0,2-4 3,6 2-1,-4-1-1,-1 1 1,3-1-3,1 0 0,-3 1 1,2-3 2,2 2 2,1 1 2,-2-1-4,-1 1-2,2-2-4,-3 1 2,3 0 3,-2 1-2,-2-2 1,3 2 3,-5-1-3,1-1-2,1 2 0,-3 0 0,2-1 3,0 1 2,-3-1-4,4 1 2,-9 0-1,10-1-1,-2 1 1,-8 0-1,14-1 1,-8 1 1,1 0-1,-1-1 1,1-1-1,-7 2-1,13 0 2,-5 0 0,0 0-2,-8 0 0,14-1 1,-5 1-1,-3 0 2,2 0 1,-1 0-1,1 0 0,-1 0 1,-7 0 0,17-2-4,-9 2 4,-1 0-2,1-1-1,0 1 2,0-1 2,-2 0-4,3-1 1,-2-1 0,4 3-1,-5-1 0,2 0 4,0 1-3,-2-2 0,3 2 0,-1-1 0,-2-1 0,1 2 1,-2-2-2,3 1 1,0 0 1,-1 0-1,-1 2 4,3-5-6,-3 4 5,-6 0-5,14 0-1,-5-1 2,-5 1 0,-4 0 3,10-2-2,-5 2-2,3 0 2,-2 0 1,2 0-1,-8 0 3,12 0-3,-6 0 2,-6 0 0,9 0-5,-9 0 3,9 0 1,-9 0-2,9 0 1,-9 0 1,9 0-1,-9 0 0,5 0 0,-5 0-1,8 0 0,-8 0 2,10-1 1,-10 1-1,6 1 0,-6-1-2,9-1 3,-4 1-1,-5 0-3,7 1 3,-7-1-1,9-1 0,-9 1-3,6 0 1,-1-2 4,-5 2-2,0 0 0,12 0-2,-7-1 4,-5 1-3,6-2 4,-6 2-2,0 0-1,7-2 2,-7 2-4,0 0 2,9 0 1,-6-1-2,-3 1 1,9-2 0,-9 2-1,4-2 0,-4 2 0,9-1 1,-9 1 0,0 0 0,5-1 0,-5 1-1,0 0 4,9 0-1,-9 0-2,0 0-1,5 0 1,-5 0-1,0 0-1,0 0 1,5-3-1,-5 3 4,0 0 0,0 0 2,0 0-5,4 0 5,-4 0-4,0 0 2,0 0 0,0 0-2,9 0 4,-9 0-12,0 0-3,0 0-6,0 0-5,0 0-9,0 0-8,0 0-10,0 0-13,0 0-23,0 0-21,0 0-18,-13-7-28,9 4-29,4 3-21,-15-2-22,6 2-122,-2-2-375,-3 0 167</inkml:trace>
  <inkml:trace contextRef="#ctx0" brushRef="#br0" timeOffset="60386.3717">5779 4846 108,'0'0'154,"0"0"-2,0 0-8,0 0-7,0 0-9,0 0-6,0 0-5,0 0-5,0 0-7,0 0-8,0 0-7,0 0-11,0 0-3,0 0-2,-18 7-10,13-5 0,0 0-10,-4 4-6,-4-1-3,0 0-5,-1 2-3,0-1-1,-2 2-5,2-1-3,1-1 3,0-2-9,1 3-1,0-2-4,2 0-1,1-3-1,0 3-1,1-3-3,2 2 2,0-3-4,-2 2 0,5-3 1,3 0-5,-7 2 8,5 0-6,2-2-1,0 0 0,-6 4 0,6-4 3,-3 1-4,3-1 1,0 0-3,0 0 5,0 0-1,-4 3 9,4-3-12,0 0 1,0 0-1,0 0 4,0 0 1,10 2 6,-5 0 3,0-1-4,0 0 0,1 3 2,-2-3 1,5 2-1,-2-3 1,4 4 2,-2-1-1,0 2-1,-2-3-4,1 1 1,2 1 0,-1 1 0,1 0-1,-1-2-1,-4 2 0,7 2 5,-6-4 1,4 4-4,-2 0 0,1-5-3,-4 2-1,0 1 2,-2-1-3,2-1-1,-1 1 0,1-1 0,0 1-2,-1-1-1,0-3 0,-4 0 3,2 5 0,2-3 1,-4-2 5,3 2 6,-3-2 9,2 3 9,-2-3 5,0 0 4,0 0 12,0 0-12,0 0-4,0 0-4,4-10-1,1 5-2,-5 0 5,0-2-4,0 0-1,3-3-6,-3-1-2,-3 1-3,6-3 5,-3 1-9,0-5 1,0 5 0,0 0 0,0 2-3,-3-2-9,3 3 1,-2-1-2,-1 3-3,3 0-3,-1 2-15,1 2-11,-3-4-13,2 2-20,0 1-24,-2 1-24,3 3-24,-1-8-29,1 6-31,0 2-21,0 0-26,4-5-182,-4 5-450,1-3 199</inkml:trace>
  <inkml:trace contextRef="#ctx0" brushRef="#br0" timeOffset="62112.4433">6872 5704 250,'0'0'265,"-3"-4"-15,3 4-9,-3-2-17,3 2-13,-2-3-14,2 3-18,0 0-13,0 0-17,-5-3-8,5 3-10,0 0-16,0 0-8,0 0-12,0 0-9,0 0-11,0 0-2,0 0-2,-7 10 6,7-5 2,0 2-6,2-1-3,-2 0-7,0 4-3,1 0 0,-1 2 5,4 0-2,-4-1-5,1 2-7,1-3 2,0 2-8,-2 2-3,1-1-5,1 1 0,-2-1-1,2-1-8,-1-2 0,1 2-4,-1-2-8,0 2 6,-1-2-2,1 0-1,-1-5-4,0 4 4,2-5-2,-2 2 0,0 1-5,0-4 2,0 0-6,0 1 5,0-4-12,0 6 12,0-6-20,0 0-16,2 5-12,-2-5-27,2 2-30,-2-2-37,0 0-44,0 0-62,0 0-50,0 0-255,0 0-585,0 0 258</inkml:trace>
  <inkml:trace contextRef="#ctx0" brushRef="#br0" timeOffset="65857.5919">8415 5298 51,'0'0'106,"0"0"-7,0 0-4,0 0 5,0 0-5,0 0-9,0 0-8,0 0 3,0 0-8,0 0 1,0 0 7,0 0 3,-4 10-5,4-10 3,0 6-10,-2-2-2,4 0-8,-4 1 6,1 0 0,-1 0-5,1 1-6,-1-1-2,2 0 1,0 1 1,2 1-8,-2 0-7,-2 0 5,4 0-2,-2 1-7,0 0-1,0-2 0,0 4 4,-2-1 1,4 1 0,-1 2 1,-1-2-6,0 0-4,-3 1 8,2 1 0,1-2-3,-1 3-2,1-4-2,1 4 11,-1-2-5,1-1-2,-1 2-2,2-3-6,-2 2-3,0 1 1,0-2-1,-2 2 4,1-2 4,0 1 0,0 3-6,1-4-1,-1 2 5,-1 1 7,2-4-4,0 4-4,0-2 1,-1-1-2,0 2-2,-2-2-4,2 2-3,-3-2-1,4 4-6,0-4 5,-1 0-3,1 1 5,-3 0-9,3 0 6,-1 1-1,0 1 5,-3-1-6,4-1 1,-1 0-1,-2 1 3,3-3 3,-2 5 4,2-2-5,-3-3 4,4 2-7,-1-5-1,0 5-5,0-4 4,0 3-8,0-4 7,0 0-6,2-1 2,-1 3-5,-2-4 1,3 1 1,-2 2-1,0-3-2,0 2 2,4-1 9,-4 6-3,4-3 5,-4 0-8,0-4 1,0 5 0,0-3 2,0 1-3,1 2-1,-1-3-3,1 2 1,-1-1 1,3 2-1,-3-1-1,1 1-1,-1 1 1,0-1 4,3 1-5,-2 0-2,-1-1 13,1 1-13,0 1 5,1-3-12,-1 1 9,0-1 2,-1 4 0,3-2 1,-3-2-6,0 1 7,2 0-1,-1 1-5,-1-3 0,3 1-3,-3 0 3,2 2-3,-1-2 3,1 2 14,0 0-15,-1-1 3,0 0-3,0 0 3,-2 4-6,1-5 7,0 4 0,0-3-1,1 0-4,-1 0 3,2 3-2,-2-2-8,-2 1 7,1-1 8,1 2-5,-1 0 1,1-2-8,0 2 6,0-2 2,-1 0-1,-1 0 0,0-1-1,2-1 1,-1 2-4,2-2 3,-2 2 0,1-3-3,-2 2 4,1-1-2,-1 1-5,2-2 12,0-1-2,-1 3-2,0-2 1,1 1-11,1-1 7,-1 0 3,-1 2-2,1-2-6,0 2 4,0-2-1,2 1-3,-3 1 9,1 2-9,0-3-1,0 0 3,0-3 5,0 3 2,-1-2-10,1 4 3,-1-1 4,1-2-1,1 0-10,0-1 9,-1-1 3,1 5 2,-2-4-9,1 4 6,0-2-1,0 1-1,-1 3 1,2-1 0,-1-2 4,-1 0-10,1 2 7,-1-2-6,0-2 4,1 0-1,-2 1 0,1 1 5,0 1 12,1-1-13,-2-2 0,1-1 1,1 1-5,-1-2-1,1 5 5,0-6 19,-1 3-22,-2 0-3,3-3-5,0 5 7,0-4 0,-1 3 3,-2-2 8,3 0-15,0 1 2,3 0 0,-3 0 6,-3 0-1,3-2-7,0 2 9,-2-1-7,2-1 3,0 1-5,0-2 17,0 2-15,0 0 1,-4 0 0,4-1-3,0 0 0,-1 2 7,1 1-2,-3-3-2,3 1 2,0 1-3,0-2 2,0 2-1,0 2 2,0-2-12,0-2 9,-1 1 8,1 1-4,-1 1 2,-1-4-5,1 2 0,0 1 0,1-2 1,-4-1-1,4 3-1,0-4 1,0 2 3,0 0-6,0-5 3,-1 5-4,1-2 17,0-3-13,0 4-1,0-4-3,1 5 2,-1-5 2,0 0-4,0 0 2,0 7 6,0-7-5,0 0-4,0 0 6,-1 4-5,1-4-8,0 0 5,-2 1 13,2-1-15,0 0-6,0 0 1,0 0 4,0 0-5,0 0-2,0 0-4,0 0 0,0 0-1,0 0-8,-9-11 0,3 8 0,2 0 0,0-2 0,-1 2 3,-4-1 1,8-2-2,-9 0-3,6-2 1,-4 3 3,-1-3 2,0-1-5,2 1 1,-2 0 5,2-1 0,0 1-4,-2 0 7,2 1-1,1 1 3,0 1 11,2-1-9,-1 4 2,1-3 2,0 1 3,0 0-5,0 0 7,1 3 0,3 1 3,-4-6-3,4 6 7,-3-5-2,3 5 3,-2-1-5,2 1 2,0 0 1,0 0 0,0 0 1,0 0-1,-3-4 2,3 4 0,0 0-1,0 0 4,0 0 5,0 0 0,8 8 0,-6-2 2,2-3 0,0 2-2,-3-1 3,4 4 8,-1 0 9,2 1-11,0 0 2,0-1 0,0 2 0,-1 0-4,2-1 1,-3 3 2,3-3-8,-3 1 3,2 0 1,0 1-1,-2-2 3,2 1-5,-5-1 4,4 1-4,-1 0-3,1-2 3,-2 2-2,2-2-4,-4-1 17,-1 0-13,3-1-3,-3-2 0,2 3 4,-2-1-1,5-2-5,-5 0-3,4-1 6,-4 2-4,0-2 3,0-3 0,4 6-6,-3-2 10,-1 0-2,0-1-1,0-3 2,4 3-8,-4-1 2,0-2 3,0 0 10,3 4-9,-3-4 7,0 0-7,1 5-5,-1-5 8,0 0-6,0 0 4,0 0 1,4 2-9,-4-2 2,0 0 10,0 0-2,0 0 0,0 0 3,0 0 13,0 0-13,0 0-2,15-5-8,-8 3 11,-6-2 8,7 1-16,-2-2 0,4-1-3,0-1-4,-1 0 6,3-2 3,-1 2-10,3-3-2,0 0 6,3-1 0,-2 0-5,-1 1 20,-1 1-15,5-2 4,-8 2-10,-2 1 7,4 1 0,-2 0-4,0-1 1,0 0 1,-2 1-4,-1 2 6,0-3 1,0 4-4,-1 0 0,-3-1-2,1 0-2,1 2 3,-2-1-4,2 1 7,-1 1-2,-2-1-2,-2 3 4,5-3-2,-5 3 0,3-2 3,-3 2 3,0 0-8,4-5-2,-4 5 4,0 0 0,1-2-4,-1 2 3,0 0 2,0 0 4,0 0-13,0 0 4,0 0 6,0 0-2,0 0 4,0 0-2,0 0-5,0 0 5,0 0-2,0 0 1,0 0 18,-13-1-17,13 1-5,-12 1 4,12-1-3,-14 2 2,2-1-7,2-2 9,-3 1 1,-4 1-6,0 0 3,4-1 4,-5-1 0,0 1-6,0 2 6,-1-2-1,1 2-3,-2-2 2,3 0 2,-1 2 5,4-2-10,0 0 4,4 0-5,-2 3 8,-2-3 1,5 2-2,-2-2-7,3 1 5,2-1-3,6 0-2,-12 0-2,12 0 7,-9 1 0,9-1-1,-7 1-8,1 1-7,6-2-2,0 0-25,-9 0-9,9 0-17,0 0-20,0 0-32,0 0-33,-8 0-38,8 0-21,0 0-19,0 0-21,0 0-45,0 0-157,0 0-488,21-4 216</inkml:trace>
  <inkml:trace contextRef="#ctx0" brushRef="#br0" timeOffset="67133.4884">8939 5977 130,'0'-7'210,"0"7"0,0-4-21,0 4-9,0-5-11,0 5-7,0 0-12,0 0-9,0-3-10,0 3-7,0 0-7,0 0-9,0 0-6,0 0-4,0 0-2,0-7-9,0 7-5,0 0-2,0 0-5,0 0-5,0 0-5,0 0-5,0 0-6,0 0-2,0 0-5,0 0-5,0 0-2,0 0-9,0 0 1,0 0-6,0 0 7,0 0-1,0 0 3,5 13 3,-5-9 16,1 3-4,2-2 2,1 2-6,-1 1 2,0-3-7,1 6 3,-3 2 1,3 1-1,0 2 9,0 0-5,0 2 7,0-1-13,2 3 6,-1-4-10,-1 2 9,1 1 17,-1-1-16,0 2-8,0-2-4,-1-1 5,0 1-8,1 0 3,-3-1-3,2 0 0,-1-5 0,1-1-3,-2-1-1,-1 1-8,3-2 2,-2-4 2,1 5-15,-2-4 6,2-1-1,-1 1 1,-1-2 9,1-3-8,-1-1-6,0 5 7,3-1-4,-3-4-7,0 0 3,2 5 4,-2-5-13,0 0 5,0 0-2,0 0-2,-1 3-18,1-3-30,0 0-15,0 0-26,0 0-30,0 0-34,0 0-41,0 0-39,0 0-34,0 0-47,0 0-236,0 0-594,0 0 264</inkml:trace>
  <inkml:trace contextRef="#ctx0" brushRef="#br0" timeOffset="69941.3899">5291 5370 30,'0'0'122,"6"3"-4,-6-3-3,4 2-7,0 1 0,-1 0-15,-1 1-3,3-2 1,0 3 15,-1-2-9,0 1 6,2 1-5,0-2-14,0 1 0,1 2 4,-1-2-7,-1 1-8,0-1 2,1 4 12,2-4-2,-2 4-5,1 0-11,-2-4-4,2 4-7,-1-1-3,0 2 4,-2-2 1,2-1-5,2 3-1,-2-1-5,-1 0-5,3 0 10,-4 2-8,6-2-2,-4 1-3,2 2 4,0-2 2,-1 3-4,1-3-6,1 0 2,-2 4 5,4-1-8,-4 2 2,0-2-1,3-3-4,-1 5-3,-1-2 2,1 0-2,-3 0 1,2-3-5,-2 1 13,1 2-8,0-2 3,4 4 6,-5-6-15,2 3 0,0-3 4,-2 2-5,1-1-3,0-1 2,-2 1-2,5 1-1,-5 0 8,3-1-2,-2 0-2,3 2-4,-4-2 0,3-1 0,-4-1-1,6 3-4,-5-1-7,4 1 6,-1-3 3,1 2-4,-4-3 0,2 6 7,0-4 1,-2-1 4,4 3-13,-2-1 2,1-2 3,1 0-6,-1 1 2,-3 1-3,5-1 3,-2 0-2,-2 0-4,3 0 2,-2-1-2,3 2 10,-3 1-11,1 0 1,1 0 4,1 4-4,-2-6 4,-3 2-7,4-1 19,0 0-19,-1-1-3,-2 2 2,2-3 3,1 2 1,-4 1-3,2 0-1,1-3 2,0 2 0,-2 1-2,1-2 4,-1 2-4,-1-1 1,4 0-2,-5 0 6,3 0-1,1-2 10,1 2-12,-1 1 4,-1-2 0,1 0-1,2 0 4,-2 2 2,1-3-3,-2 3-6,6 1 8,-5 0 0,1-2 1,-3-1 0,2 1-7,1-1-3,-4 4 2,4-5 7,-1 1 13,-2 2-15,-2-3 0,5 2-4,-4 0 1,0-4 3,0 2 2,2 1-5,0 1 5,-3-1-3,2-1-4,0 3 2,0 0 0,1-1-3,-1 1 8,-1-1-5,1-1 2,1 4-1,0-4-3,-3 1 4,1 1-4,0 0 2,3-1 7,-4 0-8,3-1 6,0 0-1,-2-2 2,0 3-2,-1-2-6,2 2 5,1-1-3,-1-1-4,2 3 16,-3-1-10,1 0-4,1 0-6,-1 0 8,2-1-2,-4 0-3,4 2 1,-1-2 1,1 3 3,-1-4-1,1 3-4,1-1-2,-3-1-1,1 1 8,0-1-8,2 1 3,-1 0 3,1-1-1,-3 1-1,3-3-2,-4 1 0,3 0 3,0 3-3,-2-3 0,0 1-4,5-1 4,-4 1 4,0 1-1,-2-2-4,3 0 3,-1 1-1,2 3 3,-3-4 2,1 1-4,2-1 6,-5 1 0,5-1-5,-3 1 1,-1 0 5,1-2 0,-1 2-3,4 0 1,-2-2-4,2 1 1,-2 0-7,1 1 3,-4-1 3,1 0-2,4-2 0,-4 2 2,0 0-2,3-1 10,-5-1-9,5 4 2,-2-2-6,0-1 14,-1 0-15,-1 0 5,1-1-5,1 5 1,2-5 15,0 5-15,-2-3 3,3 1 1,-4-1 0,3 1 1,-3-2-2,4 1 0,-1 1 12,-3-1-13,2 0 1,2 1 3,-1-1-4,0-1 0,-1 0-2,2 1-1,-2 0 9,-2-3-4,4 4-2,-5-4 0,4 2-7,-2 1 8,0-3-3,-1 0 1,0 1-1,0 2 0,0-2-2,-1-1 2,0 3 0,1-3-3,-1 3 4,1 0 5,0-3-9,-1 1 5,1 0 1,-1 1-5,-4 0 1,5-2 4,-1 2 0,0 0 8,1-2-13,0 1 5,-1-1-2,1 2 2,-1-2-8,1 1 3,1 0 2,-2-2 0,1 1 4,-1 1 0,0 0 0,0-1-4,0-1-1,1 1 1,-2-3 7,1 3-6,-4-4-3,7 8-1,-3-6 14,-4-2-13,6 6 1,-1-5-4,-5-1 6,6 7 3,-3-6-2,-3-1-1,6 4 2,-3-1-6,-3-3 5,4 7-4,1-4 1,1 0 2,-3-1 0,-3-2-1,8 5 1,-5-3-2,2 3 0,3-2 0,-5 1 2,0-2-3,4 2 1,-5 0 7,5 3-4,-3-2 1,2-4-2,-2 5-1,-3-4-3,3 4 1,1-3 1,-5-3 4,4 6 0,0-4 1,-4-2-5,5 8 0,-1-5-3,-4-3 2,2 4-2,2 1 7,-1-3 1,-3-2-4,1 6 3,2-2-1,-3-4-4,2 6 4,2-4-2,-4-2 1,3 6 1,-3-6-1,2 3-1,-2-3 1,0 0 1,0 0-5,0 0 2,5 4 0,-5-4 0,0 0 4,0 0-2,3 4-3,-3-4 3,0 0-2,0 0 4,0 0 5,0 0-8,0 0 1,0 0-2,0 0-5,0 0 9,0 0-3,0 7-12,0-7-8,0 0-7,0 0-17,0 0-12,0 0-24,0 0-22,0 0-25,0 0-24,0 0-37,0 0-36,0 0-42,0 0-46,0 0-282,0 0-642,-17-12 284</inkml:trace>
  <inkml:trace contextRef="#ctx0" brushRef="#br0" timeOffset="71441.607">5336 5416 26,'0'0'116,"-5"-3"-4,5 3-8,0 0 1,0 0-8,0 0-9,0 0-4,-3-4-1,3 4-9,0 0-3,0 0-9,0 0-1,0 0-11,0 0-4,0 0 5,0 0-7,-7 10 7,7-8 4,0 5 6,-1 1-2,2-1 1,-2 5 2,2-2 0,-1 2-2,2 4-8,-2-3 1,0 2-2,0-1-1,1 0-7,-1 3 1,0-5-5,0 1-4,0-4 1,0 1-1,0 2 4,0-3 2,3 2-7,-6-4-5,6 1 2,-3-2-3,0 0-2,0-1-3,0-1-4,1 0-3,-1 0-1,0-4 1,0 5-6,0-1 3,0-4 3,0 3 0,0-3 8,0 0 2,0 0 3,0 0 3,0 0 2,0 0-1,0 0 1,0 0-7,0 0-2,0-16-4,0 9 0,0 0-3,-1-2 0,1-2-1,0-1-5,0 3-3,0-4 5,0 2-3,1-1-3,-2 1 0,-2 0-2,3-1-2,0 0 0,0 2 0,0-1 0,0 3 0,0-2-2,0 0 2,0 3-5,0-3 4,0 3-2,0-1 0,0 2-1,0 2-1,0-3 3,3 2-4,-2 1 1,-1-4 5,0 2 1,3 2-8,-3-2 4,2 1-2,-2 5 0,1-5-2,1 3-1,-2 2 3,1-4-4,-1 4 0,0 0 1,4-3 0,-4 3 3,0 0-5,0 0 4,10 4-3,-4-3 10,2 1-6,-2-1 0,2 0 0,4 2-2,-2-1 5,1 2-6,2 0 3,0 0 1,-2-1 0,1-1 0,3 2-2,-5 4 5,3-5-2,-1 1-3,-2 1 4,0 2-2,-1-5 4,0 3-4,1-2 5,-3 0-9,-1 1 5,0-2-1,0 1 1,1-3 0,-2 5-1,-1-4-1,0 0 3,0 0-2,-4-1 3,4 3 0,-2 0 0,-2-3 5,0 0 6,2 3 3,-2-3 7,0 0 3,0 0 1,-4 7 0,-3-3-6,2 2-1,-6-1 1,-6 2-2,2 4-3,-3-2-2,-1 0-2,-1 2-2,5-1 7,-3 1-13,2-1-12,3 1-14,-2-1-30,2 0-17,1 0-28,5-1-32,-1-1-31,1 1-38,6-2-6,1 0-192,-2-2-429,7-1 190</inkml:trace>
  <inkml:trace contextRef="#ctx0" brushRef="#br0" timeOffset="74053.9849">6950 6838 1,'-7'-1'158,"7"1"-4,-4-3-17,4 3-2,0 0-11,0 0-3,0 0-10,-6 0-5,6 0-6,0 0-6,0 0-9,0 0 0,0 0-3,-5-2-5,5 2-1,0 0-3,-4 6-5,4-6-2,-4 4-6,3 0-4,-2-1 4,1 1-4,-2 1 1,1 2 5,2-1-5,-2 0-4,1 4-2,-2 0 0,3 0-7,-4-1-1,5 2 5,-1-2-6,1 1 0,1 1 9,-1 2-6,2-4-6,1 0-15,-2 2 6,3-2 0,0 1-5,1 0-1,-1-1 3,1 1-4,1-3 3,1 1-1,-2 1-1,2-2-3,2-2 1,0 1-3,-1-1 1,-2-1-5,3-2 0,0 1 2,-1 0 0,2-2 3,3-1 1,-3-1-4,3-2 0,-3 0 0,2 1-5,0-3 3,0 1 0,-1-2 4,0 1-3,-2-2 0,2-2 3,-3 0 1,-1-1-3,-1 1 2,-3-2 10,0-1-4,1 1 5,-4-1 2,-3-4-6,-1-2 3,1 3-8,-6-3-9,3 4 9,-4 2-3,1 1-7,-1-2 0,2 3 3,-3 3-4,-2-4-14,-3 4-9,3 3-13,-5 0-16,0 1-29,0 5-30,-4 0-37,4 3-34,-1 0-33,3 2-28,-4 2-220,3-3-491,1 4 217</inkml:trace>
  <inkml:trace contextRef="#ctx0" brushRef="#br0" timeOffset="77456.0269">5384 8420 68,'0'0'100,"0"0"-5,0 0 4,0 0-9,0 0 0,0 0 0,-4 4 0,4-4 0,0 0-7,0 0-2,0 0-5,0 0-5,0 0-3,0 0 2,0 0 3,0 0 7,0 0 2,0 0-4,14 1 0,-14-1-2,0 0 1,13-3-4,-8 1-3,-5 2 1,14-1 2,-6-1-3,2-2-5,3 3-3,-3 1-7,0-1-3,2 1-4,-1 0-4,1-3-1,0 2-1,1 1 1,-1-2-1,-1 2-3,1-3-2,0 1-2,0 0 1,0 1 2,0-1-1,0 2-4,0-2 4,8 1-3,-12-1 3,7 0-3,-5 1 1,4 0-3,-2-2-4,-3 2-2,6 1-1,-2-3-2,0 3-2,1-1 0,-3-1-7,2 1 1,-5 2-5,-1-2 1,2 0 2,-2 0-3,2 1 4,1-2 0,0 1-2,0 0 4,0 0-2,2-3 4,1 3-5,1-1-1,-4-1-7,4 3 6,-1-1-2,0 1-4,-1 0 1,0 0 3,1-1-4,-2 1-1,0 1 0,0-2 2,-3 1-5,3-2 2,-1 4 4,3-2-4,-4 0 0,2 1 3,1-1 3,-2 0-6,2 0 7,-2 0-1,4 0 2,-5 0 0,3 0-1,-1 0-2,-2 0 1,0 0-2,2 1 0,-2-2 1,0 2-1,-1-1 3,0 0-5,1 0 1,-2 3 2,1-3-3,2 0 6,-1 0-5,-4 0 0,4 0 3,-3 0-1,1 0-2,-2 2 1,4-2-3,-4 1 3,-5-1 2,14 0-5,-9 0-3,4 0 3,-1 1 3,0-1-7,-2 0 3,4-1 4,-4 0-6,1 1 4,-1-2 0,2 2-2,-3 0-2,3-3 4,-2 3 0,2 0-8,-2 0 5,2-1 3,-2 0-2,1-1-2,0 1 5,-7 1 0,11 1-7,-6-1 3,-5 0-1,7-1 1,-7 1 2,13-2-3,-8 0-1,3 2 0,-8 0 2,11-2-1,-3 2 4,-3-1-6,4 1 1,0 0 3,0-2-3,0 0 4,1 1 2,-5 0-6,4 1 2,-2 0 4,1 0-7,0-1-2,0-1 5,-2 2 5,3-2-7,-3 2 3,-6 0-6,12 0 1,-7 0 6,-5 0-6,12 0 3,-6 0 2,-6 0-1,14 0 1,-9 0-4,4 0 3,-2 0 0,-1 2-2,0-2 6,2-2-6,-2 4 8,1-4-9,-7 2 4,10 4-4,-10-4 5,10-2-3,-6 2 4,-4 0-3,9 2 1,-9-2 0,10 0 0,-6 0-4,-4 0 2,8-2 4,-8 2 0,0 0 1,9 3-7,-9-3 2,8-1-2,-8 1 6,5-2-2,-5 2 1,7-2-2,-7 2-1,5 0 1,-5 0 0,0 0 1,8 0-1,-8 0-4,0 0 1,10 0-1,-10 0-1,0 0 0,6 0 3,-6 0 2,4-3-4,-4 3 2,0 0 3,0 0 1,8 0-2,-8 0 1,0 0-4,11 0-1,-11 0 4,7 0-4,-7 0 2,6 0-1,-6 0 2,0 0-3,8 0 2,-8 0 6,10 0-5,-10 0 3,7 0 1,-7 0-5,9 0-3,-9 0 4,9 0-5,-5 0 7,-4 0-3,8 0 0,-4 3 0,0-1-1,-4-2 4,9 2-1,-4-1-2,-5-1 1,5 0-5,-5 0 0,7 1 2,-7-1 0,0 0 0,0 0-3,7 0 4,-7 0-4,0 0 4,0 0 0,4 1 0,-4-1-1,0 0 1,0 0 2,0 0 2,0 0-3,0 0 0,9 2 0,-9-2-2,0 0 1,0 0 1,5 1 3,-5-1-3,5 2 2,-5-2-2,0 0 3,9 2-2,-6-2 0,-3 0-2,0 0-1,7 2 3,-7-2 2,5 0-3,-5 0 3,6 3 0,-6-3-3,0 0-2,6 0 0,-6 0 5,0 0 2,0 0-7,0 0 5,6 0-4,-6 0 0,0 0 2,0 0 0,0 0-2,0 0 1,0 0 1,0 0 2,0 0-6,8 2 6,-8-2-3,0 0 0,0 0 0,5 1-3,-5-1 6,0 0-5,0 0 2,0 0 1,10-3 4,-10 3-5,0 0-1,7-1 2,-7 1-2,0 0-4,7 0 7,-7 0-1,5-2-4,-5 2 8,0 0-4,0 0-2,0 0-1,9 0-1,-9 0 1,0 0 2,0 0-3,0 0-7,7 0-4,-7 0-3,0 0-7,0 0-6,0 0-8,0 0-7,0 0-13,0 0-11,0 5-12,0-5-15,0 5-19,0-5-11,-1 7-20,-2-4-11,0 2-24,2-3-14,-3 2-18,-1 1-178,-5 1-423,2-2 188</inkml:trace>
  <inkml:trace contextRef="#ctx0" brushRef="#br0" timeOffset="78593.3385">5599 8318 102,'3'-3'227,"-3"3"-16,6-1-8,-6 1-9,0 0-16,4-1-11,-4 1-13,0 0-5,0 0-14,0 0-6,0 0-10,0 0-8,7-2-9,-7 2-12,0 0-5,0 0-12,0 0-5,0 0-6,0 0-6,0 0-8,-19 7-2,13-2-5,-3-1-1,2-3-3,-4 2-8,1 1-2,-3 3-1,0-3-3,-1-1-4,1 2 0,-1-1-2,1-1 0,3 0-2,-2 2-1,1-3-5,1 1 1,2-2-2,1 0 1,0 1-1,1-2-1,-2 1 0,1 1-2,7-2 1,-8 1-3,4 2 1,-2-2 2,6-1-4,-7 1-2,7-1 2,-5 1-2,5-1 3,0 0-5,-4 2 4,4-2-3,0 0 2,0 0 0,0 0-2,-6 2 3,6-2-1,0 0 5,0 0-6,0 0-3,0 0 1,0 0 4,0 0 1,10 6 8,-7-3 5,1 0-3,-1 0 1,2 0 11,1-1-1,-1 1-2,1 1-2,1 1 1,1-2-1,-1 1 5,3 1-2,1 2 2,1-2 2,-3 0 4,2 1-6,1 0-3,-2-1-1,4 2-4,-2-2 3,-1-1-2,2 4-3,-1-5 0,-2 2-4,0 0 1,-1-1 1,2-1-3,-1-2-5,-3 2 7,2-1-5,-3 1-1,0-2-3,-6-1 3,9 1-2,-7 2 5,-2-3-1,8 0 5,-8 0 8,4 0 4,-4 0 4,0 0 9,0 0-2,0 0-2,5-5-4,-7 0-5,2 5-2,-4-10-2,3 6-2,-1-3 1,-2-3-2,1 1-3,-2-1-1,3-2-4,-3 0 2,1 1 4,-2 2-10,2-4 7,0 2-8,1 3 1,-1-5-5,1 5 0,1-2 0,0 2 3,0 0-4,1 0 0,0 3-10,-2 1-7,2-2-9,0 2-9,-1-1-19,2 0-23,-2 0-23,2 1-24,0 4-26,-3-5-27,3 5-29,2-5-21,-1 2-33,1-1-190,0 1-488,0-1 216</inkml:trace>
  <inkml:trace contextRef="#ctx0" brushRef="#br0" timeOffset="79922.4471">6476 7979 47,'-1'-5'253,"1"5"-11,-1-4-7,1 4-8,-1-6-10,1 6-9,0 0-8,-1-4-25,1 4-9,1-4-8,-1 4-9,0 0-6,0 0-11,0 0-9,0-5-4,0 5-5,0 0-7,0 0-17,0 0 0,0 0-11,0 0-3,0 0-14,0 0 0,0 0-7,0 0-3,0 0-11,0 0-1,0 0-3,0 0-6,0 0 3,0 0-2,1-4 2,-1 4-6,0 0-5,0 0 1,0 0-8,0 0 2,0 0 9,0 0-3,0 0 4,0 0 0,0 0-3,0 0 3,0 0 2,0 0 2,0 0-6,0 0 4,0 0-6,0 0-1,0 0 4,0 0-8,0 0 4,0 0-5,0 0 13,0 0-14,0 0 0,0 0-7,0 0-1,0 0-2,0 0 2,0 0 0,0 0-4,0 0 1,0 0 4,0 0-13,0 0 20,0 0-16,0 0 7,0 0-6,0 0 2,0 0 10,0 0-12,0 0 2,0 0-1,0 0-10,0 0 8,0 0 1,0 0 2,0 0-2,0 0-1,0 0-6,0 0 6,0 0-2,0 0 3,0 0-2,0 0 2,0 0-5,0 0 7,0 0-4,0 0-3,0 0 1,0 0 3,0 0-5,0 0 18,0 0-10,0 0-5,0 0 13,0 0-16,0 0 2,0 0-8,0 0 7,0 0 2,0 0-6,0 0 10,0 0 3,0 0-3,0 0-8,0 0 4,0 0 2,0 0 4,0 0-1,0 0 3,0 0-13,0 0 3,0 0 1,0 0-2,0 0 7,0 0-5,0 0 7,0 0-4,0 0-2,0 0-4,0 0-3,0 0 6,0 0 0,0 0 2,0 0 3,0 0 1,0 0-1,0 0-11,0 0 8,0 0-2,0 0 2,0 0 2,0 0-5,0 0 1,0 0-2,0 0 1,0 0-1,0 0 2,-2 15-3,3-10 1,-1 0 14,0 2-17,0 0 3,1 3 8,0 0 7,-1-1-8,1 1 2,1 0 3,-1 1 10,-1 0 4,2-2 0,-1 0 4,1 4-6,1-4-6,-2-3 8,1 2-10,0 0 0,-1-1 1,1-1-4,-2-2 5,3 3-3,-3-2 2,2-2-4,0 3 0,-1-3-2,1 1 3,-2-4-1,1 6-3,-1-6 6,0 4-3,0-4-13,3 3 22,-3-3-9,0 0 0,2 2-4,-2-2 2,0 0 1,0 0-1,0 0 5,0 0-9,0 0-1,0 0-2,0 0 3,0 0-7,0 0-16,0 0-15,0 0-25,0 0-39,0 0-31,0 0-35,-9 3-52,2-3-39,7 0-42,-8 0-307,2 3-654,6-3 289</inkml:trace>
  <inkml:trace contextRef="#ctx0" brushRef="#br0" timeOffset="99612.4611">6842 4260 23,'0'0'179,"0"-5"-10,0 5-11,3-7-13,-2 3-5,-1 1-11,0-3-5,0 6-2,0-8-6,0 4 0,3-1-3,-2 3-9,0-2-2,-1 4 0,1-8-2,-1 5 0,0 3-3,2-6-1,-2 6-3,1-6-4,-1 6 0,0-4-4,0 4-4,0 0-2,0 0-4,0-2-6,0 2 2,0 0-9,0 0-4,0 0-1,0 0-5,0 0-1,0 0-6,0 0-5,0 0-4,0 0-5,0 0 0,0 0-7,0 0 8,0 0-13,0 0 1,0 0 0,0 0-3,0 0 1,0 0-7,0 0 1,0 0-2,0 0 3,0 0 2,2 13 9,-2-8 8,2 1 0,-1 4-1,1-3-4,0 3 5,-1 0 12,1 2-2,0 4-1,-1-4-5,-1 0-12,0 0 11,0 0-7,2 1-6,-4 1 2,4-2 9,-2 5-1,0-1-2,0-3-2,0 2-4,0-3 10,0-1 1,0 2-4,0-3-6,-2-1-2,2-1-4,0-2 12,-1 2-16,1-3-1,1 0-1,-2 2 4,2-3-2,-1-1-5,0 2 0,0-5 5,0 7-7,0-7 4,2 5-15,-2-5 8,0 3 3,0-3-5,0 0-16,-5 5-3,5-5-25,0 0-30,0 0-26,-2 4-36,1-1-38,1-3-44,-9 3-50,9-1-43,-4 2-238,2-1-590,2-3 261</inkml:trace>
  <inkml:trace contextRef="#ctx0" brushRef="#br0" timeOffset="127455.0879">6962 4195 72,'0'0'82,"0"0"-3,0 0-6,0 0 0,0 0 1,0 0-7,0 0 1,0 0-5,0 0 1,0 0 0,0 0 0,0 0-7,0 0-1,0 0 0,0 0-4,0 0-3,0 0-1,0 0 3,0 0-8,0 0-3,0 0 5,0 0 0,0 0-1,0 0-4,0 0-3,0 0 5,0 0-6,-5-6-1,5 6 2,0 0-1,0 0-5,0 0-2,0 0-2,0 0-1,0 0 3,0 0-11,0 0 2,0 0 0,0 0-4,-11 3 4,11-3-3,0 0-2,0 0 5,0 0 0,0 0-3,0 0 1,0 0-1,0 0-4,0 0 3,0 0 3,-7 3-2,7-3 0,0 0-3,-4 2-4,4-2 5,-5 2 0,5-2-2,-5 2-4,0-2 5,5 0-3,0 0 2,-6 3 1,6-3 1,-7 3-1,7-3 1,-4 2 1,4-2-2,-3 3 0,3-3 0,-6 2-4,6-2 3,0 0 1,-4 3 1,4-3-4,-3 4-1,-1-4-1,4 0 2,-2 4-1,-2-2 4,4-2-2,-3 6-4,2-4 3,0 2 0,-2-1 0,1 0-3,2-3-3,-3 5 1,1 0 3,2-5-1,-3 6 0,-1-3 1,4 1 1,0 0 1,0-4 2,-4 6-3,3-2 4,0-1 0,-2 1-1,3-1 0,0-3 2,-4 4-2,3-1-2,0 1 0,1-4-1,-3 6 1,3-2 0,-1-1 2,-2 1-3,3-4 2,-1 5 1,-3 0 1,2-3-7,2-2 4,-3 2-6,3-2 5,-1 4-2,2 3 3,-1-7-6,-1 4 6,1-4-4,-3 3-1,3-3-1,0 5-1,0-5 2,-2 6-2,2-2 1,0-4 0,0 4 1,0 1 1,-3 0-4,3 0 1,-1 0-1,1-1 5,-3 3-1,3-4-3,0 0-1,-1 2 5,-2 0-1,3 0 3,0-1 1,3 1-1,-3-1 2,0 1-2,-3 0 1,3-1-4,0 0 3,0 1 3,3-1-4,-3 1-1,0 1-1,0-6 1,-3 4 0,3 1 0,0-1 1,0-4 2,0 9-4,3-5 1,-2 0 3,-1-1-1,0 3-5,0-1 4,0-2 2,3 4-3,-6-1-2,3-2 3,3-1 0,-6 1 0,3 1-2,3 0-3,-3-3 5,0 3-1,-3 0 5,6-1-4,-2 0-1,-1 1 0,3 0 1,-3 0-1,0 0 3,0 1 2,0 0-1,2-2 4,-2 1-2,0-1-4,0 1-3,3-2 2,-2 2-2,-1-3 2,0 3 0,3-3-2,-3 5 0,1-5 0,-1 2 3,1 0-5,3 1 1,-3-1 2,2-1 0,-2 1 0,-1 1-4,5-1-1,-2-2 3,-3-2-3,5 3 2,-3 3-1,1-5-1,1 1 1,-1 0-2,0 1 1,-3-3 2,7 4-3,-2-3-2,-5-1 5,6 3-2,-2-1 1,0-1 1,2 0-4,-6-1 0,8 2-1,-8-2 1,6 0 3,-1 0-2,-5 0 0,10 1-1,-4-1 1,-6 0-4,7 0 4,-7 0-4,8 0 2,-8 0 4,10-1-1,-5 1 1,-5 0-5,11-2 3,-8 1 1,3 0 1,-6 1-4,8-3 1,-2 0 2,-4 2-2,-2 1 1,9-3 2,-4 3-1,0-3 3,-1 0-1,1-1 6,-1 0-4,0 3 2,0-2-2,0-1 4,-1 1-4,0-1 3,2 1 1,-1 0 1,-3-1 6,3-1-3,1 3-6,-2-3-2,2 3 3,-4-3 2,3 2-2,-2-1-4,1-1 2,0 2 1,0-2 1,0 3-2,0-4-1,-2 2 5,1-1-7,0 1 1,1-1-1,0 2 1,-3-2-1,4 0 3,-3 3-1,0-5-2,1 3-2,-1 1 8,0-2 12,-1 0-7,0 5-1,0-7 1,3 2-1,-2 2 4,-1-4-1,0 4-6,1 1-1,-1 2-2,0-10 5,2 8-9,-2-3 8,0 1-7,0-1 6,1 0 1,-1 0-8,-1 0-3,1 5 4,-2-8 1,4 4-7,-4-1 1,2 0 2,-1 1 1,0-1-1,1 0 1,-3 1-5,3-2 4,-1 2-3,0-1 0,-1 0 2,1 1-6,1 0 12,-1 0 4,-1 1-14,2 3 0,0-9 3,-2 7-2,1-2-8,1 4 13,0-7-4,0 7 13,-2-6-15,2 3-2,-2 0-2,1-1 4,1 4 2,-2-8-1,2 5 2,-2-2-1,2-1 1,0 3-5,-3-1 3,2 0 5,0 0-3,-1-1-8,-1 1 7,3 1 3,-4-2 0,2 1 3,0-1-4,0 2 3,1-2-8,1 5 1,-6-8 1,3 4 8,2 0-3,-1 0 0,-1 0-6,2 0 4,-2-1 7,2 2-15,-3-1 6,-1 2-3,5 2 2,-3-8-2,1 6 3,-2 1-5,4 1 2,-4-5-1,3 1-3,1 4 11,-8-4-3,7 0-2,-2 1-2,3 3 2,-5-1 5,5 1-7,-5-3 6,5 3-3,-5-4 1,5 4-1,0 0 0,-4-3 1,4 3-3,0 0 1,-5-1 1,5 1-1,0 0 0,-2-2 3,2 2-3,0 0 8,-8-3-7,8 3-2,0 0 4,-6-1-2,6 1-3,0 0 4,-7-3 3,7 3-2,-4-1-3,4 1-3,0 0 3,0 0 1,-5-1-3,5 1 3,0 0 5,0 0 1,0 0-6,0 0 0,-9 0 1,9 0-5,0 0 3,0 0-9,0 0 11,-10 1-2,10-1-7,0 0 13,0 0-6,0 0 1,-8-1 4,8 1-7,0 0 0,0 0 1,0 0 8,-5 1-10,5-1 2,0 0 4,-8 3 0,6-2 1,2-1-5,-7 1 13,7-1-10,-3 3 1,3-3-3,-7 3-3,6-1 4,1-2-5,-4 2 6,4-2-3,-6 3-4,6-3 9,-6 4-3,3-4-2,3 0 4,-4 4 4,4-4-11,0 0 16,-6 4-14,6-4-3,-3 2 4,3-2 0,-4 5 1,4-5-1,-3 3-2,3-3 3,-2 2 0,2-2 0,-5 5-2,2-3 0,1 2 10,2-4-13,-1 6 2,1-6 2,-4 5 10,4-2-1,-1 1 0,-2 0-12,3-4-1,-4 4 8,4-1-7,-1 1 2,1-4 3,-1 4 3,-2 0-5,3 0 10,-1-2-7,-2 2-4,3-4 6,-5 7-7,4-6 1,1 4-3,-1-2 5,-2 1-1,3 1 2,-1 0-3,-2 0 4,1 0-6,-1 4 2,3-4 3,-1 3 4,-2-1-8,2-1 4,-2 2-2,2-2-3,1 1 6,-5 3-4,5-1 6,-1-2-24,-2 0-9,2 1-18,-2 4-18,2-3-20,0 1-15,-2 2-17,2-2-20,1 1-27,0 2-23,0-2-34,1 0-27,2 1-205,-2-3-492,0 1 219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2:21.25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11485 3575 29,'3'-2'137,"-3"2"2,4-3-4,3-1-4,-5 1 4,-2 3-6,4-1-2,0-3 8,-4 4-16,4-4-7,-2-1-5,1 2-5,-2 2-12,0-3 4,3 0-2,-3 1-5,2 0-18,-3 3-6,3-4-3,-1-2-9,3 2-4,-4 0-8,2 0 2,-2 0-2,1-1 0,0 3 10,-2 2 0,1-5 5,2 3-3,-3 2-4,1-6 0,-1 6-5,0 0-4,0-3-1,0 3-1,0 0-4,0 0-4,0 0-2,-4-5-3,4 5-4,0 0 1,0 0-3,0 0-1,0 0-2,0 0-2,-6 12 9,2-7 3,-3 1 0,0 1 2,1 0 2,-1 5 4,-1-6 8,0 7-5,-2 1 0,-2-1-2,1 2-3,-2 0 7,-4 6 1,2-2-3,1-4 3,-4 6-1,8-4-5,-3-2-1,0 2 2,-1-2-2,6-1-5,-2-4 0,1 2-1,0 2-3,2-6-2,2 2 1,-2 0-2,3-1-1,-2-1-6,1-2 0,1 0 2,1-2-3,2 2 0,-3-2-5,3-1 8,-2 1-2,3 1-4,0-5 3,-1 3-3,1-3 3,0 0-2,0 0-6,-1 5 3,1-5-1,0 0 1,0 0 4,0 0-2,0 0-5,9-15-3,-5 10 3,1-4 0,1 1 2,1-1 0,-2 1 0,4-5 1,-1 3-2,0-1-5,1 4 8,1-4-8,2 0 1,-2-3 3,3 1-4,-7 4 2,7-5-2,1 4 1,-2-3-1,0 0-1,1 0 2,1-1-5,-2 3 7,1-4-4,0 3 7,0-2-8,1 2-1,-1 0 7,-2 1-4,1-1 1,-4 3-1,2-2 4,-1 5-2,-4-5-4,3 4 2,-2-3 3,-1 4-3,-1 0-1,0 0 10,-4 1-9,5-1 2,0 0-5,-1 1 7,0 1-8,0-1 2,-2 0-2,1 1 14,-1 0-8,1 1-3,-2 0-1,-1 3-1,4-5 3,-4 5 3,0-2-2,0 2-2,0 0-2,5-3 0,-5 3-3,0 0 16,0 0-15,3-2 0,-3 2 1,0 0-2,0 0 5,0 0-3,0 0 10,0 0 4,0 0-4,11 3 0,-11-3 3,4 4 2,0 1 4,-2-2 6,1 4 17,1-3-9,1 5 2,0-2-5,-1 2 1,1 0-1,1 2 14,1-2-8,-2 3-4,4 3 9,-3-5 17,1 1-22,0 4 15,3 2-19,-2-2-2,-3-4-6,0 1 5,5 2-1,-2 2 0,0-3 1,-3-3-10,1 0 10,-2 4-5,-1-6-3,2 2-1,-1 0 2,0 0-8,-2-4-1,2 2 7,-1-3-2,-1-1-8,-1 0 4,-1-4-4,4 8 8,-4-3-6,0-5 1,0 0 1,0 4-6,0-4-5,0 0-6,0 0-2,0 0-18,3 6-14,-3-6-17,0 0-17,0 0-12,0 0-23,0 0-17,0 0-19,0 0-19,0 0-22,0 0-30,0 0-25,0 0-10,4-17-12,-4 11-209,-3 1-512,3 5 226</inkml:trace>
  <inkml:trace contextRef="#ctx0" brushRef="#br0" timeOffset="366.9574">11294 3605 56,'0'0'209,"-6"-1"-14,6 1-16,0 0-10,0 0-15,-9 1-9,9-1-2,0 0 2,0 0-4,0 0 5,21 1-6,-8-1-1,5 3-11,1 0-9,3-3-11,8 1-6,-2 1-5,0-1-4,-1-1-11,4 2-3,0 1-8,1-3-6,0 0-5,-1 0-8,-2 0-4,-7 0-8,0 0 1,-3-3-6,1 3-1,-2 0-1,-7 0-6,1 0-4,-4 3-4,-1-3-5,0 0-9,-1 0-10,-6 0-11,9 0-14,-5 2-6,-4-2-16,8 2-13,-8-2-20,0 0-21,6 3-25,-6-3-41,5 2-7,-5-2-11,0 0-14,9 4-141,-9-4-372,10 1 164</inkml:trace>
  <inkml:trace contextRef="#ctx0" brushRef="#br0" timeOffset="3275.9677">12971 3406 126,'0'0'149,"3"-6"-3,-3 6-2,3-2-11,-3 2-4,0 0-2,0 0-10,0 0-8,0 0-10,0 0 2,0 0-3,0 0 10,-3 12 15,0-6-2,-1 3 4,-2 3-10,-2 0 0,0 4-2,-5 0-5,2 1-3,-2 5-8,-1-8-9,1 10 6,-2-2-1,-1 0-9,5-8-5,0 2-3,0-2-6,1 0-4,1-4-8,3 0 1,-1-2-11,1 3 4,2-6-10,2 0-5,-2-2-4,1-2-3,3-1-6,-4 9 1,4-9 1,-2 5-2,2-5-6,-3 3 6,3-3-7,0 0 3,0 0-1,0 0-4,0 0-1,0 0 0,0 0 1,0 0-8,13-14 2,-5 6-1,-1-1 1,0-2-6,0 2 12,2 0-11,0-1-1,0 0-6,2-2 6,-1-2-2,-3 4-9,1 0 0,0-2 3,-1 3-1,1-2-2,4-1-3,-5 1 1,2 1 1,-1-2 3,0 1-5,3-5 6,-5 8-6,3-6-3,-2 4 4,4-2 0,-1-1-2,-2 4 3,1 0 12,-1-3-9,1 7-3,-3-5 3,2 4 2,-2 1-2,-2-1 1,1 2 2,0-3 0,0 4 0,-4-1 3,2 1 2,2 0-4,-5-1-1,0 4 0,4-3 3,-4 3-2,4-2 2,-4 2 0,0 0-6,1-4 3,-1 4 1,0 0 1,0 0-2,0 0 2,0 0-1,0 0 3,0 0-1,0 0 7,2-3-7,-2 3-3,0 0 1,0 0 0,0 0-3,0 0 1,0 0-1,0 0 5,0 0-6,0 0 2,0 0 5,0 0-3,0 0 3,0 0-4,0 0 2,0 0 1,0 0 0,0 0-1,0 0-1,0 0 1,0 0-2,0 0 1,0 0 0,0 0 7,0 0-5,0 0 3,0 0-2,0 0-2,0 0 1,0 0 1,0 0 0,0 0 1,0 0-2,0 0-1,0 0 4,0 0-7,0 0 3,0 0 3,0 0-3,0 0-2,0 0 5,5 0-3,-5 0-2,0 0 4,0 0-2,0 0 9,0 0-4,0 0-5,0 0 4,0 0-3,0 0 0,0 0 0,0 0-3,0 0 1,0 0 4,0 0-2,0 0 0,0 0 3,0 0 0,0 0-6,0 0 3,0 0 0,0 0 4,0 0-5,0 0 0,0 0 3,0 0 0,0 0-2,0 0 2,0 0 4,0 0-8,0 0 9,0 0-15,0 0 8,0 0-3,0 0 1,0 0 0,0 0 2,0 0 0,0 0-1,0 0-1,0 0 2,0 0-1,0 0 1,0 0-5,0 0 7,0 0-2,0 0 1,0 0-2,0 0-1,0 0 3,0 0 0,0 0-2,0 0 2,0 0 2,0 0-9,0 0 6,0 0 0,0 0 0,0 0-4,0 0 0,0 0 4,0 0 0,0 0 2,0 0-4,0 0 5,0 0-3,0 0 1,0 0 0,0 0-3,0 0 7,0 0-5,0 0 0,0 0 0,0 0 1,0 0 2,0 0-2,0 0 1,0 0-2,0 0 5,0 0-7,0 0 3,0 0-3,0 0-2,0 0 8,0 0-7,0 0 7,0 0-2,0 0-8,0 0 3,0 0 3,0 0-1,0 0 5,0 0 0,0 0-4,0 0 4,0 0-6,0 0 2,0 0 0,0 0 0,0 0 2,0 0-2,0 0 3,0 0-3,0 0 0,0 0 1,0 0-4,0 0 5,0 0-3,0 0-1,0 0 3,0 0-2,0 0 3,0 0-1,0 0-2,0 0 5,0 0-1,0 0-2,0 0 2,0 0-2,0 0 0,0 0-2,0 0-2,0 0 4,0 0-2,0 0 1,0 0 0,0 0 1,0 0-3,0 0 7,0 0-1,0 0-3,0 0-1,0 0-1,0 0-1,0 0 2,0 0-4,0 0 3,0 0-1,0 0 1,0 0 1,0 0-3,0 0 8,0 0-5,0 0 1,0 0-3,0 0 1,0 0-1,0 0-1,0 0 4,0 0 2,0 0-6,0 0 1,0 0 1,0 0 2,0 0 1,0 0-1,0 0 0,0 0 0,0 0-3,0 0-1,2-4 1,-2 4 4,0 0-2,0 0-3,0 0 12,0 0-15,0 0 4,0 0 3,0 0-1,0 0 0,0 0 1,0 0-1,0 0-1,0 0-1,0 0 0,0 0 4,0 0-2,0 0 1,0 0-4,0 0 3,0 0 5,0 0-7,0 0 2,0 0-2,0 0-1,0 0 3,0 0-2,0 0 4,0 0-5,0 0 2,0 0 0,0 0-1,0 0 4,0 0-3,0 0 3,0 0-3,0 0 0,0 0 2,0 0 0,0 0-7,0 0 8,0 0-3,0 0 4,0 0-1,0 0-3,0 0 1,0 0-2,0 0 4,0 0-4,0 0 2,0 0-1,0 0 2,0 0 1,0 0-4,0 0 2,0 0 0,0 0-1,0 0 3,0 0 2,0 0-5,0 0 0,0 0 5,0 0 0,0 0 0,0 0 3,0 0-1,0 0 8,0 0-5,0 0-4,0 0 1,0 0 2,0 0-2,0 0 1,0 0-4,0 0 9,0 0-3,0 0-3,0 0 5,0 0-7,0 0 7,0 0-1,0 0 3,0 0-6,0 0-4,0 0 10,0 0-3,0 0-2,0 0 5,0 0-6,0 0-2,0 0 4,0 0-4,0 0 3,0 0 4,0 0-5,0 0-7,0 0 3,0 0 2,0 0 0,0 0 3,0 0-1,0 0 0,0 0-5,0 0-2,0 0 9,0 0-6,0 0-4,0 0 2,0 0-1,0 0 3,0 0-3,0 0 5,0 0-7,0 0-3,0 0 7,0 0-6,0 0 6,0 0 0,0 0 0,0 0-3,0 0 0,0 12 11,0-9 8,0-3 5,4 7-12,-3-4 0,-1 1-3,1 0 5,2 0-3,-3-1 1,0 0 6,4 1 5,-3 0-2,-1 0 5,3-1 1,-3 0-6,1 2 11,-1-2-11,4 0-12,-3 1 9,-1-1-3,0-3 3,3 6-3,-2-3-3,-1-3 10,4 2-11,-4 3 2,2-2-2,-2-3-3,0 7 3,3-6 8,-2 4 0,1-2-2,0 1 4,-1 0-8,2-1 2,-2 0 2,-1 0-4,4 2 4,-3-1 2,2 1-4,-2 1 10,4 0 1,-1 0-3,0 0 11,0 2-11,-1-2-2,1 3 0,0 1 2,1-1 5,0 2 1,0-4-2,1 4 0,-1 0-5,0 0 0,0-1 6,4 4-2,-4-4 1,1 5 5,0-3-8,-2-2 5,5 4 1,-3-2 6,-1 4-9,1-7 2,-2 3-3,2-3 0,-2 1-4,0-2-1,-1 0-1,0 0-4,0-2 1,2 1 1,-1-1 4,-3-1-3,4 2-4,-1-2 0,-3-1-2,2 0-1,-3-4 2,1 5-6,2-1-1,-3-4 2,0 3-1,0-3 3,0 0-5,0 0 2,6 5 5,-6-5-8,0 0 4,0 0-5,0 0-14,0 0-17,0 0-16,0 0-25,4 3-23,-4-3-24,0 0-24,0 0-22,0 0-21,0 0-24,0 0-26,0 0-25,0 0-32,0 0-28,0 0-254,4-11-620,-4 11 274</inkml:trace>
  <inkml:trace contextRef="#ctx0" brushRef="#br0" timeOffset="4999.9699">12911 3609 44,'0'0'57,"0"0"-5,-3-7-3,3 7 13,0 0-11,0 0 5,0 0 0,0 0-1,0 0-1,0 0 6,0 0-6,0 0 4,0 0 0,0 0 15,0 0-16,0 0-2,0 0 1,0 0-3,0 0 4,0 0-10,0 0-1,0 0-3,0 0-14,0 0 2,0 0 0,0 0 0,0 0-1,0 0 2,0 0-18,0 0 4,0 0-1,0 0-3,0 0-2,0 0-2,0 0-4,0 0 6,0 0-1,0 0-6,0 0-4,0 0 7,0 0-4,0 0-2,0 0-1,0 0 3,0 0-4,0 0 5,0 0 1,0 0 6,0 0-1,-4-1-1,4 1 5,0 0 1,0 0 1,0 0 4,0 0 7,0 0-2,0 0 4,0 0 1,0 0 3,0 0 2,0 0 0,0 0 0,0 0-6,0 0 7,0 0 4,0 0 1,-11 8 7,7-8-4,4 0 3,-4 3 2,3-1-4,-2 0 0,-1 0-4,4-2-2,-7 6-2,3-2 7,-2 0 0,3-1-3,-1 1-2,0 1-3,-1-1 0,-2 1 2,0 2 1,3 0 0,-1 0-2,-1-2-3,1 0-2,0 3 2,-1-4-6,3 0-2,0 2 3,-1 1-2,2 1 0,-2-2-6,-1 0-2,1 0 5,0 0-3,2 0-1,0-1 1,-2 1-2,2-2-6,2-4 2,-4 8 0,1-4-3,1 1 4,2-5-7,-5 9 0,2-7 1,2 3-1,1-5 1,-4 7-1,4-7-3,-2 6 2,0-2 2,2-4 7,0 0-11,-2 4-3,2-4-3,0 0 1,-3 7-2,3-7 5,0 0-2,0 0 1,-1 5-1,1-5-4,0 0 6,0 0-2,0 0-2,0 0 1,-5 5 2,5-5 7,0 0-13,0 0 6,0 0-3,0 0-1,0 0-7,0 0-10,0 0-13,0 0-16,0 0-14,0 0-17,0 0-22,0 0-16,0 0-24,0 0-22,0 0-24,0 0-21,0 0-18,20-7-139,-20 7-393,13-5 175</inkml:trace>
  <inkml:trace contextRef="#ctx0" brushRef="#br0" timeOffset="5517.8965">12870 3677 59,'0'0'152,"0"0"-6,0 0 3,0 0-5,0 0-2,-3 0-1,3 0-3,0 0-4,0 0-6,0 0 0,0 0-8,0 0-5,0 0-7,0 0-3,0 0-6,0 0-7,0 0-3,0 0-10,0 0-6,0 0 1,18 2 2,-13 0-2,8-2-2,0 0-1,-3 1-1,12-1-2,-2-2-6,-1 3 1,4-1-12,5 0-2,-1 0-4,-5-1-5,-3 3-7,4 0 0,-1 1-3,-3-3-3,3 0-3,-2 0 3,-3 0-7,-2 0-3,3 0-2,-8 0 1,3 0-3,-4 0-1,0 1 0,-9-1-1,9 3 1,-9-3 5,10 0 1,-10 0-5,0 0 0,10 0 1,-10 0-6,0 0 0,0 0-1,0 0-10,9-3-16,-9 3-21,0 0-18,0 0-32,0 0-36,0 0-44,0 0-51,0 0-41,0 0-167,0 0-463,0 0 206</inkml:trace>
  <inkml:trace contextRef="#ctx0" brushRef="#br0" timeOffset="6652.0696">14655 3546 59,'0'0'239,"0"0"-9,1-3-7,-1 3-8,0 0-10,0 0-12,0 0-10,0-6-10,0 6-4,0 0-16,0 0-8,0 0-15,0 0-10,0 0-11,0 0-2,0 0 2,0 0-5,0 0 7,1 14 0,-1-7-1,-1 1 10,1 3-13,0-3 7,-2 3-7,2 2-14,-3 1 6,3-3-9,-4 7 5,3-3-5,-2 2-6,2 2-14,-7 5-5,7-6-3,-1-1 3,-5-2-7,7-3-8,-1-1 1,1 1-2,0-4-11,-3 0-5,3-2 2,0 1-6,0-2-2,0 0-4,-1-2-1,1-3 0,0 8-4,0-7-3,0-1-2,0 0-10,0 5-11,0-5-4,0 0-34,0 0-12,0 0-16,0 0-17,0 0-24,0 0-23,0 0-31,0 0-30,0 0-23,4-14-37,-3 6-37,2-1-247,-3 0-589,4-3 260</inkml:trace>
  <inkml:trace contextRef="#ctx0" brushRef="#br0" timeOffset="7480.092">14522 3513 11,'8'-3'169,"-3"0"-8,4 1-11,2-3-14,-2 1-12,5 2-3,0-1-8,4 0-10,-1-2-5,3 2-11,1-1-7,-3 1-10,1-2-6,1 4-6,-2-1-3,1 1-5,-1-1-3,0-1-8,2 3-2,-3 0-4,2-3-3,-2 3-2,-3 0 0,-1 0-6,-2 0-1,2 3-2,-1-3-3,-1 1 4,-2 2-4,-3-2-4,2 0 1,-2 0-4,-3 0 2,3 3 6,-4-2 1,1 0 6,1 0-2,-4 2 2,0 0-1,2 2 0,-2-3 1,0 2-3,0-1 2,-2 4-2,2-3-4,-4 0 2,3 5 4,-3 0-3,-1-2 3,-1 2 1,-1-3 0,1 4-1,0-3-2,-2 2 0,-2-1-1,-1 0 1,1 2 2,-1-3-3,2-1 3,-3 2-6,1-4-1,2 3 0,-4 1 3,4-2 3,0 0 0,1 0-2,-2-2-3,5-2 3,-5 2-3,6-1-3,-4 0-2,7-3-1,-6 2-1,5-1-2,-2 2 3,4-4-3,-5 1-1,1 1 3,4-2-3,0 0 6,0 0-3,0 0 3,-3 2-2,3-2 2,0 0-3,0 0 1,0 0-3,0 0 3,16-6 2,-7 2 2,1 3-6,2-2 1,-1 0-2,2-3 3,5 2-4,-5 3 0,2-3 1,3 2-3,-4 1 2,3 0 2,-2 1-7,-2 0 6,5 0-2,-5 1 0,1-1-4,-4 3 1,4-3 0,-3 4 0,-2-3 0,-1 2-2,2 0 1,-2 1 1,-2-1 0,-2 0 5,3 3 0,-1-1 2,-1 1 0,-3 0 1,1 1 3,-3 3-3,0 0 3,-3-1-1,1 1 1,-2-2-2,-2 4 3,1-4 0,-3 3-2,-1-1 3,-5 2-1,1 0 2,-1-4-1,-1 4 8,0-5-5,0 3 8,-2-4-3,-3 2 2,0-4 5,-2 1 0,-1-2-3,-5-1 2,1 0-4,3-1-3,-2-3 4,6 2 5,-1-3-12,1 3-2,3-4 2,1 0-5,3 1 2,2-1 1,0-1-11,1 3 5,-4-4-2,5 2-7,0-1-7,-1 3-13,2 0-10,3-3-19,-2 0-20,3 1-24,1 1-28,3 3-32,-5-4-41,5 4-60,1-10-235,-1 10-525,5-4 232</inkml:trace>
  <inkml:trace contextRef="#ctx0" brushRef="#br0" timeOffset="8725.9707">17028 3699 78,'-3'-3'121,"3"3"-8,-1-5-3,1 5-6,-4-7 1,4 4-2,0 3-10,-4-4-3,4 4-18,-2-7 14,-1 4-21,3 3-9,-5-3 1,0 1-7,-4 1-4,1 0-3,1 1-2,-5-3 1,3 1 0,0 2 0,-2-3-2,-1 3-6,2 0 0,0 0 4,2 0-11,-1 0 0,0 1 1,2 1-4,-2-2 0,-2 2 2,3-2-9,-3 3 6,1-2 5,1 1 1,0 2-3,0-1 4,-2 1-3,0 1-3,1-2 4,0 2 1,-1 1-4,1-3-2,0 2-3,1 3 4,0-4-5,0 4 8,2-2-3,-1 1 2,0 1-2,1 1-4,1-1-6,-1 1 4,1 1 1,0 0 19,-1 0 2,1 1-4,2 0-4,-1-1 8,-2 5-2,5-2-5,-2-3-1,0 2-4,3 0-1,-2-3 0,3 3-2,-2-1 6,4 0-3,-2 0 1,0 2 7,3-2-6,-3 0 2,1 0-2,2 1 4,-2 0-1,3 0 0,-2-1 4,2 1 4,1 0-1,-1 0-2,1-2-2,-1 1-2,3 0-6,1-1 1,-1 1-1,0-2-2,2-3-3,-1 4 1,2 0 0,4-2-2,0 3 2,-2-5-8,3 3-4,4-1 3,-6 0 0,2-3-3,0 3 3,-4-3-1,8 2-1,-1-2 1,-6-2-1,3 1-3,3-4-2,2 2 2,2-1 0,-3-2 2,0-1-2,3 0-4,-3-2 0,3 1 1,-1 0 6,-1-2 13,-2-1-16,-3 2 1,-2-1 3,0 3-1,-1-3 6,-2-1-3,-2 3 1,1 1-1,-3-1-1,0 1-1,1-1-2,-3-2 0,1 1-3,0 3 2,-1-1-6,1 0 1,-2-1 3,-3 3-8,2-4-13,-2 4-8,4-4-16,-4 4-27,4-1-27,-4 1-29,0 0-31,0 0-43,0 0-49,0-3-64,0 3-163,3-6-506,-2 3 224</inkml:trace>
  <inkml:trace contextRef="#ctx0" brushRef="#br0" timeOffset="9653.7446">18649 3730 44,'0'0'197,"0"0"-13,0 0-10,0 0-13,0 0-11,0 0-5,0 0-6,0 0-5,0 0-4,0 0-8,0 0-4,0 0-2,0 0-5,-6 0-1,6 0 0,0 0-1,0 0-7,0 0-4,0 0-7,2 7-1,-2-7-9,0 5 1,0-1-2,0 1 3,2 0 8,-2 3-1,1 1-2,-1 0 3,-1 2 8,1-2-8,-2 3 4,-1 1-1,-1 0-3,1-2 0,1 4 1,-1 2-5,1 1-4,0-1-4,-2 0 3,1 3-12,0-3 12,-1 1-1,2 0-7,-2 2-10,1-3 7,0-3-4,-1 2-7,1-6 0,2 4 0,0-3-12,1-1-2,-3-1-7,2 0-3,1-2-2,-4-1-5,4 1-4,0-2-2,0 2 3,-2 1-4,1-4 0,1-2-5,-2 3 2,1 1-5,-1-4-5,2-2 5,-1 4-17,1-4 2,-1 6-3,1-6-19,0 0-11,1 4-24,-1-4-11,0 0-17,0 0-19,0 0-19,0 0-31,0 0-29,0 0-31,0 0-28,0 0-30,-1-15-30,2 7-26,0 3-206,4-6-579,-5 2 255</inkml:trace>
  <inkml:trace contextRef="#ctx0" brushRef="#br0" timeOffset="10334.0618">18409 3737 112,'0'0'169,"5"-4"-15,0 3-12,5-4-7,1 3-6,0 0-8,3 0-5,-1-2-13,6 3-5,-2 1-5,2-3-5,-1 3 1,1 0-5,0 0-5,-1 0-4,3 0-5,0 0-8,-3 0-3,3 0-5,-1 3-3,-6-2-6,4 3-3,-5-2-3,1 2-2,-1-4 0,-1 6 0,0-5-3,1 4 2,-2-1 0,1 3 1,-1-3-9,-2 1-1,-1 0 2,0-1 1,0 2 0,1-2-5,-1 3-1,-3-1 9,3-1-12,-1 1-6,2 1 4,-2-3 2,-2 3-6,5 1 3,-2-2-2,-4 0-1,1 0-1,0-1 3,0 4 1,-4-3-2,3-1 1,-4 4 0,0-5-2,0 4 0,3 0 0,-2-2 0,-1 1 0,1 3-4,-1-5 4,0 2-2,0 1-2,-1-2 3,1 2-1,0-3-2,-1 3-2,-2-3 4,2 2-3,-2 1-2,2-2 0,-3 1 3,3 3-1,-7-2 0,6 1 6,-5-1-3,6 3 0,-3-1 2,-4-2 1,2 0-2,1 1-1,1-1-1,-5-1 0,0 0 0,4 0-1,-4 1-2,4-4 1,-1 3-1,-2-2 0,2-1 1,-5 1-1,1 0 0,1 1 4,3-1-1,-3-1 5,-1-2-3,-3 2 2,3 2-4,-2-2 3,-2-1-5,-1 0 4,7 4 0,-3-5 3,-9 2-1,4 0-4,1 0 1,-3 1 0,2-1-2,-1-1 1,0 0-3,0-1-2,2 0 1,3 1-2,0-1 1,-1 0 0,0-2-10,0 3-7,1-3-11,1 0-12,1 0-18,-1 0-16,4 0-18,-2-3-16,9 3-30,-11 0-29,11 0-43,-5-2-45,1 0-176,4 2-460,-2-5 204</inkml:trace>
  <inkml:trace contextRef="#ctx0" brushRef="#br0" timeOffset="11341.6649">20374 3752 98,'0'0'167,"0"0"-5,0 0-15,0 0-15,0 0-6,0 0-4,0 0-2,24-3-2,-13-1-12,-1 4 6,4-2-14,0 1 1,4 1 0,0 0-9,1-3-6,-2 2-8,3-3-2,1 3-11,-1 0-5,1-1-5,-2-1-4,1 3-10,3-2-3,-5 0-1,0 2 0,1-2 5,0-2-1,1 3-8,-5-2-10,-1 3-14,-3 0-7,0-3-8,-2 1-3,-2 3-14,-7-1-6,8-1-9,-8 1-13,6 0-18,-6 0-19,0 0-17,0 0-14,0 0-13,0 0-17,-27 1-1,16 0-105,-8 1-279,-2-2 123</inkml:trace>
  <inkml:trace contextRef="#ctx0" brushRef="#br0" timeOffset="11892.1142">20376 3747 167,'0'0'165,"0"0"-20,0 0-9,0 0-9,0 0-4,0 0-14,-8 2-3,8-2-1,0 6-6,0-6-2,0 4-9,0-4-4,1 5 1,-1-1 2,0 4 4,3-3 6,-3 2-8,2-1-4,-2 2-2,0 1-7,2 0 4,0 1-3,-2 0-5,2-1-3,-2 2 6,3-1 1,-1 0 0,3-1 4,-5 3-3,0-1-3,4 0-3,-3 4 10,-1-3 5,1 0-8,2 0-8,-3 1-7,7 0 1,-9 4 5,4-1 1,0 0-7,-1-5 4,3 2 2,-2-1-1,3 5-6,-1-3-1,0 2-6,1-3 3,-2-2-2,3 4 0,-1-3-18,-2 0 13,6-3-4,-3 1-5,-1 0 6,0 0-19,2-2 12,-1 0 7,-1-1 0,3 0 3,-2-1 1,2-1 1,-3-1-4,3-1 0,2-1 1,0 2 7,2-3-15,1 0 0,0-1-1,0-1-6,6 0 2,-1 1 1,0-2-11,-1 0 0,3 0-6,-2-1-1,0 2 0,0-3-3,-2 2 2,-1 1-5,-2-2-1,0 1-3,-1 0 0,1 1-2,-2 0 1,-2 0 0,3-2-4,-5 2-2,1 1-3,-1 0-4,1-1-6,-8 1-7,13 0-12,-8 0 2,-5 0-10,8-1-19,-8 1-9,6 0-5,-6 0-17,4-2-29,-4 2-10,0 0-15,0 0-10,0 0-10,5-3-12,-5 3-20,0 0-19,0 0-29,0 0-28,0 0-21,0 0-212,-9-7-545,5 3 241</inkml:trace>
  <inkml:trace contextRef="#ctx0" brushRef="#br0" timeOffset="12256.3554">20460 4025 216,'0'0'223,"0"0"-4,0 0 7,0 0-21,0 0-11,27-3-14,-13 3-14,-5 0-13,12-1-8,-2 2-6,1-1-13,1 3-5,3-3-13,1 0-14,-2 0-8,-5 0-7,1 3-7,2-3-7,-7 0-9,-1 2-1,-3-2-7,1 0-10,-3 0-19,0 0-10,-2 2-19,-6-2-18,8-2-19,-8 2-20,7 0-25,-7 0-22,0 0-34,0 0-19,8 0-38,-8 0-156,0 0-391,3-2 173</inkml:trace>
  <inkml:trace contextRef="#ctx0" brushRef="#br0" timeOffset="13337.8097">11062 4741 84,'0'0'238,"-2"-4"-11,2 4-11,0 0-14,-4-3-12,4 3-15,0 0-8,0 0-14,0 0-8,0 0-2,0 0 4,0 0-1,0 0-3,-2 12 5,4-6-6,0 1-1,-2 2-3,0 1-3,-2 3-14,2 3-3,-2-2 22,-3 4-15,2 0-13,0 0-12,1-1 5,-2 0-11,0-1-8,2 1-16,-1 0 5,1-1-4,-1 0-13,2-3 7,0-2-8,-2-1-10,1 1 2,-1-1-2,3-3-8,-1 1-4,1-1 1,-1-1-5,1-1-4,-2 2-7,1-3 1,1-2-10,1 2 5,-1-4-4,0 8-15,0-5-15,0-3-20,0 5-9,0-5-13,0 4-16,0-4-17,0 0-14,0 5-13,0-5-22,0 0-21,0 0-26,0 0-36,0 0-28,0 0-25,-4-17-232,2 13-552,2-4 245</inkml:trace>
  <inkml:trace contextRef="#ctx0" brushRef="#br0" timeOffset="14121.6855">10826 4752 186,'-1'-3'216,"0"-1"-19,1-1-19,0 1-22,2 0-14,4-1-13,2-2-13,1 0-13,8-1-5,0 1-8,3-2-5,8 3-8,-2-3-6,0 3-9,3 1-4,0-1-7,-2 0-3,1 4-6,0-2 0,0 4-6,-7-3-5,-3 3-5,2 3 0,-4-3-3,3 2-1,-8 1-2,2-1-6,-2 3 0,-2-1-2,0-1 1,0 4-6,-5-4 1,1 4 2,-1 0-4,-4 0-2,0 3 4,0 0 0,-4-1-2,-4 3 1,1 3-1,-1-3 2,-2 3-4,0-3 0,-3 0-2,0 3-2,2-4 5,-2 0-2,-1 3 3,-2-2-4,4-2 1,-2 0 3,0 1-2,1-1-1,0-3 0,1 0 1,2-2-1,0 3-3,0-1 3,0-2-4,-1 1 2,2 0 0,1-2 0,0-2 2,1 3 2,2-2-1,-1 0-1,0-2 2,2 0 1,0 2-2,-1-1 3,5-2-1,0 0 5,-3 3 3,3-3-6,0 0-2,0 0 0,0 0 2,0 0-5,11-10 4,-5 7-3,4-1 4,2-2 0,2 2-4,-3-2 3,8 0-3,-1-1 3,1 1 3,4 2 1,-2-1 4,1 1-7,-1 1 1,6-2 1,-8 3-4,2 4 3,-1-2 0,-1 0-4,0 2 0,-2 1-2,-3 0 0,-1 1 2,0-2-1,-2 3-2,-2 1 6,1 0 3,-5-2 4,2 3 5,-3-1 1,0 2-1,-2-4 4,-1 4-3,-1 1 6,-1 0 4,0-1-1,-4 2-2,1-2-2,-2 0-3,0 0 5,-4 2-1,1-2-2,-2 3 6,-6-1-6,4 0-1,2-3 3,-6 2-6,-2 0 2,1-1 2,-2 0-1,-2 1 6,2-5-5,2 4 6,-3-3-3,1-1 2,-1 1-5,-2-4 2,4 1 0,1-2-3,-6 0 4,4 0-6,3-3 0,2 1-6,-2-1 5,1 2-4,4-3-3,-3 2 0,2 0-10,1-3-9,-2 3-8,4 0-18,1 2-17,-2-3-17,4 3-24,3-2-29,-5 1-29,3 0-45,2-3-42,2 2-238,-4-1-511,6 3 226</inkml:trace>
  <inkml:trace contextRef="#ctx0" brushRef="#br0" timeOffset="14999.8677">11499 5864 50,'2'-5'184,"-4"-2"-6,0 0-13,0 0 1,1 1-8,-2 1-14,-1-2-15,0 1-14,-1 2-11,-2 0-1,-1-1-2,-1 0-12,-1 5-4,1-3-7,-3 1-8,0 0-7,-4 1-11,-2 2 2,0 2-5,0 1-3,2-1-3,-3 6-2,-3-4 2,3 2-1,0 1-2,-3 0-6,-4 4 6,7-3 4,-4 3-9,-1 2 3,1-1 0,6-1-1,-6 1-2,8-2 4,-7 6 0,2 0-4,6-3 0,-2-1 4,5 1-6,-2 0 2,4-1-2,0 3-2,2-2-2,0-2 1,2-1-3,5 1-3,0 0 9,0 2-12,0-6 1,5 4-2,2 0-1,3 0-2,5-2 3,-1-1 3,5 2-2,6-1 1,2-2 2,3-3 1,0 0-1,4-3-2,-2 1-3,5-4 7,-3-1-12,-2 2 2,0 0-2,-1-2-8,-11-1 4,1 1 2,-2 0-4,-1-1 0,-4 3 0,-2-1 0,-2-2-7,-4 2-2,1-1-7,-1 1-16,-2 0-15,-4 1-17,6-1-26,-6 1-26,0 0-34,0 0-35,0 0-36,0 0-42,0 0-159,0 0-448,0 0 199</inkml:trace>
  <inkml:trace contextRef="#ctx0" brushRef="#br0" timeOffset="15772.5808">11137 6917 49,'0'-3'218,"0"3"-9,0-10-6,0 8-4,-1-3-2,-2 0-2,3 5-4,0-7-7,0 7-2,0-2-5,0 2-2,0-8-1,0 8-8,0 0-13,-1-3-2,1 3-14,0 0-3,0 0 4,0 0-24,0 0-7,0 0 4,0 0-1,0 0 3,-4 13-12,4-8-8,-4 6-2,4-1 7,0 0-8,0 3-6,-1-1-2,-2 2-11,2-2-7,1 5-5,-5 0-5,5-5-1,0 4-6,0 1-4,-1-2-2,1-3-3,-3 1-6,3-1-1,0-2-4,0 1-4,-1-3-4,2-2 1,-1 2-6,-1-2-8,1-2-15,-3 1-10,3 0-24,3-1-17,-3-4-23,-3 4-13,3-4-11,3 4-20,-3-4-16,0 0-15,0 0-23,4 3-32,-4-3-29,0 0-31,0 0-33,1-13-196,-2 6-543,-2 1 241</inkml:trace>
  <inkml:trace contextRef="#ctx0" brushRef="#br0" timeOffset="16186.0047">10903 6903 163,'0'0'203,"0"-4"-15,0 0-22,0-2-15,5 2-10,-1 2-5,1-1-4,8-3-7,-3 0-11,3 3-3,2-1-4,2-3-5,5 3-4,-1 0-5,7 0-6,0 0 2,2 3-10,3 0-5,-2-1-6,-2 2-4,3 2-5,0 3-3,0 0-7,-4-1-3,4 2-3,-5 3 1,-8-3-8,-1 6 1,-1-5 2,-1 5-4,-3 0-2,1 1-1,-4-1 0,-3-1 0,0 0 3,0 3-1,-5-2 6,2 1 1,-4 0-6,0-3-10,-2 2 5,-1 0-2,-1-2 1,-6 4-1,2 1-2,-4-1 2,0-1-2,-2-1-3,-3-1 9,2 2-12,-5-3-3,3 1 3,-10 3-1,-1-5-4,1 2-1,-3-4-2,1 1 4,-3-3-5,-1 2-4,1-3-2,4-3 0,-4 2-8,-2-2-13,3-1-10,0 0-13,5 4-8,4-4-19,4 0-21,0 1-15,2-1-21,5 0-18,2 0-45,0 0-33,4-1-220,0-3-475,3 2 211</inkml:trace>
  <inkml:trace contextRef="#ctx0" brushRef="#br0" timeOffset="16941.9631">10958 7782 37,'0'0'215,"0"0"-14,0 0-15,0 0-10,0 0-13,0 0-8,0 0-5,0 0-12,0 0-8,21-1-6,-15 1 0,9-2-5,-2 1-7,6-2-8,-2 2-1,3 0-7,3-3-12,4 2-2,1-1-11,-1 2-6,0-1-3,-7 2-11,1-4-1,-2 3-5,0-1-8,0 2-3,-5-1-9,-2 1-17,-2 0-8,-1-1-22,-3 1-17,3-2-12,-9 2-19,9 0-8,-9 0-11,4 3-6,-4-3-13,0 0-4,0 0-17,0 0-17,-9 8-4,1-8-22,-3 3-109,2-2-305,-5 1 134</inkml:trace>
  <inkml:trace contextRef="#ctx0" brushRef="#br0" timeOffset="17521.9449">10917 7836 30,'0'0'225,"0"0"-16,0 0-15,0 0-11,0 0-16,0 0-10,0 0-9,0 0-9,0 0-10,0 0-8,0 0-6,0 0-12,0 0-10,0 0-6,0 0-2,0 0-1,0 0-2,4 5 5,-4-1 3,0 3-4,0-2-1,0 1 0,0 3 0,0 1-6,0-2-3,0 2-3,0 3-2,0 2 5,-1 0-3,-2 0 0,3-1-9,-1 0 3,1-1-7,1-1 3,-1 2 5,4-2-1,-4 0-6,0 2-13,0-2 3,0-1 0,1 1-3,2 0-9,-2-2 3,-1 1 8,5-2-18,-5 2 7,0-2 0,2 1-10,-2-2-2,0 0-2,2 0 4,3 0-6,-5-2-4,3 0 3,-3 0-1,0-2-1,2 0-4,1 1-7,1 0 13,-3-1-10,3-1-8,-3 0 2,4 0-2,-2-1 11,-3-2-5,2 5-2,2-3 7,0-1 3,-4-1 0,9 2-4,-3-1 3,-1 0-1,-5-1-5,13 0 14,-4 0-14,3-1 2,-1 0-2,2-1-3,6 1 0,-2-2-2,2-1 5,0 2-4,0-3-2,-2 2-5,6 0 2,-4-2 1,-1 3 4,1-2-4,-2 1 0,-5 2-14,-1 0 1,0 0-26,-2-2-6,-3 3-21,-1 0-12,2-1-8,-7 1-9,10 0-7,-10 0-7,8-1-4,-8 1-14,5 0-6,-5 0-8,0 0-8,11 0-9,-11 0-8,7-2-16,-7 2-11,5-2-20,-5 2-28,1-3-168,-1 3-439,-1-5 195</inkml:trace>
  <inkml:trace contextRef="#ctx0" brushRef="#br0" timeOffset="17885.9735">10926 8090 169,'-9'0'268,"9"0"-20,0 0-15,-9 0-17,9 0-23,0 0-13,0 0-8,0 0 1,0 0-7,0 0-14,25-2-5,-10 0-11,5 2-14,1-1-8,1-1-6,7 0-11,0-1-5,3 3-12,0-3 0,-1 1-13,-1-2-22,0-1-2,-1 2-3,-1 0-3,-9 3 0,0-1-12,-3-2-1,-2 2-2,-5 0 0,-4 0-13,3 1-9,-8 0-6,10 0-11,-10 0-9,8-2-17,-8 2-16,0 0-26,0 0-31,0 0-39,0 0-57,0 0-255,0 0-505,0 0 223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4:11.54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12542 7841 164,'-6'-1'154,"6"1"-14,-4-4-13,4 4-16,0 0-9,-3-1-14,3 1-6,0 0-8,0 0-7,0 0-11,0 0 1,0 12 5,2-6-3,-1-1 0,1 2-4,0 1-5,2 1-5,-2 0-5,2 0-5,-1 2-2,0-3 1,-1 4-5,2-1-3,-1-1-1,0 0-3,2 0 2,-1 0-3,-1 1 1,-1-5-10,1 2 4,-1 0-1,1 0-1,0-2 3,1 1 0,-2-2-2,1 0 1,-1 0-4,3-2 3,-4 0 7,5-2 11,0 2-1,4-6 1,4 1 3,-2-2-1,8-3-6,1-2 1,3-3-1,8-4-3,-4 1-6,3-1-4,-1-4 3,15-4-3,-12 5 0,0 0-4,12-6 3,-13 7 0,1-2-6,2 2 4,-3 0 1,-3 3-4,-1-1-2,-3 5 3,-3-2-4,-4 4-2,-3-1 3,-3 3-1,-3 2 0,4 1-2,-7 1 0,1-2-3,-2 2 1,0 2 2,-1-3 1,1 4-1,0-1-2,-5 1 0,5-3-1,-5 3 0,0 0-9,7 0-5,-7 0-7,0 0-9,4 4-9,-4-4-17,2 4-19,-2-4-15,0 0-24,0 6-16,5-4-17,-4 2-29,1-2-112,-2-2-308,3 3 137</inkml:trace>
  <inkml:trace contextRef="#ctx0" brushRef="#br0" timeOffset="952.225">14251 8101 95,'0'0'154,"0"0"-11,0 0-3,0 0-5,0 0-11,0 0-9,0-4-8,0 4-3,0 0-2,0 0-9,0 0-3,0 0-9,0 0-5,0 0-4,0 0-10,0 0-4,0 0-3,0 0-7,0 0-5,0 0-3,0 0-5,0 0-3,0 0-5,0 0-2,0 0-1,0 0 1,0 0 0,-3 13-1,5-9 3,-2 2-4,0 0-1,1 3 0,-1 0 2,0 3 0,0-4-2,1 0 0,-1 1-3,2 0-1,0 0 0,-2 0-5,3 1 3,-3-3-6,2 0 3,0 1-2,-1-2 0,0 0-5,0 0 0,-1-1 2,4 1-3,-3-1 0,-1-2 2,2 1-1,-2-4 1,1 5 1,0-1-4,-1-4 1,3 4 6,-3-4 4,6 0 2,-6 0-3,14-8 1,-4 4-4,5-4-1,1-4 1,0 2-4,1-2 2,8-3 1,0-2-6,-1 1 0,2 1 2,-1-4-2,0 1 2,0 0-5,-3 0-1,5-2-6,-3 1 4,2 0-2,-2 0-1,-3 0 5,3 0-2,-1 2 0,0-1 0,-3 0-2,2 1 1,1 0 2,-6 5 3,-2-1-3,3-1 7,-1 4 1,-7 2-5,0 2 1,-2-2 2,-1 1 0,0 4-3,-1-1 0,-2 0-1,0 1 2,0 0-3,-2 2 4,1-3-5,-3 4-2,4-2 2,-4 2-4,0 0-9,3-3-8,-3 3-18,0 0-14,0 0-21,0 0-15,0 0-20,0 0-29,0 0-23,0 0-170,0 0-357,0 0 158</inkml:trace>
  <inkml:trace contextRef="#ctx0" brushRef="#br0" timeOffset="3270.9935">16361 8070 112,'0'0'159,"0"0"-11,0 0-6,0 0-6,0 0-15,0 0 4,0 0-12,0 0-4,-7-1-9,7 1-11,0 0-5,0 0-13,0 0-4,0 0-10,0 0-3,0 0 1,3 10-1,-3-10-10,1 7 10,2 0 8,-2 0 0,-1 1-8,3 1-6,-3 0-4,2 1-3,-1 0-5,-1 1-1,0 0-4,0 0-3,3 1-4,-2-1-1,-1-2-4,4-2 0,-1 0 0,-2 0-3,0 1-2,2-3-4,-3-2 2,4 2-1,-2-1-1,0 0-2,4-1-1,-2 0 0,-1-1 3,3-1 2,-6-1 2,10-1 0,-3 0-5,4-5 5,0 1-3,2-4 1,2-1 4,8-7-4,-2-1-2,-1-3-1,6 3 5,1-5-5,-3 1 8,3-1-6,1 1 3,0-3-2,1 0 4,8-8-4,-11 12-2,2 0 0,-4 0 0,3 0-3,1 4 1,-3-3 0,0 6-2,-10 1 1,3 1-1,-1 2-2,-3 1 3,-4 3-6,2 0 3,-6 2 0,1 0-1,-2 1-1,0 0-3,-2 1 5,0 0-2,0-1-3,-3 3 0,3-4-4,-3 4-4,3-1-8,-3 1 0,4-3-4,-4 3-7,0 0-9,2-3-3,-2 3-8,0 0-12,0 0-9,0 0-12,0 0-8,0 0-14,0 0-22,8 6-5,-8-6-12,4 4-27,-3-1-113,-1-3-306,3 4 135</inkml:trace>
  <inkml:trace contextRef="#ctx0" brushRef="#br0" timeOffset="4091.9636">17980 8053 67,'0'0'168,"0"0"-12,-3-4-10,3 4-2,0 0-12,0 0-5,0 0-13,0 0-7,0 0-9,0 0-9,0 0-6,0 0-8,0 0-5,0 0-5,0 0-3,0 0-4,0 0-2,3 12 1,-2-6-8,2 0 1,-1 0-2,-1 1-1,2 2 0,1 0-8,-2 1-2,2 0-6,-4-1 2,4 1-3,-3 0 4,3-3 1,-2 1-4,3 1 1,-3-4-4,1 0-2,-1 0-3,0 0-5,1 1 3,2-2 2,-3 0 6,1-1 7,3-1 1,0 0-1,-1 0-2,5-4-1,2 0 4,3-3-1,6 0-4,-1-4 3,7-3 0,4-5-5,-1 0-1,15-5-1,-2-5-4,2 3-1,-3-1-1,0 0-4,2-4-2,2 4-1,-13 5 2,-2 2 1,2-2-5,0 3-4,-1-4 3,-4 3-3,2-1-4,-5 5 1,1-1 4,-8 5-2,1 1-4,-4-2 1,-2 2-1,-1 2-2,0 2-2,-6 0 6,4-1-2,-4 2-2,-1 3 1,1-4-1,-3 2-6,2 1-6,-1-1-11,-4 3-9,5-4-12,-5 3-13,0 1-20,0 0-18,0 0-35,0 0-24,9-2-33,-9 2-28,0 0-166,0 0-410,0 0 181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19:05.50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3520 4342 93,'0'0'142,"0"0"-3,-3-5-4,3 5-8,0 0-2,0 0-8,0-5-10,0 5-1,0 0-4,-1-4-3,1 4-6,-3-4-2,3 4-2,3-6-4,-3 6 0,0 0-4,-3-5-5,3 5-3,0 0 0,0-4-5,0 4-1,-1-3 0,1 3-3,0 0-1,0 0-5,-1-7-2,1 7-3,0 0-7,0-4 1,0 4-5,-4-4 3,4 4 3,-3-3-4,3 3-1,-1-4 1,-3 2-3,4 2-1,-5-5-6,5 5-2,-3-5-2,0 3-5,3 2-3,-4-4 3,0 1-3,0 1 1,4 2-2,-6-4 0,6 4 2,-4-2-3,-1 0-3,4-1 2,1 3-3,-7-6-5,4 4 1,-1-1-2,4 3 3,-7-4-3,5 3 5,2 1-2,-9-4-3,6 0-2,1 2-5,2 2 6,-7-6 4,2 6 2,0-1 0,1-2-1,4 3-1,-9-3-3,3 1 11,6 2-8,-5-2-1,1-1-3,4 3-1,-11-3 1,7 2-4,-1 0 0,-2-1-1,7 2 1,-9-1 3,3 0 1,6 1 0,-5-3 2,5 3-1,-8 0-3,8 0 0,-9 0-1,9 0 0,-11 0-4,4 0 2,7 0-3,-11 0 2,11 0-1,-13 0-2,4 3 3,4-3-1,-2 0-1,-1 1 1,0-1-2,8 0 1,-13 1 2,6 1 0,0-1-1,1 0-2,-1 0-1,1 1 4,-2 1-2,0-1-2,2-2 1,0 0 0,-1 2 6,7-2 0,-10 1-6,5 0 0,1 0-4,4-1 4,-11 2-1,7-1 2,4-1-6,-9 1 5,5-1-2,4 0 1,-9 3-1,3-1 2,3 0-1,-2 0 2,0-1-1,1 2 0,-5 0-1,4-2 1,0 2-4,1-2 6,-2 1-1,3 0 6,-4 0-4,2 1-3,-1-1 0,2 3-3,-1-4 0,3 1 2,-3 1 2,0-1-1,-2-1-1,2 3 3,1 0-2,0-2-4,0 1 5,-2-1-2,1 1 7,0 1-6,1-1 0,-1 0 3,0 0-6,-4 1 6,6-3-6,-3 2 4,1 1-3,0 0 0,-4 1 5,5-1-3,-2 1 2,2 0-4,-3-2-3,2 1 5,-1 1 0,3 0-2,-2-1 1,1 0 4,1 3-5,-3-3 1,3 1 4,-1-2 2,0 1-8,0-1 3,0 2 0,0-2 0,3 2 0,-3-1-2,0 1 1,1-1-1,-4 3 4,4 0-4,-1-1 1,0-1 1,1 2-2,-1-1 8,-1 2-5,0 0-1,1-3-1,1 2 1,0-2-2,-1 4 4,2-1 3,-1-2-7,2 0 4,-1 0-5,0-1 2,0 3-2,-1-1 4,0 1 0,-1-3-1,3 2 0,-3-2 1,2 1 1,0 1 0,0-3-5,-2 3 1,3-2 4,-2 0 0,2 2 2,-4 0-1,4 0-1,-2-1-2,2 0 2,0-1 2,-2 2-1,2-2-6,1 2 3,0-2 2,-3 0-1,3 3-1,0-4 0,-1 4 0,1-3 1,-4-1 2,4 5 5,0-3-11,0-1 0,0 1 0,0 0 1,0-2 1,-1 4-1,2-3 2,-1 3 4,0 0-5,0 0 5,0 1-5,4-1 3,-4 2 0,0-3-1,1-1 1,-1 2-4,0-1 7,3-2-4,-2 2 1,2 1 1,-1-3-3,-2 2-2,0 0 0,3 0 5,-2-1-3,2 0 0,0 2 6,0-3-5,-2 3 3,1-2 0,1 1-4,0-2 2,-2 2 3,2-2-2,-3 3-3,0-1 4,3-2-2,-1 1 1,-1-2 3,2 2-6,-2 0 2,-1-2 1,3 1 2,0 3 0,-2-4-1,2 1 0,0 2 0,-1-3-3,1-1 2,-1 4 1,2-3-5,-3 0 2,2 3 1,-1-2 1,2-3-1,-1 3-2,-1-1 4,1 1-3,-2-2 5,2 2-5,-1 1 1,2 0 10,0-1 2,-1-2 0,-2 4-3,5-4-2,-3 1 2,-1 0-8,2 2 2,-3-4 3,2 3-7,0-1 6,-1-1-3,2 2-2,-2-1 2,2 0 3,0-2 0,-1 3 1,1 0 2,-1-1-3,1 1-5,0-2 3,0 2 5,1-4-2,-1 5-1,1-1 1,-1-1 6,0 1 2,1 0 2,0-3-1,1 1-6,2 0-6,-3 1 12,1 1-6,0-2 13,2 2-12,-2-1-3,0-1-1,0 1 7,1 0-6,-2 0-1,1 1-1,-2-1-1,4-3 6,-3 3-9,2-1 3,-1-1 2,0 3 5,-2-3-6,2 3 3,1-3 1,-2 0-7,1 1 10,-1 0 0,0-1 8,4 2-6,-5 1-3,0-4 0,-4-1 1,10 5-4,-1-3 2,-4 2-6,3-1 5,-3-1-1,-1 1 6,-4-3-3,13 4-2,-7-3 0,-6-1-1,13 3-1,-8-3 2,-5 0-7,13 1 7,-13-1-8,15 0 16,-15 0-16,15 4-8,-15-4 13,15-1-2,-8 1-4,-7 0 6,14 0-7,-4 0 5,-1 0-3,-9 0 9,13-2 0,-4 1-1,-9 1 2,14-1 1,-7 1-12,0-1 3,2-2-1,-3 1-2,2-3 1,0 3-8,2-2 8,-5 4 0,2-3 2,-2-2-6,6 2 2,-5 2 4,1-3-4,2 3 2,-1-2-3,-1 1 13,1 0-12,-2-1-13,2 0 15,0 1-3,-2 0 0,0-1-3,-6 3 9,11-2-11,-5-1 11,0 1-4,2 0 0,-4-1-1,2-1 1,-6 4-3,9-2 5,-9 2-7,9-5 9,-5 2-5,1 0-4,1-1 6,1 2-3,-1-3 2,2 2-2,-2 0-1,-2-1 3,4-1-3,-4 2-1,0-1-5,2 1 10,-1-1 0,0 1-2,-1-2 4,1 2 2,-1-1-7,1 1-1,-1-2 3,3 2 3,-1-1 2,-3-1-7,1 1 4,3 0-3,-3 3-1,1-4 2,-2 0 4,1 3 0,0-2-1,0 0 2,0 4-3,0-5 5,0 0-9,0 1 1,-1 0 7,2-2-8,-1 1 2,0 3 4,-1-1-23,-1-2 25,3 1 0,0 1-1,-4 1 1,2-1 0,-2-1-9,3 1 5,0-2-1,-2 0 3,1 2 15,1 1-18,1-2 0,-5-1 1,5 1 6,-4 1 0,1-2-4,0 0-1,2 1 0,-3-1 1,2-1 2,-3 3-12,4-1 8,-3-1 1,3 1 1,-4-1-3,5 0 3,-4 0 0,-1 3 2,3-1 2,-2-1-6,-1-2 3,4 2 3,-4 0-5,4-3 1,-3 3 0,1-1-4,-2 0 5,2 1-7,-2 0 0,0-1-3,3-1 3,-2 2 3,0 1-6,-1-1 8,0 4-6,0-6 3,4 1-3,-4 1 2,0 4 10,0-6-11,0 2-2,0-1 4,4 1 3,-4 1-2,0 3 4,1-8-2,-2 6 3,1 2-8,1-8 3,-1 8-1,0-8 1,0 7-3,0-4 9,0 0 2,1 1-11,-1 4 3,-1-6-4,1 2 2,0-1-3,0 5 0,0-8 0,0 4 8,1 2-6,-1 2-12,0-7 15,0 7 0,0-6-4,0 6-9,-1-4 15,1 4-2,-1-5-2,1 5 1,0-7 2,0 7 1,0-5-5,-4 2 11,4-2-11,0 5-2,0-7 1,0 2 6,0 0-5,0 3-4,0 2 4,0-9 2,0 5 1,0 0-20,0 4 19,0-11-4,-4 7 2,4 0 2,0 4-1,0-5-1,0 0 2,0 5-4,0-5 1,0 5 3,-1-5-2,0 0 1,1 5-1,-3-2-3,3 2 3,0 0-2,-2-4 7,2 4-2,0 0-6,-2-4 5,2 4-1,0 0 0,0-8-5,0 8 3,-1-5 2,-2 2-2,3 3 5,-1-7-2,1 2-4,0 5 2,-1-7 3,1 4-5,-3-1 0,3 4 3,0-5-4,0 0 6,0 5-5,-1-4 2,-2 0 2,3 4 1,0-4-3,0 4 0,-4-4 3,4 4 3,-2-5-6,2 5-21,0-6 11,0 2 9,0 4 4,-4-5 3,4 2-6,-1-1 1,1 4 4,-4-4-2,4 4-6,-3-6 3,3 3-2,0 3 11,-1-5-5,1 5 4,0-4-12,-1-1 11,1 5-4,-3-3 3,3 3-9,-2-4-3,2 4 7,-2-3-5,2 3 1,-1-5-1,1 5 4,0-5 2,0 5-2,-2-3-3,2 3-1,0 0 2,-2-4 2,2 4 11,0-7-12,0 7 9,-1-3-14,1 3 6,0 0-15,-4-3 13,4 3-2,0 0 5,0 0 1,0 0-2,0 0-2,-1-5 2,-2 1 0,3 4 3,0-4-11,0 4 0,-1-4 12,1 4-6,0 0 6,-3-4-6,3 4-3,0 0 1,-1-5-12,1 5 19,-1-2-1,1 2-1,-4-5 1,4 5-2,0-2 3,0 2-1,0 0 3,0 0-4,-4-5-2,4 5 2,0 0-2,0 0 0,-1-3 4,1 3-1,-4-4 1,4 4-3,-2-4-1,2 4-6,-3-4 8,3 4 3,-4-3-6,4 3 4,0 0-5,-5-3 2,5 3 0,-2-3 0,2 3 1,0 0 1,-6-3-2,6 3 2,-1-2 3,1 2-8,-5-5 7,5 5-3,-4-4 0,4 4-12,-5-2 13,3-1 4,2 3-5,-4-4 5,4 4-4,-5-2 0,5 2 1,0 0-1,0 0 0,-5-2 0,5 2-3,-4-3-14,4 3 19,-4-2-3,4 2 3,-4-5-6,4 5 3,-5-2 2,5 2-1,-3-4 0,3 4 2,-3-3-3,3 3-2,0 0 3,-6-3 3,6 3-5,-2-2 0,2 2-1,0 0 3,-4-3 4,4 3-3,0 0 0,-4-3 1,4 3-6,0 0 1,-3-5-7,3 5-2,-3-4 5,3 4 2,-5-4 11,4 1-3,-2 0-8,-1-1 0,1 1 3,1 0 5,-2-1-3,4 4 0,-6-8 5,1 4-7,0 1 6,2-4-7,-2 5 2,1-5-5,-1 2 1,-3 0-2,3-1-15,-3 1-23,2 0-18,-4-1-24,2 1-23,-1 0-1,0 1-27,-5-2-18,4 3-31,-3-1-50,0 2-24,1-1-28,-2 1-43,-8 0-175,6-1-549,3 4 243</inkml:trace>
  <inkml:trace contextRef="#ctx0" brushRef="#br0" timeOffset="1399.5248">3065 4645 133,'0'0'164,"0"0"-8,0 0-4,0 0-9,0 0-6,0 0-12,0 0-1,0 0-6,0 0-7,-10-3-5,10 3-7,0 0-1,0 0-9,0 0 1,0 0-6,0 0-8,0 0-3,0 0-3,0 0 12,0 0-8,-3 3-5,3-3-3,0 0-7,0 0-5,0 0-5,0 0-4,-4 4-2,4-4-5,-1 2 2,1-2 6,-1 8 3,-1-3 0,4 2-6,-4-3 7,1 5 1,1-5-7,0 5 0,0 0 0,0 2 3,-2-3-2,0 2-8,-1 1 0,3 0 6,0 1-1,0-1 1,0 1-3,0-2-2,0 4 6,2 1 6,-2 1-9,0-6 4,0 5-5,0-5 2,0 3 5,0-2-4,0-1-10,0-1 2,1 2-14,-1-5-5,0 3 11,0-1-4,0 0-1,0-1-4,0-2-5,0 2 4,0-2-3,0 2 0,0-2-3,0-1-8,-1-1 9,1 4 1,1-4-1,-1 0-6,0 1 6,2 0 1,-2-4-9,2 4-7,-1-2 8,-1-2 3,0 0-3,0 5 1,0-5 0,0 0-4,-1 6-2,1-6 6,0 0 5,0 0-13,3 3 5,-3-3-4,0 0 4,0 0-6,0 0-6,0 0-20,0 0-4,0 0-15,0 0-19,0 0-16,0 0-15,0 0-19,0 0-22,0 0-23,0 0-25,0 0-29,0 0-14,0 0-35,0 0-171,0 0-472,0 0 209</inkml:trace>
  <inkml:trace contextRef="#ctx0" brushRef="#br0" timeOffset="2842.0645">2997 4705 17,'0'0'121,"0"0"-6,-5-2-11,5 2-8,-1-3-1,1 3-6,-1-4-6,1 4 2,0 0-9,0-7 3,0 7 0,-2-3 0,2 3 5,-1-5 0,1 5-2,0-6 1,0 6 0,3-4 2,-2 1-7,0 1-4,2-3-8,-1 1-8,0-1-2,1 2-6,0-1-3,2 1-6,-1-2 2,0 1-2,-1-1-6,3 2 0,-1-2-3,1-2-5,-1 3 7,2 2-11,2-3-6,-2 2 0,3-1 0,-1-2-3,0 1-4,0 1 5,0 1-2,3-1-4,-6 2-4,6-2-1,-3 1 2,1 0-1,0 2 6,-4-2-5,1 1-3,2 0-1,1-1 2,-2 5 1,4-4-3,-5 2 5,0 0-5,1 0-1,-8 0 1,15-2 0,-7 4-1,-3-2-1,4 2-1,-4-2 2,-1 1-1,1 1 0,-1-1 5,-4-1-4,9 2-1,-4 0-3,-5-2 3,5 2-3,-1 1 3,0-1 0,-3 3 0,3-4 0,-4-1 0,4 5-3,-4-1 2,5-2 2,-4 1-3,-1-3 2,2 5 1,0-2-1,-2-3-2,0 7 3,-2-3-2,2-4 4,-2 5-3,2 0 0,-1-2 1,-3 1 1,3 1-1,-2-3 2,1 2 4,-1 2 1,-2-4 0,1 5-2,-1-2 4,0 0-2,-1-1 2,-1 1 2,2 1 2,1 0 1,-1-1 2,0-2-3,0 4-2,-4-2-2,4-2 0,-2 1 0,1 0 1,0 2-3,-2-1 2,-1 0 0,0 0-3,-1-2 3,3 3-3,-3 2-3,1-5 2,2 2-1,-2 1 3,0-1-4,4 0 2,-3 0-2,0-1 0,2 0-2,1 1 2,-3-1 1,3-2 2,1 2 0,-1 0-6,-1-2 1,2 2 0,1-1 0,2 1 2,-4-1-3,1 0-3,1-2 1,3-1 7,-7 5-7,7-5 2,-4 3-2,0-1 4,4-2-4,-5 3 2,5-3-1,0 0 1,0 1 1,0-1 0,0 0 1,0 0-2,0 0 1,-6 2-1,6-2 1,0 0 0,0 0-2,0 0 11,0 0-10,0 0 2,0 0 0,0 0-1,0 0 1,0 0 2,0 0-3,0 0 3,0 0-3,0 0 6,0 0-4,0 0-3,0 0 3,0 0-3,0 0 2,0 0 2,0 0-1,0 0 0,13-5 2,-7 4 3,0-1-2,2 0 1,2-3-1,0 3 2,2-1-1,-3 0-1,1 2 0,-1-2-2,4 1 1,-3-1-3,4 1 0,-4 0 1,2-1-2,-1 2-2,1 0 2,-1-2 1,0 2-4,-4 1 2,3 0 6,-1 0-7,-3 0 1,1 0-2,2 0 3,-5 1-4,4-1 2,-2 4-1,-1-4 1,1 1 3,-3 2-4,5-1 2,-6 0-2,2 1 3,3 1 0,-4-2-2,3 1 0,0 1-1,-5 2 2,6-1-2,-5-2 1,2 3 0,0-1 1,-1 0-1,-1 0 2,0 2-2,1-2 0,-3 1 3,4 0 0,-3 0-3,0-1 4,2 1-4,-3 0-1,0 0 1,0 0 1,0 0-2,0-1 2,3 0-2,-3 0 1,0 0 3,-3-1-3,3 2 2,0-2 1,-1 1-2,-2 2 2,1-3-1,-2 5 1,0-2-1,1-3-2,-2 1-1,-1 0 1,1 0 6,1 2-3,-4-1 1,3 0-3,-5-1 1,1 1 0,1-1-2,0-1 0,-2-1 6,4 1-4,-2-3 1,-1 3 1,2-2 3,-2 1 0,0-1-1,-3 0-1,1 1 1,-1-2 1,3 0 2,0-1 3,-1 3-4,-1-3 1,0 0-5,0 0 3,-2 0-2,4 0 5,-1-3 0,0 3 10,2 0-3,-5-1-3,7 1 0,-2-1 6,0-2 3,1 2-4,-1-2-1,-1 3 3,2-3-6,-5 1-2,3 0-2,1 1 1,1 0 0,-1-2-2,2 3-1,-1-2-3,1 0-1,0 0-2,-2 0 2,8 2 1,-10-2 3,6 0-1,4 2-5,-12-1-2,9-1-13,-1-1-14,4 3-13,-9-2-19,9 2-24,-3 0-23,3 0-30,-6-3-37,6 3-39,0 0-47,-2-7-147,2 7-437,3-6 193</inkml:trace>
  <inkml:trace contextRef="#ctx0" brushRef="#br0" timeOffset="5536.0276">3837 4825 56,'0'0'146,"0"0"-13,-5 1-10,5-1-1,0 0-13,0 0-10,0 0-12,0 0-2,0 0-9,0 0-9,0 0-1,0 0-8,0 0-4,0 0 2,0 0-3,0 0 3,11 5-1,-6-3-4,2-2 1,1 0 6,-8 0-3,19 0-1,-2-3 6,5 3 6,-4 0-4,5-2-1,0-1-3,5 2-2,7 1 1,-4-3-2,1 3-2,2 0-1,-1-2-4,3 1 2,0 2-3,1 1-3,2-2-2,-3-3-2,2 4-4,3-1-2,-4 2-4,2-2 1,-4 3-3,1-3 2,1 1-1,2 0-8,-5 1 1,-2-2-4,0 0-2,1 3-1,-1 0-3,4-1 2,-9 0-1,1-2 4,-7 0-9,0 0 4,1 0-4,-4 0 2,-2 0-3,-3 0-1,-3 0 0,3 1-1,-7-2 1,7 1 0,-5 0-2,-2 0-1,-2 0 1,-4 0 0,9 0 3,-9 0-4,9 0 1,-9 0 1,0 0-1,9 0-2,-9 0 1,0 0-1,4-2-1,-4 2 4,0 0 3,0 0-5,0 0 1,0 0-2,4-2 1,-4 2-3,0 0-1,-4-8 7,4 8-4,0 0-1,4-5-3,-4 5 2,0 0 0,-4-5 0,4 1-3,0 4-1,-2-5-1,1 0 1,1 5-2,-5-5 0,3 3 3,0-1-2,1-1 1,0 0 0,-2 0-3,-2 2 2,1-1-1,2-1 0,-2 1 0,1-2 0,-2 3 1,5-2 0,-4 1 2,3 0-1,-3 1-1,4 2 6,-2-8-4,-1 4 0,3 4 0,-4-3-2,4 3 3,-4-3 1,4 3-2,-5-6-1,5 6 2,-4-1 0,4 1-1,0 0 1,-1-2 4,1 2-5,0 0 1,0 0 1,-4-4-6,4 4 3,0 0 0,0 0-3,0 0 4,0 0-1,0 0 2,-1 16 2,2-14 3,-2 4 3,1 1-2,0-2 0,0 2 2,0 3 7,0 1 2,0-1-3,0 0 1,1 0 2,-1-1-2,0 5-2,0-4-1,0 0 0,0-1 0,1 0 1,-1 2-1,0-4-3,3 0 1,-3-2-2,0 1-2,0-2 0,1 2 0,3-2-1,-4-2 3,0-2-2,0 7 1,0-4 1,0-3-3,0 0 2,0 6 2,0-6-2,0 0 5,0 0-1,0 0 5,0 0 1,0 0 1,0 0-5,0 0 3,0 0-2,0 0-1,0 0 0,0-13 0,0 6-2,-1-1 0,2 2-4,-1-5 1,0 0-1,-4 1-1,4-1-5,0-1 4,-1-2-5,5 4 7,-4 0-3,1-1-4,-1-1 2,-1 3 0,1-2 0,-3 2-1,3 2 2,0 0 1,-1 1 1,1 1-3,0-1 0,0 2 0,0-2 1,0 3 0,0 3-1,-3-7 0,6 3-1,-3 4 0,-4-5 2,4 5-1,0 0 1,0 0-4,0 0-1,4-6 2,-4 6 0,0 0-3,0 0 2,0 0-2,0 0 1,0 0-1,0 0 2,0 0-2,0 0 0,0 0 5,10 8-2,-6-3-1,0-1 2,5 0 3,-4 0 0,0 5-1,2-6 0,-1 3-2,4 1 3,-1-3 1,-1 3-4,2 0 0,-1-1 4,1 0-2,0 1-1,1 1 0,0-2 4,1-2-3,-1 3 0,-2 0 3,1-2-4,-1 2 3,2-2-2,0 0 3,-6 0-4,4-3-2,-4 2 3,-1-1 3,2-1-7,1-2 4,-5 5 1,2-3 1,-4-2-1,4 3-1,-1-2-1,-3-1 0,2 3-3,-2-3-1,0 0 4,4 2-1,-4-2 2,0 4 0,0-4 1,0 0 3,-5 5 2,5-5 0,-5 5 0,1-1 0,-5-3 1,5 2 3,-2 1-3,-2-1 4,-1 2-1,-5-1-3,5 1 0,-1-1-2,3 0 0,-4 0 0,-1-2 1,1 3 0,1-2-1,1 1-1,1-1-7,-1 1-9,2 0-10,1 0-13,-5-2-11,6 0-11,-2 0-18,1 2-15,2 0-23,-1-4-20,-1 3-28,3-1-30,3-2-30,-5 3-176,5-3-429,-4 4 189</inkml:trace>
  <inkml:trace contextRef="#ctx0" brushRef="#br0" timeOffset="10019.7574">6037 4146 81,'-3'-3'118,"3"3"-3,0 0-15,0 0-1,-4-2-2,4 2-7,0 0-2,-4-3 8,4 3-2,-3-4-4,3 4 3,0 0-7,-5-2 4,5 2-17,-4-3-5,-1 2-2,5 1-2,-5-4 6,5 4-2,-6-2-5,6 2-7,-6-2-1,3-1-7,3 3-3,-9-3-8,5 2-1,4 1-2,-8-2 2,3 1-7,5 1-1,-9-1 0,0-1-3,9 2-2,-9 2-1,4-4 1,5 2 0,-13 2-1,13-2-1,-10 0 2,5 0-3,-1 0-3,6 0 4,-14 1 2,8-1-4,1 1-3,5-1 2,-10 1-2,4 0 0,-1 0-3,1-1 3,1 3 3,-2-2-1,1 1-1,0-1-2,-1 1-1,3-1 7,-2 3-7,0-3-2,2 2-1,-3-1 1,1-2 2,2 4-3,-1-3-1,-1 1 2,2 0-4,0 1 4,-1 0-3,0-1-3,-4 3 2,4-3 1,1 3 0,-1-2-1,-2-1 2,2 2 0,0 2-1,4-4 1,-7 1-1,1 1 1,0-2-2,1 4-1,-1-2-1,1-2 1,2 1 1,-1 2-4,1-2 0,-3 1 0,4-2 2,-2 1 0,0 2-1,2 0 2,-1-2-3,-2 1-1,0-1 1,3 0 0,-1 1 0,0 1 1,-1-3 0,1 1-2,1 2 1,-2 0 0,1 0 2,0-1-5,0 1 3,1-1 3,-4 1-4,5-1 4,-1 1-5,-5 1 3,7-1 3,-5 1 1,4 0-4,-2 1 0,-1-4-1,4 2 0,-2 2 1,-3-3-3,5 1 4,-2 0 0,-2 2 3,4-2-5,-2 0 1,-3 0-1,3 0-2,2 1 1,-3-1-2,0 0 3,0 1 5,3 0-5,-3 1 2,0 1-2,2-2 2,-2 0-1,1-1 1,2 2-2,-5-2 0,6-2-1,-4 2-1,4 0 2,-2 2-4,0-2 0,0 0 4,0 2-3,1-1 4,-2 0-1,2 3-3,1-4 1,-4 3 0,3-3-1,0-1 0,1 1 1,-2 2 0,0-4 0,2 2-1,-3 2 2,2-2 0,0 2-1,-2 0-2,3-4 0,0 2 1,0 2 4,-1 0-8,-1-2 4,0 0 1,1 2-2,1-2 5,0 1-2,-1 1-1,1-3-1,-2 2-1,2 0 3,0 1-2,-1 0-1,1-4 4,-1 4 0,0-2-2,1 0 2,-2 2-3,2-2 0,0 0 6,0 1-6,-2 0-1,4-2 2,-4 0-1,2 2 0,0-1 3,-2-1-3,2 2 0,0-1 1,2 2 1,-4-2 0,2 0 0,0-1-1,-2 1 1,-1-1 1,3 0 1,-2 0-3,2-4-3,0 9 2,0-5-1,0 0 2,0-1-1,-1 4 2,1-2 10,-2-1 1,2 2-5,0-1 4,-1 2-2,1-3-3,1 1-1,-2 3-1,1-4-1,0 2-1,0-1 2,-1 1-1,1-1-2,1 1 3,0 0-3,-1 0-1,0 0 4,0 0 0,0-1-6,2-1 2,-1-2 1,-1 4 1,0 0 0,2-2 0,3 4 1,-1-3 0,-4 0 1,2 2-4,-1-4-1,1 2 6,0 2-2,0-2 7,1 6-3,-2-6 2,2 1-1,-1-1-4,2 1 2,-2 1 3,0-1-3,2 1 1,-2-1-1,2 0-2,-1-1-1,1 2-2,-1-1 2,0-2-2,3 3 3,-2-2-2,-3 0-1,3-1 2,0 0 0,1 0-1,-4 1 1,6 3 3,-2-4-5,-1 0 6,1 3-7,0-4 1,-1 1 3,0 1-3,0 1 5,-1-1-6,1-1 1,2 1-2,-3 0 4,5 0-3,-4 0-2,2-1 4,-2 0-4,0 0 3,-1 1 1,4-2-8,-1 3 9,2-3-2,-3 2-5,1 0 5,-2-1-2,1-1 0,3 2 3,-3 0 0,2-1-2,-1-1 7,-1 2-1,0-1-5,4 1-2,0-1 2,-4-1-2,0 2 0,2-5 2,-5 5 2,7-1 2,-5 2-4,1-4 9,0 1-12,2 1 1,-7-4 6,10 9-2,-5-5 8,3-3 0,-2 2-2,-1 2 8,0-2-1,3-1-13,-3 1 6,3-1-11,1 0 8,-4 3 0,1-4-3,-6-1 3,10 4 5,-1 0 4,0 1-9,-2-4 2,0 2-4,0-1-1,-2 1 13,1-1-11,-1 2 7,4-1 5,-3-3-1,2 3-5,2-1 4,2 0-4,-3 0 2,2 1-4,1-1 4,-4 0-2,3 1-7,-2-1 4,-1-2-3,3 3-5,-3-2-4,2 0 4,0-1 8,-2 3-8,-2-2 1,0 1 2,1-1-2,2 0 3,-1-1 5,-1 0-9,1 3 0,1-3 3,-3 1 1,-6-1-3,12 0 5,-2 0-3,-4 0 3,2 3-4,0-3-2,3 0 6,-3 0-4,2 0 4,-2 0-6,2 0 5,-2 0 1,0 0 2,-1 0-3,0 0 3,-7 0-6,15 0-8,-6-3 10,-3 6-1,1-6 8,0 6-7,1-6 1,0 3-6,-2 0 3,2-1 3,-3 0 13,4-1-17,-2 1 6,-7 1 18,14-3-10,-5 2 4,0-3 0,3 3-9,-5-2 4,1 2 0,-3-2-7,3 1 0,-8 2 2,13-3-5,-7 0 0,2 2 2,-3-2 1,-5 3 0,14-5-3,-10 3 4,-4 2 0,10-3-2,-7 0-1,4 1-4,-3-1 2,-4 3-12,12-4 10,-12 4 4,10-3 2,-5-2-4,1 4 0,1-3-1,-2 2-1,-1-1 6,2-1-7,-1 1 4,2-3-3,-2 1-1,-1 1 1,2 0-5,0 2 2,-2-3 0,1 2 14,-2-1-16,3 1-10,-1-2 19,-1 1 9,1-1-1,-1 0 3,1 0-7,-1 0 3,1-1 2,0 2-2,-1 0 1,-1 0 3,2-1 2,-3 0-7,5-1-1,-1-1-6,-1 2 1,-1-1 2,-3 0 2,3 1-5,-1-2 2,-1 2-5,1 0 7,-2-1-3,4 0-4,-3-1-15,2 2 15,-2 2 0,-1-3 3,-1 1 2,4-1-2,0-1 1,-2 0 0,0 2 4,-1 0 1,3-2 9,-2 3-5,0-1 3,0-3-10,-2 0 0,0 2 3,4-4 0,-3 3-2,0 0 2,-1-1-6,2 1 2,-2-2-3,1 1-4,0 1 3,0 2-5,-1-3-1,2 2 7,-1-4-2,-1 3 1,-1 0-2,2-3 3,-1 2-2,0 1 2,-3 1 6,3-2-4,0-1-4,2 3 7,-1-5-1,0 3-18,1-2 13,-1 3 0,0-2 1,-2 3-2,3-1 3,-2 0-2,0-2 1,0 5-1,-1-5-4,2 4 6,-3-2-3,1 2-1,-1-3-4,2 2 9,0 1-6,0-3-5,0 1 7,0 1-5,0 0 3,0-1-1,0 1 7,0-1-7,-1 1-2,2-3-4,-1 3 4,2-1 0,-1 3 1,-1-2-1,0 1 3,1 0-1,-3-2 0,3 0-4,-1 0 7,0 1-2,0 2 4,0-3-19,0 1 12,0 2 1,0-2 5,-1 2-4,-1-3 2,1 2-5,1 1-11,0 4 15,-1-10 1,-2 6-1,2 0 3,1 0-4,-1-4-2,1 4 2,-2-1-16,0-2 20,2 7-1,-5-8-7,5 1 2,-1 2 4,-1-2-4,0 1 6,2 0-2,-4-1-1,4 2-4,-1-1 4,-1 0-4,1 0 8,-2 1-8,3 1 2,-1-2 2,1 2-3,-2 0-2,-1-1 15,2 2-11,-1-2-1,0 1-12,2-1 10,0 0-2,-2 1 4,0-2 3,1 3-1,1 3-1,-1-8 0,-2 5 2,3-1-4,0-1 1,0 5-3,-3-6 4,2 1 0,-1 0-3,-1 3 5,2-3-2,-2 2-9,3-2 11,-2 1-2,-1-1 0,2 0-1,-3 1-2,3-2 4,-3 2 6,3-1-5,-3 1 0,4 0-5,-3 2 6,2-2-3,0-3-8,-2 4 11,-1 1-1,4-1-2,-4-2-5,4 5 5,-3-5-3,3 5 5,-3-7-2,3 5 0,0 2-2,0 0 12,-5-5-16,5 2 4,-4-1 1,4 4 2,-5-3-6,1-2 3,2 3 2,0-3 2,-3 1-1,4 2-4,-3-2-6,4 4 6,-6-6 5,4 4-3,1-1-3,-3 0 5,3-1-2,-3 1-2,2 0-1,-2-2-1,0 2 6,0 0-2,0-1 1,1 2-3,3 2 1,-4-6 0,0 4 8,0 0-4,4 2 0,-8-5 1,5 4-4,3 1-1,-6-4-2,3 2 5,3 2-3,-6-2 0,6 2 0,-6-5 2,6 5 1,-6-3 0,3 2-2,3 1-1,-5-3 2,5 3 5,-3-2-5,3 2-1,-6-6-1,3 6 2,3 0-2,-8-4-1,8 4-3,-4-2 4,0 1-13,0-1 16,4 2 1,-5-2 3,0-1-7,5 3 6,-9-1 0,9 1-7,-5-3 4,5 3-3,-8-3 3,8 3-1,-4-1 3,4 1-4,-5-1 0,5 1 7,-7-3-4,7 3-3,0 0 3,-7 0-3,7 0-1,-4-1 0,4 1-3,-5-4 13,5 4-9,-5-1 2,5 1-4,-10-3 2,6 0-1,4 3 0,-8-2 3,4 2 0,4 0 2,-6-3-2,6 3-4,-8-3 0,5 2 3,3 1 4,-9-2-3,4 0-3,5 2-3,-10-1 8,4-2-7,0 1 1,6 2 6,-10-2-5,3 0 7,1 1-4,2-1-6,4 2 2,-9-3 1,4 2 4,-2-2-22,-3 1 22,4-1 3,0 2-5,2-1 11,-4 2-11,2-3-4,-2 1 3,-1 2 0,-4-3-2,3 0 1,1 0 1,-1 0-2,-4 1-15,3-1-1,0 0 12,0 3-24,-1-2-15,-1 0-8,1 0-15,-5-1-29,-1 1-7,-1-1-26,-3 3-17,-1 0-26,5 0-26,-3 0-36,1 0-36,4 2-28,-3-1-241,6 1-586,-2-1 260</inkml:trace>
  <inkml:trace contextRef="#ctx0" brushRef="#br0" timeOffset="13617.1939">6287 4311 53,'-4'-3'124,"4"3"-7,0 0-3,-3-5-5,3 5-3,-1-4 3,1 4 1,0 0-6,-4-3-5,4 3-4,-1-3-6,1 3 0,-3-3 0,3 3-8,-6-4-1,6 4 2,-4-2-9,4 2-2,-4-2-4,4 2-3,-6-3-7,6 3-7,-7-2-3,7 2-6,-6-4-5,2 3-2,4 1 4,-9-2 1,9 2 2,-6-3-1,1 2-5,5 1 0,-6-2-6,6 2-2,-6-3-2,1 2-2,5 1-1,-10-2-6,10 2 0,-9 0 1,2-1-3,1 0 0,6 1 5,-11 0-8,11 0 0,-11 0-1,6-1-1,5 1 1,-9 0 2,9 0 6,-9 0-7,3 0 1,6 0-4,-8 0 2,8 0 1,-12 0-5,8 0 5,4 0 1,0 0-3,-13 0 1,13 0-2,-13-2 0,9 2 1,4 0-3,-13 0 1,5 0-1,8 0 0,-12 0 1,5 2 0,0-2 1,-1 0 1,3 0 0,-1 1-1,6-1 1,-12 1-1,6-1 1,6 0-3,-9 1 3,1 1-3,3-1 1,0 0-1,5-1 0,-13 1 1,9 0-6,-1 1 4,5-2-1,-5 1 0,5-1 0,-10 1-1,1 2-1,5-2 4,-4 0-3,2 0 0,6-1 2,-8 3-1,3-2-1,0 0 1,-4 2-3,2-3 1,-1 2 3,5 0-3,-2 0 2,0-1 2,5-1-5,-11 1 4,5 1-3,3-1 1,-4 1 1,6-1 3,-5 2-3,6-3 1,-7 4-1,3-3 0,-2 3 1,2-1-1,-1-1 0,-1 1 1,-2-2 0,4 2-3,2 0 4,-2-1-2,-1 1 0,0 1 0,1-3-2,4-1-1,-9 4 2,6 1-1,-1-2 6,1-1-8,0 1 1,-2-2 4,2 3-1,1-2-2,-2 3 3,0-1-3,2-2-2,-5 1 4,7 1 0,-4-1-2,2 0 0,-3 2 1,5 0 0,-3-3-1,3-2 0,-5 7 1,2-4-1,2 1 1,-1 0 1,-1-1-4,0 1 1,2-1 1,-1 0-2,2-3 4,-4 5-4,4-2 0,-4 1 2,2 0-1,-1-1 0,-1 0-1,7 1-1,-6 0 4,2 1-2,-2-3 1,-1 3 3,3-1 2,-3 1-2,3-2 3,-1 2-5,0 0 5,0 2-1,2-2-1,-3-1-2,-1 3 0,3-2 5,-3 0 2,3 3-1,0-3 0,-1-1-1,1 1-2,0-1-1,-2-1-1,3 2 2,-1-2-3,1 3 0,-3 0 0,3-2 3,-3 0 0,1 2-1,0-1-1,2 1 0,-2-2-3,1 0 1,-1 1 5,2 0-4,0 1-2,-3-1 2,3-1-3,0 1 3,0 0-3,-1-1 4,1 4-1,1-4-2,-4-1 4,5 3-3,-4-2 2,2 0-2,-1 0 0,1 1 1,-1 0 5,1-2-3,-1 4-3,2-4 4,-1 1-6,0-4 2,-1 8 0,1-3 0,0 0 0,0-1 6,0 0-3,0 2 2,1-4-3,-1 3 1,0 0 3,0 0 3,1 0-3,0-2 0,1 1-1,-4 1-3,4-2 2,-2-3-1,0 7-2,1-2 4,-1 0-6,0-1 4,0-1-2,0 2-1,0-5-1,0 7 0,3-5 4,-3 3-5,1-1 2,0-1 1,-1 1-1,0 1 2,0 0-2,1-2-1,-1-3 3,-1 8-2,2-4 4,-1 1 0,0-3 5,2 3-8,-2 0 0,0-2 0,2 0 2,-2 1-2,2 0 0,-1 0 0,1 0 1,-2-1-1,0-3-3,3 7 3,-2-4 1,2-1-3,-2 2 2,0-1-1,2 2 2,-3-2-3,1 1 3,1-2-4,0 3-1,-1-2 5,2 1-5,-2 1 5,0-1-1,1 1-1,2-1 2,-1 0 2,0-1 0,-2 3-1,3-3-1,-1 0-1,-1-1-1,1 3 0,-2-1 0,2-1 1,-2 0-1,1-2 0,0 4 1,3-2 4,-3-1 0,-2-2 3,5 4-4,-1-1-2,-4 1 4,4-2-3,-4-2 2,5 5 2,-4-5-6,-1 0 0,2 4 2,3-1-2,-3 1-1,2-1-1,-4-3 5,0 3 3,4 1-4,-3 0 0,3-1-4,-4 0 2,4-1-5,-4-2 0,4 5 2,-4-5 3,2 3-1,1 0-3,-2-1 1,-1-2 1,5 4 1,-3 0-1,-2-4-3,6 4 5,-2-4 0,1 2 2,-5-2 1,4 6 12,-4-4-4,5 1 1,-1-2 0,-4-1-4,6 4-1,-3-1-2,-3-3 1,5 4 0,-4-3-5,6-1 5,-7 0-3,7 5-8,-4-5 4,-3 0 3,5 4-3,-5-4 0,5 3 0,-1-1 6,-2 1-5,-2-3-1,4 0 0,1 3 8,0-3-9,-5 0 0,8 4-1,-4-3 3,1 1-2,0 1 2,-5-3-4,8 2-1,-8-2 1,6 2 1,-2 1-2,2-3 1,-6 0 11,7 1-1,-2 0 4,1 1-4,-6-2 7,6 2-6,-2 1 6,4-3-11,-8 0 3,4 0-3,1 2-6,-5-2 9,9 1-1,-4 1-2,-5-2-5,8 2 4,-6-1-2,-2-1-4,8 0 8,-4 1-7,-4-1 3,6 5 4,-2-4-2,-1 1-5,-3-2 5,11 1 4,-6-1-11,-5 0 4,8 2 5,-8-2-8,9 2 3,-7-1 2,-2-1 0,9 0-2,-5 3-1,-4-3 3,8 1-7,-8-1-3,6 0 10,-2 2-8,-4-2 2,8 2 2,-8-2-6,5 3-2,-1-3 14,-4 0 0,7 1-2,-1 0-1,-2 0 5,-4-1-1,7 2-6,-7-2 5,8-2-2,-5 5 0,-3-3-5,8 1 0,-8-1 6,5 1-9,-5-1 4,0 0-10,9 0 13,-9 0-3,5 2 8,-1 0-10,-4-2 0,0 0 5,9 0-2,-4 2 2,-5-2 1,6 0-9,-6 0 4,7 0 6,-7 0-2,5 1-3,3-1-3,-8 0 6,0 0 3,11 0-12,-11 0 14,5 0 2,-5 0-10,8 0 4,-8 0 13,9 0-23,-9 0 7,5 0-7,-5 0-2,9 0 9,-9 0 0,5-1-1,-5 1 3,8 0 12,-8 0-18,9-2 19,-9 2-3,7 0-20,-7 0 15,6-2-10,-1 0 1,-5 2 18,6-1-25,-6 1 3,9 0-2,-9 0 5,6-1-4,-6 1 3,0 0 4,9 1 0,-9-1-4,9 1-1,-9-1 7,9-2-7,-5 1 5,-4 1 2,9-4-4,-5 3 1,-4 1 1,9-2-12,-9 2 16,7-1-1,-2 1-22,-1-4 18,0 4 3,-4 0 3,9-1-3,-9 1 0,6-2 1,-6 2-4,7-2 6,-2 0-3,-1 0-3,-4 2-5,6-1 3,-2-2 6,-4 3 1,6-4-2,-2 3 3,0 0-3,0-2 9,2 1-5,-2 1-18,-4 1 13,8-2 0,-4-2 7,-3 0-1,-1 4-3,8-1 3,-7-2 4,5 0-9,-6 3 1,7-5 0,-5 3 1,1-1 4,-3 3 0,5-4 2,-1 4 0,-2-3 0,-2-2-5,0 5 8,8-4-8,-6 2 10,1-1-27,0 1 20,-3 2 2,6-6-2,-6 5 7,4-3-10,-4 4-6,4-4 4,1 2 2,-3-1-10,-2 3 17,3-4 6,-2 1 4,-1 3-11,0 0 13,4-5-13,-1 3 5,-2-2-3,-1 4 0,5-6 0,-2 1-3,-3 5-19,1-3 15,1-1 3,-2 4-4,2-5 1,1 3-2,-1-2 10,0 1-6,1 0-4,-2-2-2,2 3 3,-1-2 0,-2 4-4,2-5 1,-1 1-2,1 2 1,0-1-1,-2 3 1,2-6-3,2 3 2,-4-1-1,4 1 0,-3 0-6,-1 3 6,5-6 7,-5 6-5,0-4 1,1 0 11,-1 4-16,3-4 2,-2 0 3,-1 4-4,0-8 3,4 4-2,-4 0 4,0 2 1,0 2 1,3-9-9,-3 5 1,0 0-1,2 0 4,1-1 1,-3 2-3,0-2 1,0 5 2,1-8-1,-1 4-4,4 0-2,-4 0 4,0-1 4,0 5-3,1-5-2,3 1 2,-4 0 1,0 4 6,0-8-3,0 3-7,0 0 5,0 2 1,0-2-5,0 0 2,0 1-1,0 4 2,0-5-3,0-2 1,1 5 3,-1 2-2,0-7 2,0 2-2,0 0 4,0 0-4,0 3-3,0-3 3,0 5 1,2-7 1,-2 2 0,2 2-4,-2-2 4,0 5-4,-2-7 3,2 2-3,-2 1 3,1 1-1,2-1-2,-1 4 2,-1-7-3,1 3 4,0 4 1,-4-7-4,4 4 2,0 3-7,0-9 6,0 5 1,0 4 0,4-7-2,-8 3 3,4 2 0,0 2-2,0-9 8,-1 2-10,1 3-1,-4-1 4,4-1 1,0 3 3,0-2-9,0-2 3,0 7 2,0-7-1,0 4 0,0-4-11,0 5 13,0-4 5,0 6-7,0-6-1,0 1 2,-1 1-4,1 4 4,0-8 2,-3 3 2,3 5 1,-2-7-6,4 3 5,-2 4-4,-2-8-3,2 6 4,0 2-2,-3-7-1,3 7 3,0-7-15,0 4 13,0-1 1,0 4-2,-2-7 6,-1 5 2,3-3-3,0 0-6,0 5 3,-4-7-1,4 2 0,0 5 2,0-5-5,-2 0 2,0 3 6,2 2-2,-1-7-5,1 4 4,0 3-2,-1-5-1,1 5 2,-4-6 4,4 2-7,-2 0-1,0 0 10,2 4-11,-4-5 11,3 2 3,-1-2 1,2 5-3,-2-5 0,0 2-2,-1-1 5,3 4 0,-3-6-7,1 2 4,-1 0 0,0 1-4,3-1 4,0-1 0,-4 2-6,1-3 1,1 2 3,0 1-1,0-1-1,-2-2 5,2 2-5,-1-1 8,-1 0-23,0 0 16,0 1-1,2-1-2,-2 0-4,1-2 15,0 4-8,-1-2-5,0 1-1,-2-1 3,4 1-4,-1 0 0,0 0 7,-1 0-1,1 1 0,1 1-2,2 2 2,-5-3-2,1-2-1,-1 4 2,5 1-3,-4-4 3,-1 2 4,1 0-8,4 2-1,-6-3 6,2 1-5,4 2 0,-9-2-2,4 1-11,-2 0 21,7 1-25,-10-4-9,1 2-18,3 2-14,-2-1-25,-1 2-26,-1-1-20,-3-1-24,1 1-45,0 1-36,0 1-51,1-2-60,-2 3-223,3-3-618,-4 1 273</inkml:trace>
  <inkml:trace contextRef="#ctx0" brushRef="#br0" timeOffset="15840.0626">5936 4579 157,'0'0'192,"-20"-4"-11,20 4-11,0 0-15,0 0-10,0 0-15,0 0-9,0 0-10,0 0-7,-8 3-5,8-3-6,0 0-11,0 0-9,0 0-6,-2 4 1,2-4 2,-3 4 8,3 0 3,0 1-1,-3-1-3,3 1-1,-1 0-6,1 2-8,0-3-4,0 1-3,0 3 2,-2-3-4,-1 2-6,3 0 1,3 2 9,-6 1-10,3-1-5,0-1-2,0 4 2,0-2 1,0 1-5,0 2-4,0-4 3,5 2-6,-5 1-5,0-3 2,0 3-6,0 1 7,0-4-7,1 3 4,-2 2-2,1-2-8,1-3-2,2 2 7,-3-1-6,0-1 8,0 0-1,3-1-2,-6 2-1,6 0-2,-3-5 8,0 2-11,2-1 1,-2-1-4,0 0-3,1-1 3,-1 0-4,3 0-1,-3 0 0,0-4-1,0 4 2,0-4 5,0 5-6,0-5 0,0 0 0,0 5 4,0-5-5,0 0-2,0 0 8,0 0-6,0 0 2,0 4-4,0-4 2,0 0 2,0 0-4,0 0-6,0 0-9,0 0-10,0 0-7,0 0-2,0 0-6,0 0-16,0-14-13,0 10-15,0-2-6,0 2-13,-3-4-21,3 1 0,-1 1-9,2-2-9,-1 0-2,0 1-3,3-3-8,-3-1 3,0 3 2,1-3 2,2 0 9,-3 1 1,1-1 6,-1 3 5,0-4 8,1 2 8,3 1 12,-8-1 8,4 1 4,0 1 7,-1-1 7,1 4 7,-1-3 11,-2 1 10,2 0 7,1-1 3,0 1 5,0 0 3,-3 0 9,2 2 3,1 0 13,0-2 2,0 2 1,0 0 6,-2-3 0,2 4 0,-3 0 6,3 0 8,0-2 10,0 6 3,0-6 9,0 6 3,0-2 4,0 2 6,-3-7 4,3 7-3,-1-4 8,1 4 1,0 0 5,1-5 2,-1 5 2,0 0 6,0 0-6,-1-3 3,1 3-1,0 0 2,0 0-1,0 0-3,0-5 1,0 5 0,0 0-6,0 0 0,0 0-1,0-5-3,0 5-5,0 0-6,0-7-5,0 7-1,4-2-3,-4 2-7,0 0 6,3-4-3,-3 4 0,2-4 5,-2 4-7,4-2-1,-4 2-5,5-5 0,-4 4-9,-1 1 3,9-6-4,-5 4-6,1 0 1,-5 2-2,4-3-2,-1 0 1,2 1-3,0 0 0,-4 0 4,7 0-3,-4-1-5,1 2 2,2-1-4,-3-1 3,4 1-2,-4 0 3,5 2 0,-3-2 0,-1 1 0,-5 1 1,12 0-2,-6-2 2,1 1-1,-2-1 3,3 2-6,0-2 0,-8 2 0,14 0-2,-5-1-1,-2 1 1,0 1-2,3 1 0,-3 0 1,3-1-1,-6-1-3,3 3 3,1-1-1,0 1-4,-3 0 3,4 0-1,0 1-3,-4-1 0,3 1 1,0 2 11,-2-3-5,0 1-6,1 1-5,-1 0 6,1 1 23,1 0-1,-1-2-8,-2 3 0,0-6 4,1 4-5,1 2-1,-1-2 5,2 2-2,-3-4-4,1 2 1,-1-3-2,-1 5 1,0-2-5,2-1 3,-2 1-2,1 0 1,-1-2-3,1 2 0,-1 2-3,-3-2 2,2-2 2,2 4-1,-5-2 4,4-2-9,-2 2 2,1 1 5,-2-4-5,3 3 1,-4-1 2,0 0-6,4 0-2,-4 1 3,0 0 0,0 0 2,0 0-1,0 0 2,0 0-2,-3 2 0,3-1 1,-1 0-5,-2 1 5,2 0-2,0-2 0,-4-1 0,5 2 3,0 1-6,-3-6 1,2 6 3,1-3-1,0 1 0,0-5 3,-2 7 2,-1-5 4,3 1 0,0-3-2,0 5 10,0-5-7,-3 6-1,2-3-1,-2 0 2,2-1 5,-3 2-6,3-2 2,-2 2-6,3-4 0,-7 5 4,4-2-4,2 0-2,1-3-2,-4 4 2,2-2 2,2-2-3,-7 6 0,3-4 1,2 2 2,-3-1 8,5-3-7,-4 4 0,-1-1 5,4-1-2,-3 2-1,4-4 13,-5 4-9,1-3 1,0 2 0,-2-1 0,3 1 0,-2 0-1,1-1 11,0 0-6,-1 0-7,0-1-12,-1 2 20,-2-1-5,2 0 5,2 1-2,-5-2-13,1 0 9,-1 2-2,3-1 8,-6 0-9,7-1-1,-5 0-4,0 0 0,-2 1 0,1 1 1,-1-3-5,1 1-1,-1 0 1,1-1 3,-1 4 0,1-1-13,3-3 12,-2 2 6,-2-2-4,2 0-1,2 0-1,2 1-1,-2-1 5,8 0-3,-15-1-7,10-1 7,-4 2-5,0-2 5,4 1 1,-4 2-7,0-2-2,1-1-9,2 0-13,6 2 14,-10-2-10,3 2-18,2 0-25,5 0-28,-5-3-28,5 3-31,-9-4-26,7 3-24,2 1-32,-4-5-36,4 5-36,-6-4-203,6 4-548,-2-5 242</inkml:trace>
  <inkml:trace contextRef="#ctx0" brushRef="#br0" timeOffset="19428.0663">6722 4795 58,'0'0'110,"0"0"-5,5 0-7,-5 0 6,0 0-14,0 0-2,0 0 7,0 0-2,5 2 4,-1 1 1,-4-3-6,6 1 0,-1-1-3,2 1-5,-2 2 1,5-1 4,3 0-10,-4-2-2,5 2 15,-2-2-3,7 3 3,-1-1-4,2-1-2,8 0-7,2 0-3,-1-1-1,-8 0 1,9-1-7,1 2-4,1-1-2,-2 2-1,4-4-1,-1 4-1,0-4 1,4 1-2,-1-1-6,2-2-2,2 3-4,-2-3-4,2 4 1,12-6 2,-12 5 3,12-4-7,-1 2 5,3-1-5,-4 2-5,3-1 1,-13-2 0,11 2 1,4 1 2,-6-2-4,-8 1-3,-2 0 7,2 1 1,13-5-17,2 3 0,-18 0-1,1 0-3,0 1-1,14-1-3,-16 4 3,0-1 2,1-2-6,3-3-2,-5 2-1,-3 1-2,2 0 0,-2 1-2,0-3-2,0 2 2,2 0-2,-2-1 3,0 1-4,0-1-1,-3 1-4,0 0 13,1-3-11,-3 5 1,-6-3 1,0 1 8,-3 3-13,0 0 3,-1-3 3,-7 2-12,1 1 6,-2-1 1,0-1-2,-1 1 4,-5 1-3,-4 0-1,10-2-4,-4 0 4,-6 2 4,8 0-2,-8 0-1,8 0 5,-8 0-6,0 0 3,8 0-5,-8 0 9,0 0-4,5-2 2,-5 2-2,0 0-3,0 0 11,0 0-7,0 0-4,0 0 4,5 0-3,-5 0-4,0 0 3,0 0 3,0 0-5,0 0 0,0 0-1,0 0-4,0 0-8,-4-7 0,4 7-3,-6-5 1,2 2-3,0-1-4,0 0 1,0 3 6,3-4-1,-4 2 2,1 1-3,0-1-1,4 3-2,-7-7 1,4 5-1,-1-3 2,-2 0 7,2 0 2,-2 1 0,3 1 0,-1-1 2,-1 3-1,1-5 7,-1 1-4,0 2-2,3 0 2,-1-2 2,-1 1 4,-1 1-6,4-2 4,-2 3-4,1-1 6,2 3-2,-2-7-4,2 7 2,-5-2 3,5 2-2,-2-2-2,2 2 5,0 0-6,0 0 3,0 0 1,0 0-2,-4 12 4,4-8 2,1 1 3,-2 0 4,4 2 1,-3 1-1,1-1 3,0 0 0,0 3 1,-1 0-3,2 1 2,1-3-2,0 2 3,-2 2-2,2-3-1,-2 3-3,3-2 1,-3-2-2,-1 3-1,3-1 4,-2-2 3,-1 1-3,0-2-2,1 0 3,1 1-4,-2-3-2,1 0 1,0-1 0,0 1-2,-1-3 3,0-2 2,2 5-6,-1-2 4,-1-3-1,0 4-1,0-4 3,0 0 1,-1 4-3,1-4 3,0 0-4,0 0 2,1 4 0,-1-4 2,0 0 1,0 0-5,0 0 4,0 0 2,0 0-9,0 0 2,0 0 1,0 0-1,-1-15-1,-1 11 2,1-1-3,-1 0 1,-1-3 0,2 1 1,-1 2 0,1-4-2,-1-1-4,-1 5 7,3-6-3,-3 1 3,2 0-3,0 2 4,0-2-5,-4-1 0,3 1 0,1 0 3,0 1-3,0 0-2,-3 1 4,1 0 0,0 1 3,1 2-5,-1 0-1,2-2-2,0 3 7,-2 0-1,2-2 1,1-1-3,-1 2-1,1 2 2,-3-2 0,2 1-6,-2 1 1,3 3 8,-1-7-4,0 5 0,1 2 3,1-6-1,-1 6 0,0 0-4,1-5 0,-1 5-3,0 0 3,0 0 0,0 0-1,0 0-2,0 0 1,0 0 0,0 0 1,0 0 2,0 0 0,0 0 0,0 0-3,0 0 3,2 16 3,-1-12 0,0 1-4,2-1 3,-2 1-1,0 0 1,2 0-2,-2 1 6,1 0-6,0-1 4,0 1-4,1-1 4,-2 1-2,2-1 4,-2 0-4,2 0 0,-2 0-1,-1-2 0,3 2 2,-3-1 2,5-2 0,-4 2-2,0-1-4,0 1 6,-1-4-1,3 4-4,0-2 4,-3-2 0,1 4 1,-1-4-2,2 1-2,-2-1 14,0 0-13,0 0 0,4 5-3,-4-5 2,0 0 6,3 2 0,-3-2 0,0 0-7,0 0 7,0 0-5,0 0 2,0 0 3,0 0-4,0 0-2,0 0 2,0 0-3,0 4 6,0-4-2,0 0-3,0 0 1,0 0-5,0 0 3,0 0 2,0 0-1,0 0 0,0 0 1,0 0-4,0 0 0,0 0 2,0 0 1,-3 8-2,3-8 1,-2 3-1,2 1 4,0-4 0,-2 7-1,4-4-2,-2 2 0,0 0 6,-2 0-7,2-1 4,2 3 0,-2-1 2,0-2-4,1 3 1,-2-3-1,1 2 4,1-1-1,-1 0-3,0-2 3,0 2-6,1-1 3,-1-4 0,0 7 5,0-4-5,0-3 2,-2 5 1,2-5-2,0 0 5,1 2-1,-1-2-4,0 0 7,0 0-1,3 4-4,-3-4 8,0 0 4,0 0 3,0 0 5,0 0-6,0 0-1,0 0 3,0 0-6,0 0 2,1-10 2,0 5-8,-1-1-2,-1 0-3,1-1 0,-1-3 2,-1 2-2,2-2 0,-1-1 2,0 0-3,-1 0 4,1 3-4,-1-2-11,-1-2 1,3 2 3,-1-2-5,-2 3 4,3-2 1,-1 2 3,2 2-1,-2 1-8,0-4-1,1 3 6,-2 2-2,-1-1-1,3-3 2,-2 4 2,1-1 0,0 1 0,1 1 6,-1 1-3,-1-2 0,2 5-2,0-6-1,0 3-1,0 3 4,0 0-1,0-5 3,0 5-3,-1-4-3,1 4 3,-1-6-2,1 6 4,0 0-6,0 0 1,0 0 1,0 0 4,0 0-4,0 0 1,0 0 3,5 12-2,-3-9 2,0 0-1,5 2 0,-3 0 1,0-1 1,1 1 0,0-1-2,5 2 1,-4-1 6,1 1-5,2 0-2,-1-1 4,1 2-3,-2-3 4,6 2-3,-4 1 3,-4-3-3,0 1 1,3 3 0,-2-5 1,1 3-2,-2-1 12,-4-2-14,7-1 3,-5 4 2,3-5-1,-3 4 0,-1-3 2,3 0-9,-5-2 2,4 3 0,-2-2 4,-2-1-2,4 4 3,-4-4-1,0 0 2,0 0-4,4 0 0,-4 0 8,0 0-5,0 0-6,0 0 4,4 4 2,-4-4-1,0 0-3,0 0 3,0 0-4,0 0 3,0 0-4,0 0 4,0 0-6,1 3 3,-1-3 4,0 0-4,0 0-1,0 0 5,-5 7-1,4-5 3,-2 2 0,-1 0 4,2 1-8,-2-4 2,-1 5-1,1-1-2,-1 0 3,0-2 2,1 3 0,-1-2-2,0 1 4,-2 1-4,1-1 2,-4 1-2,7-1 0,-2 1-1,-3-1 1,2 0-3,2 0 2,-4-1 2,5 0-1,0 0 0,-3 1 1,-1-1-7,2 0-15,1 0-12,3-4-15,-3 2-15,1 2-11,3-4-14,0 0-9,-6 0-14,6 0-14,0 0-14,0 0-11,0 0-11,0 0-10,0 0-7,0 0-17,0 0-26,16-4-122,-10 2-370,-1-3 164</inkml:trace>
  <inkml:trace contextRef="#ctx0" brushRef="#br0" timeOffset="22296.0945">9668 4078 129,'0'0'129,"0"0"-13,-2-4 5,2 4-10,-2-3-9,2 3-7,0 0-2,-8-3 6,2 2-3,6 1-7,-7-3 0,7 3-6,-5-2-5,1-1-8,4 3-8,-9 0 3,9 0-8,-10-2-1,5 2 1,-3-1-2,8 1-4,-11 1-1,3 1 1,3-2-3,-3 1-3,0 2 5,0-2-6,-1 1-7,-2 0 3,3 1 1,-1 2-2,0-2 0,-2 3-3,4-3-2,2 2-4,-3-3 1,2 2-2,1 0 2,-1 0-5,0 0 5,1 1 1,-4 0-4,6-1 2,-3 3 1,2-1 6,-1 1-11,0-2 0,1 2-2,-2-1-5,-2 2 1,3-1-3,-3-1 2,2 5 16,-2-5-13,3 2 3,0 0-9,0-1 2,0-1 4,-1 2-7,2-2 2,-3 2 0,3 0-2,-1 0 3,0 1 2,-1-1 7,3-2-1,-2-1-3,3 6-5,-2-2 1,0-1-1,3 1 6,-2-3-12,-1 2 2,1-1 1,0 3 1,2-3-3,-2 2-3,2-1 3,-2 1 7,2-1 2,1 0-3,-1 2-5,-1-4 4,2 0-4,-2 4 0,0-3 0,2 0-2,2 0 0,-2 0-5,-2 2 3,2-3 2,-1 5 11,1-4-10,-2 4 2,2-4-2,0 2-3,0 0 3,0-1-2,-3-3 3,3 0-3,-1 5 0,1-5-3,1 2-1,-1-2 1,3 3-4,-3-1 11,1 0-9,-2 0-1,3 0 3,-1 0-2,1 1-1,-1-1 0,0-1 1,2 2 3,-1 4-8,0-5 2,2 1 1,-3-3 2,0 4-3,1-4-2,1 3 3,1-3 2,-3 1-4,2 2-1,-1-1 3,5 0 0,-2 1-1,0-1 16,-2 1-15,2-2 0,0-1-5,-1 2 2,2 1-1,-1-2 5,0 0 0,0 1 1,3 0 1,-3 2 5,-1-1-1,1-1-2,1 0 3,2-2-1,-4 5-1,1-5 4,0 0-4,-2 0 1,3 0-2,2 2 0,-3-2 0,-1-1-3,1 1 3,0 0-4,3 0 1,-2 0 2,-3 0 0,3-3-5,-2 5 9,3-3-7,0 0 2,-1 2-2,1-2 3,-2 0 0,2-1-4,-1 3 4,-1-3-4,2 1 0,1 2 6,0-2-8,0-1 3,-1 0-1,3 3-1,-3-3 0,-1 2 3,3-3-1,-4 4-1,4-2 9,-3-1-11,3 2 6,0-1-8,-4 1 3,3-4 0,-3 1-1,2 3 3,-2-2-4,1 0 2,-1-2 8,2 1-4,-2 0 6,4-1-5,-3 3-1,-1-3 0,0 1 2,2-2-3,-1 2-3,0 1-3,0-3 7,-1 2-3,0-1 6,1 0-9,2 2 1,-8-3 1,13 2 3,-7-2-1,2 3-3,-1-3-1,-7 0 0,9 0 7,-1 1-3,-8-1 1,14 1 1,-9 1-7,-5-2 2,13 0 1,-13 0 5,11 3-8,-4-3 1,-7 0-1,10 1 7,-10-1-6,14 0-2,-14 0 4,12 0 0,-12 0 2,10-1-5,-10 1-2,10 0 6,-10 0-3,10 0-2,-10 0 1,12 1-1,-12-1-3,8-4 11,-8 4-8,8-2 4,-8 2 0,9-2-1,-9 2-3,12-3 6,-7 3-5,-5 0 5,8-2-5,-8 2-2,6-4 2,-6 4 3,10-3 3,-10 3-8,9-2 7,-9 2 5,7-1-7,-7 1 9,7-2-6,-7 2-7,10-4 3,-6 1 0,-4 3-4,9-2 10,-9 2 0,5-3 0,-5 3-3,9-1 3,-9 1-5,5-4-3,-5 4-1,9-5 3,-2 2 5,-7 3-1,10-2-7,-5-1 5,-5 3 2,9-6-6,-4 4-6,-5 2 3,10-3 4,-10 3 1,5-3-2,-5 3 5,8-4-3,-8 4-9,5-3 14,-5 3-11,0 0 10,9-3-1,-9 3-8,8-3 3,-4 1-2,-4 2 7,6-2 0,-6 2-12,7-3 14,-3-1-6,-4 4-3,7-5 5,-1 3-3,-6 2 4,4-5-4,3 3-2,-7 2 21,7-5-26,-2 2 7,-5 3 1,5-3 2,-1-1-6,-4 4-6,5-3 6,-5 3 7,7-6 4,-7 6-7,6-6 0,-1 4-4,-4-3 8,3 3-8,-4 2 2,8-5 4,-7 0-4,-1 5 5,9-5-2,-5 4-6,-4 1 6,5-5-4,-4 2 3,3-2-1,-4 5 2,7-5-12,-6 1 7,-1 4 7,4-6-3,1 2-2,-5 4 8,4-5-12,-2 2 4,2-1 2,-1-1 5,-1 1-2,-2 4 2,4-8-5,0 2-2,-2 4 2,2-3-6,-1 0 8,-2-1-3,2 1-5,0-1 4,0 2 0,-3-1 7,0 5 2,8-10-10,-7 6-1,2-1 4,-2 0-5,-1 5 6,5-8-2,-3 3 7,0 1 0,0 0-3,0-1 1,0-1 2,-1 2 6,2-2-3,-2 3-1,-1-5-6,3 3 4,-2 2 10,2-4-8,-2 1-9,0 2 2,0-3-2,3 2 3,-4 5-1,1-8 4,1 4 2,-2 4-3,1-8-4,-1 3 1,0 5-3,0-9 6,0 9 2,1-8-1,-1 2 4,0 1-6,0 5 1,0-10-6,2 6 3,-2 4 2,0-10-2,0 6-2,0 4-4,0-13 2,2 6 8,-2 2 7,-2-2-14,4 1 3,-2 2 0,0-3-7,-2 2-2,2-1 6,0 6 14,0-11-13,0 5-2,0 1 9,-2 1-11,2 4 8,-1-10-9,1 3 2,0 7 2,-1-8 3,2 2 3,-2 0-5,2 2-5,0-2-3,-2 0 5,1 1 0,-1-1 1,1 0-5,0 1 9,0 0-2,0 1-1,0 4 3,0-8-4,0 3-3,-2 1 5,2-1-1,-1 2-2,-1-1-2,-1 0 2,1 0-4,0-1 11,1 1-1,-2 1-11,1 0 2,1-1 10,-3 0-2,3 1 4,-1 0-10,2 3 4,-1-5 5,0 1 0,1 4-3,-3-8-2,2 5-3,-4 2 3,5 1-9,0-5 7,-1 0-1,1 5-1,-3-6 10,2 4-3,1 2-3,-1-7 0,-1 3 1,2 4 1,-2-5 0,-1 2-1,3-2-7,0 5 8,-3-4-3,3 4 0,-1-4 3,-4 3 2,5 1-8,0-7 1,-1 4 3,-2 0 3,3 3-7,-4-8 4,2 5 0,1 0-3,1 3 2,-4-7 3,3 3-4,-2 0 0,2 1 4,-2-2 10,-1 1-15,3 0-2,-3 1 3,3 0-6,-4-1 11,2 0-4,3 4-1,-2-5 0,2 1 4,0 4-8,-5-2 1,3-3-1,-2 2 7,3-1-1,-3 1-2,3-1 2,-3 1-6,3-1 6,-3-1 5,-1 4-16,1-3 11,0 2 2,0-4-1,1 2-8,0 2 8,-4-1-2,3 1 4,1-2-2,-1 0 3,0 0 1,0 1-3,4 3-2,-7-4 2,3 1 0,-1 0-5,1-1 5,-1 1-6,0-2 3,2 3-1,-2-3-2,-1 3 3,0-2 1,3 1 3,-1 1-4,4 2-3,-6-6 3,2 3-6,0 0-2,2-1 9,-2 2-1,-1-1 3,1 0 0,0-1-2,0 2-2,0 0 3,4 2-2,-5-6-1,3 6 2,-2-4-4,0 1 4,-1 1 4,-2-1-2,5 1 11,-1-1-18,3 3 5,-9-2-2,7 0 9,2 2 0,-7-4-8,7 4 6,-5-1-13,0-2 4,0 1 2,5 2 6,-8-2-7,5 1-9,3 1 8,-10-1-4,7 0 3,3 1 1,-8-3 0,8 3 1,-6-1 2,3-2 2,3 3 0,-6 0 4,6 0-11,0 0 10,0 0-2,-10-4 11,10 4-15,-7-4 8,2 4 0,0-1 0,5 1-13,-9-1-4,4-1 7,-1 2 2,6 0 2,-8-2-8,2-1 7,6 3-4,-8 0-1,1-3 5,2 2 0,0 0 3,5 1 0,-12 0 1,5 0-5,7 0-2,0 0 6,-10-2-3,10 2-4,-9 0 7,9 0-1,-8-1-7,8 1 6,-11 1-10,3-2 15,8 1-5,-10 0 2,6-1-2,4 1 3,-13 0-8,5 1 7,3-2 0,-6 1-5,4 1 7,7-1-4,-14 0-4,4 0-12,1 1-4,-1-1-8,-1 2-8,-1-2-12,-2 1-8,1-1-14,2 1-3,-3 2-18,2-3-1,-2 3-21,1-3-30,-2 2-29,2 0-5,-1 0-14,3-1-37,-2 2-14,0-2-26,-4 5-160,3-5-464,4 3 206</inkml:trace>
  <inkml:trace contextRef="#ctx0" brushRef="#br0" timeOffset="23349.0481">9934 4266 114,'0'0'187,"0"0"0,-2-5-11,2 5-12,0 0-12,-3-5-13,3 5-8,0 0-10,0 0-9,0 0-10,-1-3-8,1 3-11,0 0-5,-6-1-12,6 1-9,-8-2-4,8 2-2,-9 2-7,9-2-3,-16 1-4,4 1-4,1-2-3,-2 2-5,-8 1-1,3-1-3,-1 3-2,-2 0-3,0-2-1,1 4 0,-2-4-1,3 1-5,0 0 1,1-1-1,1 2-1,4-2 1,3 1-3,-1-1 3,-1-3-2,4 2-2,2 1 0,-2-2 0,3 0 1,-4-1-2,9 0-1,-9 3-2,5 0 2,4-3-5,-5 1 7,5-1-2,-6 0-1,6 0 3,0 0-4,-6 3 2,6-3 5,0 0 2,-3 2 2,3-2 2,0 0 1,0 0 5,0 0-1,0 0 2,0 0 1,0 0 0,0 0-3,0 0 0,0 0 0,0 0 4,0 0-3,0 0-2,0 0 4,0 0-4,0 0 0,0 0-4,0 0-1,0 0 8,0 0-2,0 0-7,0 0 6,0 0 4,0 0-2,0 0 0,1 4-1,-1-4 4,3 5 8,-3-5 4,4 6 0,-1-2-5,0-2 0,0 1-1,-1 2-2,1-1 8,0 1 3,2 1-10,-3-1 3,0 0-5,1-1-1,-1 3 1,1 0 2,0 1 3,1 2 2,-1-2-3,0-1 6,0 3 1,0 1-9,0-1 8,2 2-1,-5-1 0,2 1-4,1 1 3,-2 6 4,2-4 11,-2 2-4,-1-2 5,2 4-12,0-5-4,-2 1 2,0-3-8,1 3 9,-2-2-12,1 0-2,0-5 0,0 3 3,0-3-8,0 2 3,-2-3-7,4 0 1,-2 0 4,0-1-3,0 0-2,0-1-6,1 0 5,-1-3-6,0 4-1,0-6-2,0 6 3,3-3-5,-3-3 7,0 4 2,0-4-5,0 4 2,0-4-11,0 0 12,0 0-1,0 5-8,0-5-11,0 0-9,0 0-19,0 0-11,0 0-18,0 0-12,0 0-7,0 0-14,0 0-6,0 0-21,0 0-15,0 0-11,0 0-20,0 0-21,0 0-15,0 0-16,5-13-1,-5 10-17,0 3-136,0-7-411,0 7 182</inkml:trace>
  <inkml:trace contextRef="#ctx0" brushRef="#br0" timeOffset="23718.9877">9638 4625 208,'-4'-5'202,"4"5"-7,0-3-7,0 3-10,0 0-5,0 0-8,0 0-9,0 0-8,0-4-9,0 4-6,0 0-11,0 0-6,0 0-10,0 0-3,0 0-8,0 0-8,0 0-3,7-2-2,-7 2-2,9 0-2,-2-2-5,1 1-5,1 0-5,0 0-8,1-1-5,0 1-7,-2 0-4,3-2-2,0 0-1,-4 3-1,1-1-9,0-1-3,-2 1-3,-1 0-3,0 0 4,-5 1-8,10 0 3,-10 0 2,7-1-7,-2-1 2,-5 2-5,0 0 2,0 0-4,4-1 4,-4 1-7,0 0 4,0 0-8,0 0-16,0 0-10,0 0-18,0 0-19,0 0-14,11 1-25,-11-1-30,0 0-24,0 0-32,0 0-34,0 0-198,0 0-455,0 0 202</inkml:trace>
  <inkml:trace contextRef="#ctx0" brushRef="#br0" timeOffset="29468.3327">10305 7536 102,'-1'-5'128,"1"5"2,0-4-5,0 4-5,-3-5-3,3 5 2,0 0 1,0-4-4,0 4-7,0-8 2,0 8-1,0-4-8,0 4 2,0-7-7,0 7-9,0-7-8,0 4-5,0 3-7,0-6-6,0 6 0,-2-8-4,2 5-3,-3 1 0,3 2-12,-6-6 0,6 3 0,-4-2 9,4 2 0,0 3-1,-4-4-2,-1 0-6,1 0-8,0 0 0,0 0-1,-2 0-2,1 2 0,1-1-4,-1-1 6,-3 4 1,1-5-5,4 3-2,-4-3-2,0 4-3,1-3 1,-2 3-8,2-3-1,-1 0 8,1 0-11,1 4 1,-1-1-1,-1-2 2,3 0-2,-2 2-2,-2 0 4,-1-3-3,3 4 1,1-3-1,-2 3 1,7 0-1,-15-2-1,9 2-2,-2-1 0,8 1-1,-13 0 2,13 0 9,-9 0-11,9 0-1,-9 0-1,0 1 1,4 1 2,-2-2-5,0 3 1,-2-3-1,0 0 2,2 0-8,0 1 7,-1 3 0,0-3-5,-1 2 5,1 0-2,-1-2 2,0 0-2,1 1 3,2 1 1,-3 0-2,1-2 9,1 1-11,-2-1 2,1 2 0,-1-2-4,0 0 5,-1 2-2,4-1-2,-2 0 10,0 3-7,-2-2-4,2 1 2,-1-2-4,-1 2 4,0 0-1,2 0 0,-1 0 1,-1 0 1,1 0 0,3-1 0,-4 2-1,2-1-1,-1 2-1,1 1 5,-1-3-2,3 0 0,0 2-1,-2 2 2,-2-1-4,2 0 5,-1 0 3,4 1-5,-5 2 1,2-5-3,-2 4 7,5-1-2,-4 1-7,1-2 4,0 1 0,1-1 3,-1 3-4,3-4-1,1 1 0,-2-2-1,-2 3 4,4 0 3,1 1 1,1-3-6,-6 0 5,3 1 3,-2 0-5,0 2 4,1 1-1,0-2 1,-1 0-1,-1-2-3,2 4 5,1-4-6,0 1 3,-2 2 0,0-1 0,3-2 1,-2 2 2,0 1-4,0-2 8,0 1-6,2 1 0,-1-1 4,-3 3-1,3-2-3,-5 3-4,6-4 5,-2 1 0,0 0-1,0 1-3,1 1 6,1-1-6,-1 1 7,1-2 2,-1 0-4,-1 4 12,-1-4-13,4 1 3,-1 1-1,-3-1-2,3 1-2,0-2-3,1 0 1,-2-1 2,2 4 3,1-3-8,0 2 5,0-2-2,2 0 1,-3 1 0,2-1 4,0 2-3,-2-3-1,2 2 4,-1-1-6,0 1 3,2-1-3,0-1 5,0 1-1,0 1-5,0 0 2,0-1 1,0 1-4,2 0 1,-4-1 0,4 1 6,0 1 1,-2-2 6,1-1 1,0 3 21,-2 0-22,4-1 1,-3 2-1,1-2-2,0 2-5,-1-1-4,0 2 8,4-1-3,-1 0 3,-2-2-8,0 2 1,4-2-3,-4 1 0,3-2 6,-4 3-1,1-1-5,3-1 2,0 0 13,-2 1-15,1 0 4,1 1 2,0-3 7,0 0 7,0 4-7,-3-1-9,4 0 4,0-1 0,-5 1-1,4-1 17,0 1-16,-1 0-5,1 0 1,0 1 0,0-1 0,0-1 0,1-3 1,-1 4-5,0-2 4,3-1-3,0 1 5,-1-2-5,1 2 3,-1 0 8,4-2-7,-3 0 4,-1 0-8,4 1 7,-2 1 4,0-3-2,-1 2-4,3-2 10,-1 3-8,-2-5 2,2 5 1,0-1 3,-1-1-2,0-2 14,2 2-13,-1-2-4,3 2 2,-2-3 1,-1 3 1,0-3 8,1 0-2,-1 2 2,0-2 1,4 0-3,-3 2-3,-1-3 1,3 1 0,-2 0-2,0-1 0,1 3-2,2-3 2,-4 1 0,3 0-2,-2-1 7,0 0-10,2 1 1,-2 0 1,-1 1 1,1-4-8,0 2 6,-1 1-2,4-2 3,-4 1-1,0-1-2,4 2 9,-4-5-8,0 3-5,3 1 3,-3 1 1,2 0-1,0-5 0,-2 2-1,1 1-1,2-2 5,-2 1-3,1 0-6,0 0 4,-2 0 0,-2-1 8,6-1-6,0 2 2,-3-1 2,0-1-1,2 1 0,-1-1-3,-2 0-4,2 0 0,-4 0-2,5-1 0,-1 1 4,1-1 1,-1-1-3,2 1 1,-4-1-4,4 2 2,-1-2 0,-1-1-1,-4 1-1,6 0 1,-4-1 2,0 1 0,2 1-2,-2-1-1,3 0 1,-2-2 0,2 1-3,-3 0 1,2-1-3,-3 1 4,2-3-1,0 2-2,0-1 3,-1 2-2,-2-1-2,-1 1 6,3-3-3,0 2-2,2 0 2,0-1-3,-1 0 3,0 1 1,-1-1-3,0-2 6,1 2-4,-2 1-2,-2-3 0,2 3 4,-3 0-5,4 1 4,-4-4-2,2 3-2,-1-2 3,2 1-1,-2-1-5,0 2 5,0 0-2,-1 1 1,0-3 0,0 0 1,3 1-4,-3-4 1,0 4 4,0-2-2,1 1 2,-1 0 1,-1 1-4,3-5 0,-2 3-1,2-1 2,0 1-1,-3 1 0,1-2-9,1-1 10,-2 3 1,2 0-2,-2-1-2,1-1 7,-2 2-3,2-1 1,0-4-4,1 1-5,-2 4 8,0-1 1,1 0 1,-2-2 1,-1 1-11,4-2 9,-4 1-6,7-1 6,-5 1-6,-3 0 6,3 1-3,0-1 1,-3 1 1,3-1 0,-3 0-4,3-1 0,1-1-2,-4 3 7,3-3-6,-1 3 2,-2 0 2,1 0-1,2-2 0,-2 0 0,-1 1-1,2-1 2,0 1-2,1 1-1,-3-1 2,1-1 6,-1 3-9,2-1 3,-2-2 3,1 0-6,0 3 0,-1-2 3,2 3 0,-2-1-2,0 0-1,2-5 2,-2 5-3,-1-3 0,1 2 5,1 2 1,-2-2-5,3-1 5,-3 1-3,3 1 2,-3 1-1,0 0-2,0-1 2,0 1 3,0-1-5,0 0-1,1 0 3,-1 0 2,1 0-1,0 1-2,-1-1 4,-1 2-6,1-2 3,0 1 0,0 0-1,-1-1 4,1-1-1,-4 2-4,4-1 0,-2 3-1,2-2 3,-1-1 1,1 2 0,-2 1 3,1-2-5,1 1-1,-1-1-1,1 1 1,-3-1-1,3 0 0,-1 0 2,1-1 2,0 1-1,0 2 0,-1-4-1,1 2-4,0-1 3,-3-1 5,3 3-7,0-3 7,0 1-2,-1 1-2,-1-2 1,1 1 1,2 1-2,-2 0-3,-1-1 3,2 0 3,-3 2-2,3-2-3,-3 1 3,2 0-3,1 0 6,-1 0-5,-3 0-1,2 0 1,2 0 3,0 1-2,-3-2 2,3-1-1,-3 2-3,2 0 2,0 0-1,-1-2 1,0 3 0,1-2-1,-2 0 2,2 2-1,-3 0-4,-1-1 3,4 0 1,-2 1-2,1-1 3,-1 0 1,-2 3-1,5-4 1,-1 0-3,-2 3 0,2 0 4,-2 0-4,2-3 4,-2 2-3,2 0-2,0 1 0,-3-2 5,4 3-8,-2-4 6,0 3 1,2-1 1,-4 0-1,3 0 0,0-2 0,-2 3-1,3-2 0,-1-1-2,-3 2 1,0 1 1,3 1-3,-3-2-2,-1 0 4,3 1-2,-1-3 1,0 2 2,1 0-4,-1 1 6,-1 0-3,3-3 1,-3 3-3,2 0 3,-2 0-2,1-2-1,0 2 0,0 1 0,-1-1 4,4-1 3,-4 2-3,-1-1 1,4 1-4,0-2 2,-4 1-1,1 0 2,3 0-5,-3-1 1,0 0 4,0 1-4,0 1-2,0-2 12,-2-1-5,2 3-4,-2-4-2,1 5 4,-2-5 2,1 1-2,-3 2 1,2 0-1,-3-3 2,6 3-5,-2 1 3,0 0-1,-2-2 2,0-1-1,1 2-2,0 1-1,2-1 2,-4-2-1,-1 2-1,1 0-3,1 0 1,-1-1-7,1 0 4,-3 3-4,3-3-1,-4 2-7,3 0-6,0 1-6,-4-1-14,3 2-2,0 1-23,-8-3-16,5 3-8,-1 0-9,0 3-18,-4-3-19,0 1-16,1 3-13,0-2-12,4 0-27,0 3-26,-2-2-18,3-1-32,-3 2-37,-3-2-166,5 2-528,2-3 234</inkml:trace>
  <inkml:trace contextRef="#ctx0" brushRef="#br0" timeOffset="32762.5504">10476 7900 19,'0'0'151,"0"0"-18,0-4-6,0 4-14,0 0-2,0-6-7,0 6-5,0-5-2,0 5-9,-1-7-5,2 3 1,-1 4 4,-1-6 3,-3 0 0,4 2-6,0 4 1,-1-5-5,-2 1-1,2 0-5,-4-1-4,2 4-7,2-5-7,-3 2-4,2-1 1,-1 2 3,-1 0-1,-1-1-3,2 1 0,1-1-4,-2 0-2,0 2 7,3-2-4,-4 2-4,2-1-2,0-1-4,-2 1-7,1-3-2,-1 2-1,1 0 2,-1 0-1,2 1 0,-3 0-8,1-1 1,-1 1 8,1-1-4,0 3-5,0-2-4,-2 1 4,3-2-2,-1 1 0,-1 1 2,0-1-5,1 0 4,0 2 1,0 0-6,5 1 1,-12-3 0,7 1-8,-1 0 1,1 0 1,0-1 0,-1 3-1,1-3 4,5 3 0,-11-2 0,3 2-5,3-2 10,5 2-6,-9 2-2,2-4-3,7 2 0,-11-2 11,3 2-5,8 0-7,-11 0-4,7-3 4,4 3 3,-10 0-4,5 0 2,0-1-5,5 1 0,-13-2 6,9 0-10,4 2 8,-10 0-7,1-2 2,9 2 2,-9-2-5,9 2 0,-8 1 5,8-1-2,-7-1-2,7 1 4,-10 1-2,3-1 2,3 1-2,4-1-4,-9 0 5,9 0-3,-10 0 1,4 2-1,6-2 0,0 0 3,-9 0-3,6 2 2,3-2 1,-11 2-2,11-2 1,-10 0-4,7 1 3,-5-1 2,3 3-1,5-3 0,-9 1 1,5 0-2,4-1 3,-7 0-2,7 0-3,-7 2 5,7-2-3,-7 1 1,7-1-3,-5 1 2,5-1 1,-4 3-4,4-3 2,-8 3-2,8-3 2,-6 2 2,-1 1-8,5-2 5,-3 0 0,5-1 2,-7 3 1,3 1-3,4-4 0,-5 3 4,3 1-3,2-4 0,-8 3 1,4 0-4,2-2 2,-2 2-1,4-3-1,-5 4 5,3-1-3,-2-1 0,1 1-3,-1-1 3,3 1 2,-4 0-3,2 1 1,-1-2-1,3 2 1,-3 0-1,0-1 3,0 0 1,1 0 0,0 1-2,-1 0 1,-1-1 5,0 0-8,5 1 7,-4-1-3,0 1 2,0 0-3,-1-1 2,4 0 2,-3 0 0,0-1-1,4-2 1,-5 8 2,0-7-1,1 2 3,-1 0-1,4-1-5,-4 1 0,5-3 5,-4 4-4,-1-2 4,4 1 3,-3-1-9,-1 3 3,3-3 4,-3 1-5,1 1-2,1-3 3,-3 3 2,3-1-3,-1 1-2,0-2-2,0 1 6,2 0-1,-2-1 3,4-2-3,-5 5-1,0-3-5,5-2 6,-3 5-1,2-5-4,1 0 0,-5 5 2,5-5-4,-3 2 3,-1 3 4,2-3 2,-2 2 3,3 1-2,-3-1-6,1 1 4,2-2-2,-3 2 3,1-2 4,1 3-5,-1-3 8,0 1-10,-1 1 3,4-3-2,-2 3-5,1-2 4,-1 1-2,-1 0 0,3-1 3,-2 1-6,0-1 3,2-3-1,-1 8 0,0-5-2,-2 1 5,3 1-1,-4-1 1,4 0 1,-1 0 1,1 0-3,0-4 1,-4 8 1,3-5 0,1 2-2,0-5-2,-1 6-1,2-1 12,-1-2-12,0 1 1,-1 1-4,-2-2 1,6 1 6,-3 0-14,0 0 15,-3 1 1,3 0-2,0-5 7,0 8-4,0-4 6,0-1-5,0 2 2,0 0-14,0-1 11,0 0-2,-1-1 3,1-3-1,-3 8-2,3-4 2,0-4 3,0 8-3,0-4 1,0 0-2,0-4-5,-1 6-1,1-2 4,0-4-11,-1 7 11,-2-3 3,3-2-5,0-2 0,0 7 5,-1-4-5,1 2-1,-3-3-3,3-2-1,0 7 5,-1-3-5,-2 0 4,3-4-2,0 7 2,-2-4 0,2 1 1,0-4-2,0 7 6,0-2-11,0 0 10,0-2-4,0 1 3,0-4-3,0 8-4,0-4 1,0 1 5,2-2-2,-2 2-1,3-1 1,-3 0 0,0-4-4,1 7 22,-1-3-19,0 1 2,3-3-4,-3 1 6,1 1-8,-1-4 9,0 7 0,0-7-3,0 6-1,3-3 7,-3 1 5,1 0-8,0-1 1,2 1 5,-3-4-6,1 3 0,2 2 3,-2-1-4,0-1 6,2 4 0,-2-4-2,0 2-4,2-2 4,-2 1-6,2-1 4,-2 1 5,0 1-10,1 0 11,0-1 0,-2 0 1,4-1-4,-3 1-3,2-1 1,-3 1 0,4-2 2,-3 1-14,3 1 10,-2 0-3,1 2 5,-1-4 1,2 2 0,0 0-2,0-2 6,-2 1-5,2 1 0,1 0 4,0-3-8,-2 4-2,2 0-1,-1-2 9,0 0 1,1 1-10,0-2 8,-1 3-7,0 0 3,-1-3-3,3 1 1,-1 2 6,-1-1 3,3-2-7,-4 0-2,2 1 2,0 2-5,-1-2 7,1-1-6,1 1-3,-2 1 10,1-2-5,-1 3 1,0-2 0,0-1-7,1-1 12,-1 4 0,1-3 3,-3 1-7,1 1 0,5-2 3,-6 2 11,7-1-12,-8 0-5,3-2 0,2 1 8,-3 1-4,1-1 1,2 1 1,-3-2 3,3 2-1,-1-2-7,1 0 7,-3 1-3,1-1 1,0 3 9,1-3-8,0 1-4,0 0 1,-1 1-3,-4-3 2,9 2 1,-5-1 0,1 0 0,0 0 1,-1 2-5,1-2-1,-5-1 3,9 3 4,-5-1-2,2 0 1,-6-2-10,7 2 7,-5 2-6,3-4 5,-3 3 10,-2-3-8,11 4-2,-6-3-2,-1 0 0,-4-1-3,9 4 5,-5-4 3,1 1-3,0 1 2,-5-2-4,8 3 1,-3-3-3,-5 0-1,10 2 5,-5-2-4,3 2 11,-8-2 6,9 1 0,-4-1 2,-1 1-10,-4-1 3,9 4 3,-6-3-9,-3-1 7,6 3-2,-6-3-2,6 0 1,-6 0 1,7 3 0,-5-3 6,7 0-2,-4 1-2,1-1-1,-6 0 0,10-1-1,-10 1-8,11 1 7,-11-1-2,9 0 0,-9 0-2,8-1-3,-8 1 5,7 0-4,-7 0-2,0 0 5,8 0 1,-8 0-1,8 0 0,-8 0 1,7 1 1,-7-1 0,0 0-4,9 0 3,-9 0-2,6-1-4,-6 1 2,0 0 2,8 0-2,-8 0-3,0 0 6,0 0 1,9 0 1,-9 0-1,5 1 1,-5-1 1,0 0-4,7-1 4,-7 1 3,6-3-4,-6 3 3,8 0-3,-8 0 0,10-2 2,-6 1 3,-4 1-8,6-1 2,-1-2 2,-5 3-6,8-1-1,-8 1 8,6-1-9,-2-2 1,-4 3-1,6 0 5,-6 0-3,8-2-1,-4 2 2,0 0-1,-4 0 0,10 0-1,-10 0 0,6-3 0,-2 1-1,-4 2 4,8-3-3,-6 1 1,-2 2 3,8-2-7,-8 2 3,5-3 0,-1 1 1,0 0 1,-1-3-4,0 2-2,-3 3 4,10-2-2,-6-1 2,0 1 3,-4 2-4,6-3-4,-3 1 0,2 0 3,0-1-1,-1 1 5,-1-1-2,3-1-1,-2 3 3,-4-1-7,5-3 7,-1 4-2,1-2-3,-5 3 4,5-6-3,-1 4 4,-3-3-8,4 3 7,-2-2 1,2 1-3,-2-2 7,-1 3-7,3-5 0,-1 4 3,-1 0 1,-1-1-4,2-1 4,0 2 1,-1-1-4,-2 0-1,3-1 0,-1 3 1,0-3-3,-2 1 2,3-1 6,-4 3-5,4-3 3,-2 0-7,-2 5 9,6-6-7,-5 3 1,3-3 4,-4-1-2,2 3-2,1-1 2,-1 0-2,1-2 2,-2 2-4,-1 1 2,3-1 0,-2 0 1,0-1-5,1 1 6,-1 1-3,0-2 0,0 2 3,1-1-3,-1 0 0,2 0-2,-3-2 5,1 3 0,-1-1-7,1-1 10,-1 0-7,1-2 3,1 5 0,-2-3 0,1-2-2,1 3 0,0 1-1,-2-4 2,0 4-2,1 0 2,0-2-3,-1 2 4,1-1-1,-2-1 0,2 3-3,0-1 7,1 0-5,-1-1 0,-1 0 4,0 5-7,0-7 4,0 1-2,2 2 1,-2 1 2,0-2-1,0 0-2,0 1 2,1-1-4,-1 0 2,0 2-2,0-1 6,0 4-3,1-7-2,-1 3 3,0 4 3,0-6-5,0 3 0,0 3 3,0-8-4,0 4 2,0 0 0,0 0-3,0 4 5,0-9 2,0 5-4,0 1 1,0-2-2,0 1-2,0-1 2,2 1 6,-2 0-6,0-1 1,-2 0 2,2 5-4,-1-7-2,0 5 4,1 2 0,0-6-1,-2 2 2,2-1-3,0 5 4,0-6-6,-1 3 4,-1 0-2,2 3 2,-1-7 1,1 3-2,0 4-1,-1-6 4,0 0 0,1 3-5,0 3 4,-1-8-3,-1 3 1,0 1-1,1-1 5,-1 0-3,1 3 1,1-5 1,-1 2-2,-2 0 0,1-1 3,-1 2-4,1-2 3,-2 1-1,1-2-3,-1 2 1,-3-1-1,5-1 1,-1 2 1,-3-2-2,0-1-1,0 1-2,-2-2 2,3 2-1,-3 1 2,2-3 0,-4 2 0,3-1-6,-2 0-12,2-1-24,-4 2-11,1 2-16,1-4-29,-3 4-16,1 1-21,0-3-23,-3 2-18,2 4-21,-1-2-21,1 3-34,-2 3-30,-1-3-28,-1 0-44,2 1-180,0 2-581,1 1 258</inkml:trace>
  <inkml:trace contextRef="#ctx0" brushRef="#br0" timeOffset="34224.7705">10388 7940 216,'0'0'221,"0"0"-15,-1-5-11,1 5-14,-5-2-10,5 2-16,-4-2-4,4 2-14,0 0-12,-5-3-3,5 3-9,-5-3-13,5 3-6,-7-2-12,5-2-5,2 4-10,-9-1-8,3 0-6,-1 1-4,1-1-4,-1 0 1,-3 1-6,1-2-2,0 2-12,-2 0 0,-1-2-6,3 2 2,-5-3-5,-6 3-2,8 0 1,-6-2-2,4 2-2,1 0-1,-1 0 0,0 0-4,2-2 9,-1 2-10,-2 0-1,2 0 4,1 0-2,-2 0-2,1 0 0,3 0-3,1 0 1,0 2-2,-3-2 2,5 1-1,7-1 4,-13-1-4,13 1-1,-9 0 1,9 0-2,-6 0 3,6 0 0,0 0-2,-6-2 2,6 2-2,0 0 2,0 0 1,0 0 1,0 0-2,0 0 5,0 0-5,0 0 2,-9 3 1,9-3-3,0 0-3,0 0 5,0 0-2,0 0-1,0 0 2,0 0 2,0 0-1,0 0-2,0 0 0,0 0 2,0 0-1,0 0 4,0 0 0,0 4 3,0-4 1,0 0-2,0 0 0,1 4-1,-1-4 7,0 0 3,0 0 0,1 6-1,-1-6 10,3 3-9,-3-3 5,0 4-3,0-4 4,1 4 0,-1-4-6,0 3-3,0-3 2,0 0 1,0 5-4,0-5-3,3 3 1,-3-3-2,1 4 4,-1-4 16,0 6 3,1-2 2,0-1-2,1 0-4,0 2 2,2-1 2,-3 3-4,1-1 0,1-1-3,-2 3-4,2 2 13,1-3 0,-4 0-4,3 3-8,-1 0 4,0 0-2,0 2 3,-1-1 3,1-1-11,0 0 5,2-1 7,-3 2-5,3-1 1,-4 1-1,5-1-3,-4 1 5,-1 0-3,3-4-2,-2 3-1,-1 1-4,4-4 7,-4 1 12,0 2-18,4 0-2,-4-3-10,0 0 11,0 0-3,0-1-3,0 4 3,0-4-3,0 0-3,0 0 3,1 0 0,2 1 0,-6 1-2,3-4-8,3 3 3,-2-2 1,-1 0-5,0-1 2,0-1 7,0-3-8,0 9 5,3-6-3,-3-3 0,0 6-1,0-6-1,0 5 0,0-5-4,1 6 13,-1-6-5,0 5-9,0-5 5,0 5 1,0-5-4,0 0-1,0 0 1,0 0-2,1 5 12,-1-5-11,0 0 0,-1 6-5,1-6 0,0 0 9,0 0-1,0 0 5,0 0-4,0 5-2,0-5-4,0 0 4,0 0 1,0 0-4,0 0 4,0 0-3,0 0-3,0 0-5,0 0 12,0 0 1,0 0-4,0 0 1,0 0 2,0 6 0,0-6-2,0 0-4,0 0 3,0 0-1,0 0 9,0 0 0,0 0 7,13-1 8,-13 1-12,15 0-1,-15 0-7,17 0 10,-7-2 2,3 2-6,0 0-3,-2-1-2,3 1 4,-1-2-1,0 2-3,-2 0-3,2 0 4,-2 0-3,0 0 3,-3-2-1,4 1-6,-7 0 8,8 0-6,-7-1-3,2 2 3,-3-1 3,0 0-4,-5 1 3,9 1 4,-4-4-4,-5 3 0,0 0-2,8 2-6,-8-2 8,0 0-4,0 0 5,0 0-2,0 0-1,8-2 3,-8 2-12,0 0-8,0 0-10,0 0-14,0 0-13,0 0-15,0 0-14,0 0-11,0 0-7,0 0-8,0 0-19,0 0-15,0 0-10,0 0-14,0 0-11,0 0-8,0 0-14,0 0-11,0 0 0,-16 8-14,14-7-3,2-1-180,0 0-438,0 0 193</inkml:trace>
  <inkml:trace contextRef="#ctx0" brushRef="#br0" timeOffset="34649.2388">10075 8219 193,'0'0'212,"0"0"-16,0 0-12,0 0-9,0 0-10,0 0-6,0 0-2,14-4-10,-7 4-1,-1-1-3,2 1-1,0-1-15,0 1-6,-1-2-12,4 2 4,-3 0-15,-2-3-6,1 3-4,1-1-3,-1 0-9,-2-1-11,-5 2-1,9-1 6,-4 0-15,-5 1-7,6-1-8,-6 1 1,8-2-7,-8 2 1,0 0-8,7-2 4,-4 2-9,-3 0-3,0 0-12,7-1-22,-7 1-13,6-1-25,-6 1-31,0 0-39,0 0-45,0 0-44,0 0-59,0 0-151,0 0-458,0 0 203</inkml:trace>
  <inkml:trace contextRef="#ctx0" brushRef="#br0" timeOffset="38668.516">7066 8092 45,'-4'-6'160,"0"2"-7,2 0-13,-1-1-10,-2-1-1,2 2-9,0-2-11,0 0 3,-1 0-3,-1 0-3,1 2-9,0-3-2,2 2-6,-6-3-11,3 3-1,0-3-1,-1 0 1,-2 3 0,0-4-9,3 1-6,0 1-6,-1 0 5,0 1-3,1-1-3,-4 0-4,2 0-3,-2 1 2,4-2-1,-4 4 6,0-3-6,0 0-5,-1 0-1,1 0-1,-2-1-5,0 1-1,5-1-7,-6 2 4,3-2-3,0 1-4,0 1-2,-1 0 2,1-1-6,-2 3-5,0-2 1,5 0-2,-7 1 0,4 0 1,-1 2-3,4-2-1,-2 0 14,-3 0-12,0 1 2,2-2-3,-2 3-1,2-1-1,-1 0 0,0 1-2,2 1-2,-4-1 2,2 0 1,0 1-3,5 0 0,-6 0 1,4-1 5,-1 2-9,-1-2 3,4 3-2,-4-1-3,3 1 2,-2 0 0,0-3 1,8 3-2,-15 3 0,6-3-3,3 1 2,-3-1 1,2 2-2,-1-1 3,2 2-6,-5-1 3,2 1 2,1-1-4,1 1 2,0 0 2,-3-1 1,1 1-2,0-2 2,3-1-3,-3 3-3,5 0 6,-5 0-5,1-1 3,2 4-3,-2-3 3,-1 1 4,3-1-4,-4 2-4,-1 2 4,5-2 0,-4 0 7,1 2-11,0 0 3,0-1-2,0-2 4,0 4-2,1-4 1,1 2-2,-2 2-3,0-3 5,3 3 0,-3-3-2,2 2 2,0-2-3,0 3 2,-2 0 3,4 0-4,-4-1 3,4 3-4,-4-2 1,4 2 2,-3 0-2,-2 1 1,2 0 1,1 0 0,1-3 0,-3 2-2,3-2 2,1 2 2,-1 0-3,-2 1 2,3-1-1,0 0-1,-2-1 0,1 4 1,0-3-2,-2 2 0,3-3 9,-3 5-7,3-1-2,-2-3 0,1 2 0,-1-1 0,3 1-3,0-1 7,-4-2-1,5 1-2,-4 1-1,5 2 1,-5-1-1,2-5 4,0 5-2,1-2 0,-1 2-3,1 0 2,-1 1 2,1-4-2,0 8 0,3-8 2,-5 4 0,2 1-3,0-3 5,-1 4-3,-1-6 1,0 7 0,1-3 0,4 3 4,-4 0-3,1 0 0,1 0 3,2-3-1,-1-1-1,0 5-1,1-1-2,-4-1 5,1 2 0,2-2-1,1 2 4,-1-1-5,2 1 2,-4 0-3,4 0 4,0-2-5,-2 0 3,-2 0 4,4-2-1,0-1 1,2 1-3,-4-1 0,2 2-2,4 1 1,-3 1 0,-1-4 1,0-2-4,0 2-1,0 1 0,0-1 3,1-2 9,1 1-10,0-1 1,-2 1 3,0-1-4,2 2 11,1 1-8,1-3-4,-1 2-1,0-4 10,1 3-8,0-4-6,1 3 7,3 5 0,-3-6 0,0 0-1,-1 2-2,1-2 3,3 1-1,-2-2 2,-2 1-1,1-1-2,0 3 2,-1-6 0,-1 5 1,3-2 0,-1 3 5,3-5 2,-2 3-1,1 0 0,-2 1 9,4-4 2,-4 0-5,2 4-2,0-4 5,2 1-10,-2-1 8,2-1-7,-1 2-3,2 1 7,-2-3 1,2 2-2,2-2-3,-1-1 7,3-1-4,-4 3-4,2-1-3,2-1 5,1 0 0,-1-1-3,-1 1 0,5 1 5,-1-3 0,-3 1 8,-2-1-12,2 1 1,2-1-4,-2-2 2,0 1-3,1-1 2,2 0 1,-3 1 0,0-1-8,-2 1 5,4-1-3,2-1 5,-5 1-4,0 0-1,6-1 6,-3-2-4,-3 1 0,-1 0-2,2 1 9,-1-1-8,0 1 0,-2-1-4,4-1 6,-2 1-2,-3-2-4,4 2 2,-1-2 5,-3 3-7,4 0 3,-3-2-2,1 1 3,0 0 4,-1-1-7,1 1 6,-5 0 3,1-1-1,1 0-1,1-1-2,-1 0 2,1 0 3,-1-1-5,0 1-1,0 2-1,0-4 3,0 0 8,-1 3-4,-1-2-3,4 1-2,-2-1 3,1 1 15,-1-2-20,-2 1 4,1 1-1,1-1 0,-3 2 4,0-4-2,3 0-6,-2 4 2,-1 0-12,2-4 7,-3 3 1,4 1-3,-4-1 10,0-1-6,3 0-1,-4 2 4,4-1-1,-3-1-2,2 0 2,-1 2-13,0-1 13,0 1-2,-1-4 0,3 2 6,-4 3-4,1-3 1,0 2 20,3-2 5,-3 1-23,0 1 10,0-1-7,-1 0 7,0 0 4,1 2-8,0-5 2,-1 2 0,1-2-1,0 2-4,-1 2 1,2-4 0,-1 3-16,-1 0 19,0-2 3,1 1-6,0 0 4,0 0-5,-2-2-5,2 4-1,0-2 4,0-2 2,-1 2-4,0-3 4,1 2-5,-1 0 6,0 1-4,-2-2 4,0 0 0,4 3-1,-5-4 4,2 1 1,1 0-7,-2-3 8,3 3-5,-2-2 3,-1 0-6,2-1 0,-2 2-2,0 0 3,-2 1-1,3-4 2,-2 3-3,0 1-6,0 0 3,2-2 0,-3 0 1,0 2-1,1-1 4,3-1-7,-4 2-1,0 0 6,1 0-4,-1 2-1,0-2 1,0 0-2,0 1-1,0-1 12,0 2-9,-1-4-6,1 2-1,0-1 6,0 3-4,0-3-1,0 0 5,-4 0 2,3 2 3,1 0-9,0-2 3,0 4-3,-4-4 5,4 1 7,-1-1-6,-2-1-6,3 3 4,-1-2 3,-1 1-3,0 2 1,2-2-7,0 1 3,-4-3 1,2 2-1,-1 1 5,3-1-2,-2 2-1,-2-1-4,1-2 6,1 3 1,1-3-1,-2 1 1,2 0 1,-2-2-2,1 2-1,-1 0 1,0-1-6,0-1 6,-2-1-4,2 1-2,2 3 5,-2 0-1,1 0-1,-2-3-2,1 1 3,-1 1 6,2 0-7,-2 0 9,3-1-6,-6-1 2,4-2 0,0 2-9,-3 0 4,3-2 1,-1 2 0,-1-1 0,0 1 3,-1-3-2,-1 3 9,2-3-10,0 2 2,-1-1-6,-1 1 14,2-1-11,1 0 1,-2 0-4,-3 1 6,4-2-3,-5 4-1,2-2-4,-1 2 6,1-1-4,-2-2-8,-5 3-20,4 0-18,-4 0-13,1-2-17,-1 3-15,3 0-10,2 1-16,-4-1-17,1 3-19,4-1-18,-2 2-16,-1 1-37,1-1-10,2-1-17,1 3-24,-1 1-187,-1 0-505,2 0 225</inkml:trace>
  <inkml:trace contextRef="#ctx0" brushRef="#br0" timeOffset="41243.9965">6881 8358 47,'-4'-7'160,"4"5"-11,0 2-11,-3-7-11,3 2-2,-1 0-6,1 5 3,-3-5-6,3 1-9,-1-1-10,-2 1-7,2-2-4,1 6-4,-3-7 3,1 3-1,-1 0-9,1 0-6,-2 0-2,2-1 6,-1 0 3,-1 2-8,2-2-7,-1-1-1,-2 2-2,0-1-4,0 0-5,0 1-5,1-1 0,0 1 1,0-1 7,-1 1 3,1 0-3,-1 1-4,1-1-4,-1-2-9,0 2-1,1 2-4,-1-3 1,0 0-2,1 2-5,-4-1 0,3 0-1,0 0 1,-2-3-2,0 2-1,-1 1-5,1 1 10,-1 1 0,3-3-4,-1 1-4,-3 0 1,0 1-2,4-1-2,-2 1 0,1 0-4,-1-1 1,1 2-1,0-2 1,-2 2-1,3-2 0,0 2-4,-4 1 0,4-3 4,0 4-2,0-4 2,-2 3 0,2-1 0,0-1-4,-3 2 4,3 0-3,5 1-4,-10-2 9,6 1-7,4 1-2,-11-2-1,8 0 3,3 2-5,-10-2 4,10 2-5,-9-1 4,4 0-1,5 1-1,0 0-3,-11-1 4,6 1 1,5 0 4,-8 0-8,8 0 3,-9 1-2,9-1 0,-8 1-3,8-1-1,-9 1 5,5 1-3,4-2 2,-8 2-3,8-2 1,-11 2 0,5-1 3,1 1-1,0 0-5,0-1 1,-1 1 11,2-1-9,-2 2 3,6-3-2,-6 3 1,2-3-2,0 3 1,-1-2 1,-2 0-2,2 1 1,0 1-1,0-1 2,0-1 1,-2 1-1,5 1 0,-7 0-5,4-1 5,-2 0 0,2 2 0,-4 0-2,3-1 1,-2 1-1,3 0 3,-3 1-4,1-3 5,2 4-3,0-2-2,0 1 1,-2 0 1,0-2-1,0 1 3,1 1-3,2-1 0,-1-1 1,-1 2-2,0 0 3,0-1-1,3-1 1,0 2 2,-1 0 0,-2-1 5,2 1-5,-3-1-3,5 2-4,-5-2 2,2 2 6,0-1-6,1 0 0,0-3 1,3 5 3,-3-2-5,-1 1 2,1 0 3,-1 2-2,-1-4-2,-2 3 7,8 0-5,-5 2 0,-2-1-1,4 0 1,0-1 2,-2 0-3,-2 3 4,5-1 4,-3 0-7,1-4 1,0 4-3,-1 0 0,4-2 9,-3 1-1,2-1-8,-2 2 2,0 2 0,3-5 0,-3 5 1,4-5 0,-3 4-1,1-4-2,0 5 1,-1-2 0,3 0 0,-3 2 2,1-1-5,0 1 4,1-1 2,-1 0 0,1-1 0,-1 1 0,2 2-4,-1-1 4,1-2 1,0 3 11,0-1-15,0-3-3,0 2 4,0 0 0,0-1-5,0 1 4,1-2 0,-1 1 5,1-1-1,1 3 1,0-5-3,-2 2-3,1-2 3,2 3 0,-2-1-1,1-1 0,-1 3 1,1-6 1,1 4-2,0-1 3,-1-2-3,2 4 10,-1-5-6,0 2-1,2 1-4,-1 0 11,-3 0-7,6 3-1,-2-4-3,1 3 2,-4-2 0,3-2 3,-1 2-1,0-2-2,0 1-2,4 1 5,-3-3 1,-1 2-3,0-1 4,2 1 2,-2 0-1,1-2-2,-4 1 3,5 2-2,-3-5 9,1 2-9,0-1-4,1 2 3,0-1 6,2 0-1,-2 0 2,-1 1 1,2-2-4,-1 1 0,0 1 2,2-1 11,-1 0-11,1 1 0,0-1 0,-1-1-1,-1-1 13,2 2-14,0-1-2,-1-1 1,0 1 4,2-2 12,-3 1-19,4 1 11,-2 3-4,1-4 5,-2-1 14,3 1-5,-1 0-18,-1-1 5,1 1-1,0-2-6,1 1 7,0 0-2,-3-1-2,1 1-1,2 1 1,-3-2 6,3 0-2,-1 0 0,0 0 3,0-2-2,2 2 1,-1-1 1,-1 0 2,4 0-2,-2-1-5,1 1 4,1-1-6,-3 0 5,1 1-8,0-1 6,-1 2-5,-1-2 2,-3-1-5,5 1 2,-1 0 0,-4 2 4,4-1-8,-2 0-3,-7 1 10,10-1-10,-2 1 1,-8 0 2,7-2 5,-2 1-5,-1-1 8,4 2-5,-2 0-6,3-2 2,-4 1 2,0-1-4,2 1 0,-1 0 5,0-1 7,-6 2-9,11-2 10,-8 1-13,1-3 2,-4 4 2,12 0 1,-8-1 1,1-1 1,-5 2-8,7-2 7,-1 2 1,-6 0 1,8-3-6,-5 1 7,-3 2-6,5-1 3,-5 1-3,7-5 1,-4 3 4,3 0-2,1 0 17,-3-3-13,-1 2-4,-1 0 2,6 1 7,-6-1-6,5 2 6,-1-5 1,-1 4-8,-1-2 5,-1 1 9,-1 1-10,5-2-2,-5 0-3,6 0 0,-4 1 6,-4 3-7,6-2 2,-1-2 1,-2 0-8,0 1 6,0 2 8,2-4 0,-3 0 0,1 0 0,1 0-6,-1 0-9,3 1 5,-2-3 2,0 1 4,1 1-3,0-1-2,-1 1 2,-2 0 5,1 0 1,1 0-10,-1 2 13,0-4-9,1 3-2,-2-1-1,0 0-3,0 2 5,1-1 2,-1 1 3,0-4 0,2 2-2,-2 3-5,-2-5 7,3 3-3,-2-1-7,2 2 3,0-3 2,-1-1 0,0 2-6,-1-2 5,1 3-2,-1-1 3,2 0-6,-3-2 5,0 1 0,2 1-4,-2-1 5,1 1-1,1 0-7,-2-2 13,1 2-9,-1-1-4,1 1 7,-2-1 1,1-1-3,1 2-9,-1-2 12,0-1-3,2 1 6,-2-3-2,2 0-2,-2 6-1,0-4 4,0 1-4,0 1 4,1-1-4,-1-1 2,-1 1 3,1-3-5,0 2 3,-2-2-3,-4 1-1,5 0 2,-1 0-2,-1 3-2,0-1 0,0-3 1,-2-1 5,-1 5-7,1-4 0,3 5 2,-2-1 1,-1 0-2,2 1 1,-3-1-4,1 0-5,1 1-1,-1 0-17,1-1-6,-1 1-21,0 0-6,1 2-12,-1-3-18,0 2-17,0 2-10,-1-1-11,0 1-14,1-1-16,5 3-18,-5-5-27,1 2-33,3 0-10,-3 0-20,4 3-30,-4-8-161,4 6-492,0 2 218</inkml:trace>
  <inkml:trace contextRef="#ctx0" brushRef="#br0" timeOffset="41862.0516">6985 7960 106,'0'0'116,"0"0"-7,0-6-10,0 6 7,0 0-1,3-3 3,-3 3 0,6-1-9,-6 1 8,0 0-5,0 0 2,0 0-11,0 0-5,0 0-7,0 0-2,0 0-7,0 0-2,0 0-8,0 0-6,8 7-3,-8-3 5,1 0-1,3 1-1,-4-1-4,4 7-9,1-3-4,-4 2-1,3 2 1,0-2-4,1 2-5,-1 0 1,4 2-3,-2-2 2,-1 3-9,0 2-2,2-2-3,-2-4-5,1 4-22,-1 2-27,2-4-29,0 4-24,-2-4-28,2-1-39,-1 3-183,-1-4-368,2 4 163</inkml:trace>
  <inkml:trace contextRef="#ctx0" brushRef="#br0" timeOffset="42982.1829">6638 8424 59,'-2'-5'197,"2"5"-12,-2-5-13,2 2-13,0 3-13,-4-7-13,4 3-2,-4 0-3,4 1-10,0 3-4,-2-7-7,-1 4-6,2-1-11,-3 1-7,-1 1-9,0-1-8,2 0 1,1-1 2,-3 1 0,2 0-5,-6 2-1,4-2-13,1 0 2,-5 1-8,4 0-2,-4 1-6,1 1-2,2-2-2,-3 2-3,0-2 2,0 2-6,1 0-5,0 0 3,0 2 1,0 0-2,-1-1-1,0 1-3,0 2 1,2-3-4,-3 3 0,0 1 2,2-3 1,-5 6-7,4-2 3,-1 2 1,3-2-3,-3 2-2,2-2-2,2 0 3,-2 3-4,2 0 2,-2-1-11,3 2 2,0 0-1,1-1 4,-1 1-2,3-1 0,-1 1 3,0 1 1,2 2 1,1-1 0,0 0 0,0 0 3,1 0-1,2 0-2,0 0 7,0 1-3,2-1 0,1 1 0,0-2-1,-2-2-2,2 1 2,3 2 3,0-6-2,-4 3 8,3-2-2,5 1 3,-4-3-2,1 1 0,0 1 0,4-3 2,-2 0 0,0-1-1,0 0-1,0-3 2,0 1 4,1 1-9,-1-2 3,-1-2 0,0 4-6,0-5 4,-1 0-1,0 3-3,-1-1-1,-4 0-4,4 1 4,-4-3 0,3 2-1,-8 1-6,9-2-1,-5 2 1,-4 0 0,9 0-3,-4-2 0,-5 2-25,4-3-6,-4 3-15,6-5-19,-6 5-26,4-1-25,-4 1-25,5-3-29,-1 1-23,1-1-26,-1 0-198,1-2-451,0 3 200</inkml:trace>
  <inkml:trace contextRef="#ctx0" brushRef="#br0" timeOffset="46189.9807">3667 8272 34,'0'0'160,"-1"-8"0,-1 5-6,1-1-7,-2 0-9,2-1-16,-1 2-11,-2-4-11,0 2 5,0 0-2,-2 0-5,1-2-17,-2-1 2,1 4 3,-3-3-9,4 0-6,-3 2-5,3-1 2,0 2 1,-4-3-4,3 4-7,-1-1-3,-2 0-8,-1-2-5,1 3-3,-3-1-4,2 0-4,0 0-1,1 0-5,-5 2 1,4 0-2,0-1-2,-2 2-3,2-1 2,-3 0-6,2 2-2,-1 0 0,2-1-2,0 1-1,-3 0-2,0 0-1,3 1 3,-3-1-3,3 2 4,-3-2-2,-1 2-6,2-1 2,1 2 1,-3-1 0,4 0-4,-2 1 4,1 1 1,-2-2-3,1 3-1,0 0 0,1 0 5,-1-1-5,3 1-2,-4 2 2,3-1 1,-3-2 0,3 3-1,-2-1 1,1 0 0,-1 0 3,3-2-3,-1 3 3,-3 0 2,3 0 0,-6 3 0,3-1-1,-1 0 1,1 0 1,-2 1-4,2 0 3,0 2 0,0 0-1,4-5 0,-5 4 1,4 0-2,-4 0 0,6-1-2,-1 0 1,2-1 1,-4 4 0,5-4 0,-2 1 0,3 1-4,-4 0 1,2 1 6,3 0-10,-1-2 4,-1 2-2,0 3 3,2-1-2,1-2 3,-3 0-3,3 1 1,-3 4-4,4-5 4,-4 4-2,3 0 0,2-5-1,-1 5 8,-1-3-6,3 3-3,0-3 0,0 4 0,0-5 3,0 1-3,2 3-1,-2-4 1,3-1 4,1 5-2,-3-1 3,-1-3-6,5 1 3,-3 0-2,1 2 3,1-4 2,-2 0-5,2 1 3,-1 1 1,-1 0-2,3 2 1,-1-3 3,0 1-1,-1-2 1,4 4-1,-1-2-1,-1 2 3,2-2-6,-4 1 4,3 0-1,-2-3 1,1 0 0,0 1 0,4 1-2,0 4 3,-4-3-1,3 2 0,1 0 0,-4-4 2,0-1-2,4 4 2,1-3 2,-3-1-4,-1-2 4,3 5-1,2-4-4,-3 0 2,-1-1 0,0 1 1,3 1-5,1 1 4,-2-3-2,1 2 3,-3-3-2,3-1 1,0 0-2,-1 0 3,2 1-1,-1-1-6,-2-1 4,2 1-1,0-2 3,3 1-2,-4 0 5,1 0 0,1-1 4,-1 1 1,3-1 1,-3-1 1,1 0-4,3 1 10,-3-2-11,0 2 1,-2-3 9,5 1-4,-2-2-1,-1 2-3,3 0 1,-1 1-1,0-4 0,-1 2 8,1-2-6,0 1 0,0 2-2,6-3 2,-7 0 1,1 0-1,2 0-5,-1 0-1,-2 0 2,1 0-3,4-1 4,-2-1-6,-1 1 2,-1 0 2,1 1-5,-1-3 3,-2 1-5,2 2 5,-1-3 0,2 0-1,-4 2-3,2 0-2,-1-1 4,-1 0 3,2-1-2,-2 3 1,0-4 0,1 1 1,0 1-1,-1-2-2,0 3 0,-1-3 5,0 1-5,3 1 9,-7-1-9,5 0 0,-2 1 6,2-2-5,-5 0 0,4 0 3,-4 1-3,4 1-3,1-3 15,-6 1-9,5 1-6,-1-1 4,-2 0 1,0 0-7,1-4 6,3 2-1,-1 0 2,-4 1-7,4-2 19,-1 0-19,-2 0 4,0 0 6,1-4-6,2 4 4,-3 3-3,3-6 7,-5 5 0,1 0 0,4-3-2,-6 4 9,4-5 0,1 1-10,-4 3 3,1-1 6,0-2-2,-1 1-3,2-1 3,1 1-9,-2-1 6,1-1-14,-3 4 8,-1-2 8,2 2 6,0-2 1,0 0-1,1-1-11,-4 4 8,4-6 1,-2 4-4,1-3-3,-1 0 6,-1 4-11,3-5 9,-4 4-1,2-5-7,-2 4 6,2-2-9,-1 2 1,3-1 0,-5-2 1,3 0-1,-1 3 4,1-3-10,-2-1 0,2 3-1,-2-4 2,-1 3 7,3-1-3,-2-1-6,0 2 6,0-3-4,2 5-1,-3-3 5,0 2 0,0-2-9,1 4 2,1-4 7,-2 1 1,0 2-2,2-5-1,-2 7 1,0-2 4,0-3-6,1-1-5,0 5 5,-3-4-1,2 4 1,-2-5-3,0 2 5,1 1-10,1 2 3,-1-1 8,-2-1-2,2 0-2,-3 3 0,4-4 11,-1 3-15,-3-2 4,2 2-5,0-1-1,1 0-2,-1 2 7,1-1 1,0 0-2,-3-1-2,2 2 1,2-1-3,-2 0 5,1 1-1,0-2 3,-1 2 4,2 0-10,-1-2 3,-2 2-1,1 0 4,1-1-6,1 6 2,-3-13 0,2 10-5,-3-4 11,4 2-9,0 5 4,-3-8 5,2 2-2,1 6-4,-5-8 3,5 1 2,-1 2-10,-3 1 7,4 4-2,0-9 0,0 9 3,-3-8-5,3 8 4,-2-8 1,1 6 0,1 2 5,-3-7 6,2 2-11,1 5 6,-3-7 0,3 7 2,-5-6-4,4-1 0,1 7 5,-3-6-8,-2 0-2,4 2 0,1 4 6,-4-10-2,3 6-8,-3 0 6,3-1-3,-3 1 4,0-3 3,0 3 1,3 0-3,-4-3-6,-2 2 1,5 0-2,-5 0 1,4-2-3,0 3 11,-1-2-8,-3-1 1,0 2-2,1-2 2,-1 2-1,-1 0-3,1-2 9,-1 2-12,2 0 11,-4-3-5,2 2-5,2 1 1,-3-1 9,-1-1-1,1 2-7,2-1-1,-2 2-3,2-1 1,0 0 2,-3-2 3,0 1-2,-2 0 14,3 2-13,-1-3-9,0 1 3,-2 3-13,-1-2-1,2 0-14,-2 0-10,2 2 3,-1-1-16,-2 1-30,-1-2 9,0 1-28,0 2-17,-5-2-25,1 3-37,1 1-14,0 0-45,0 0-18,0 1-43,-2 3-170,2 0-515,1-2 228</inkml:trace>
  <inkml:trace contextRef="#ctx0" brushRef="#br0" timeOffset="48000.2733">3271 8561 81,'0'0'197,"-5"0"-16,5 0-7,0 0-16,-13 2-13,10 0-10,-2 2-9,1 1-6,-2 0-4,1 2 2,-2 3-6,-1 0-3,0 4-16,1 2-3,0 1 2,0 3-2,1-1-12,-1-1-4,1 7-7,-4-1 5,5-1-14,-3-3-2,2 6-3,-1-2-5,1-7-2,1 0-4,1 1-4,0-2-2,0-4-6,3 3-2,0-6-3,-2 0 5,2 2 0,-2-2-3,2-6-2,1 2 2,-4 0-2,4 0 2,0-1 2,-2-1 0,2-3 3,0 0 4,0 6 7,0-6 3,0 0 5,0 0-1,0 3 12,0-3-8,0 0 4,0 0-15,0 0-3,6-14-5,-6 8 0,0 0-6,1-2-5,2 1-2,-2-5-4,2 2 7,-2-2-11,4 0-1,-2-5-4,-1 1-2,5-2 6,-2-1-7,-1 1-1,5-7 1,-3 3-1,0 3 1,6-6-7,-7 8 20,3 1-16,-2-4 2,2 5-5,-1-2-2,0 1 10,-2-1-13,1 2 1,2 4-1,-3-4-1,-3 6 4,4-2-2,-2 1 3,-1 1 2,4-1-5,-5 3-2,2-3 5,-1 5 1,-2-3 0,4 1-3,-2 0 0,-1 3 13,2-6-9,-4 5-2,1 0-3,3-2 1,-3 2-2,3 3 5,0-2-5,-3 1 3,-1 3-2,3-5-1,-3 5 0,0-4 3,0 4-3,0 0 2,0 0 1,5-3 0,-5 3-2,0 0 1,0 0 0,0 0-3,8 12 6,-5-9-1,4 2 0,-6 1 0,7 2 10,-3 0 5,5 3 0,-2 3-2,2 0-1,1 3 2,1-2 8,0 2 3,3 3 2,-2 1 7,2 3 0,0 1 5,-1-4 0,-1 4 5,1-1-6,0-2-11,-5-5 2,4 7-1,-4-10-2,0 3-4,1-1-2,-2-2-2,-3-3 0,3-1-1,-2 1-4,2 0 14,-2-3-18,-2 1 4,0-4 3,1 2 7,0-2-14,-3 0-2,1 2-3,-2-3 7,2-1-8,-1 1 1,1 2-2,-2-5 5,-1-1-8,2 4 21,-2-4-14,2 4-3,-2-4-1,0 0-14,3 2-13,-3-2-12,0 0-20,0 0-8,0 0-26,0 0-19,0 0-27,0 0-31,0 0-32,0 0-32,0 0-14,0 0-34,-12-9-204,8 7-524,0-4 232</inkml:trace>
  <inkml:trace contextRef="#ctx0" brushRef="#br0" timeOffset="48392.0608">3092 8759 186,'-8'0'222,"-1"0"-8,3 0-15,6 0-15,-12 0-24,12 0-11,-7 0-13,7 0-15,0 0-22,0 0-1,0 0-9,0 0-12,-7 1-1,7-1 6,0 0-4,0 0-2,0 0 3,19 5 2,-6-2-9,-4-1-7,-1-2 2,7 2-8,-2-2-6,2 0-2,-2-2-6,6 2 2,-2-2-7,2 2-1,-6 0-7,4-3-4,-4 6-3,1-6-1,-5 3-2,4 0-3,-8 3-2,3-3-1,-2 2-2,1-2-3,-7 0 0,10 0 2,-10 0-5,5 0-2,-5 0-6,5 2 3,-5-2-15,0 0-10,8 1-15,-8-1-14,0 0-17,1 5-18,-1-5-21,4 4-28,-3-1-26,1-1-29,-2-2-198,2 7-419,2-4 185</inkml:trace>
  <inkml:trace contextRef="#ctx0" brushRef="#br0" timeOffset="50724.161">1823 8920 88,'0'0'227,"0"0"-13,-9-1-22,9 1-15,0 0-17,0 0-7,0 0-17,0 0-13,-4-1-11,4 1-12,0 0-6,0 0-9,0 0-7,0 0-4,0 0 2,0 0 11,22 2-2,-9-2-1,6 0 4,2 3-7,6-1 1,2-2-12,0 0-6,3 1-5,-3-2-7,2-4-1,-2 7-1,2-4-6,-2 2-4,1-2-1,-2 4-6,1-2 0,1-2-6,-1 2-1,-10-3-3,9 3 1,-9 0-4,1 0-2,-1 0-7,-3 0 5,-4 0-1,-2-1-1,3 0-2,-3 1-2,-1 0-3,-1 0-1,-2-2 0,2 2-1,-8 0 2,9 0-1,-9 0 0,6 0 1,-6 0-3,4 2-1,-4-2 0,0 0 0,8-2-1,-8 2 0,0 0 0,0 0-1,0 0 3,0 0-2,7-1-1,-7 1 3,0 0-2,0 0-2,0 0 2,0 0-2,0 0 0,0 0 3,0 0 4,0 0-10,0 0 1,0 0-1,4-2 0,-4 2 0,0 0-5,1-4 0,-1 4-1,2-5-4,-2 5 7,0-6-2,0 3 3,0 3-2,0-6-5,0 2-2,0-1-1,0 1 0,0-2 2,0 6-1,-2-8-1,1 3-1,-2-1 8,1 0-8,-2-1-1,2 2 2,-2-3 2,0 3 0,-2-2 2,-1-2 1,3 4 0,-3-3 1,3 4 2,-1 0-3,2-4 7,-2 6 0,1-2-1,-1 0-2,0 0 0,5 1 2,0 3 2,-5-4 2,5 4 1,-4-2-2,4 2-5,-4-3 0,4 3 1,0 0 1,0 0-1,0 0-1,0 0 0,-1 12 2,-3-8 4,4 1 3,0 3 2,0 0 7,0 1 2,0 2-2,0 2 1,0-2 0,4 2 0,-3-1 0,-1-2-2,4 4 1,-3 2 2,2-3 3,-2 2-4,3-3-2,-4-2 1,1-1 1,3 0-2,0-2 2,-3 1-4,-1 0-2,2-6 0,0 3-2,-2 0 3,4-1-2,-3-2 11,-1-2-9,0 6 1,3-4 5,-3-2 8,0 0 6,0 0-2,0 3-4,0-3 5,0 0 13,0 0-16,0 0-7,0 0 2,0-12-5,0 6 14,0 0-14,-3 1-2,3-7-3,0 4-1,-1-4-1,-2 0-3,2 2 2,1-2-4,-2 0-3,2 1 8,-2-1-11,1 1 1,-2 0 1,3 2 12,-1 2-14,1-4 0,0 4 0,0-1-2,-4 3-1,3-3 11,1 2-9,0 3 2,-1-2-1,1 1 2,0 0 1,0 4-3,0 0 0,-3-6-6,3 6 6,0 0-1,0-5-1,0 5-2,0 0 2,0 0 1,3-5-4,-3 5 6,0 0-3,0 0 1,11 8 3,-6-5 1,2 2-4,-1-1 2,5 0 3,0 4 0,-2-3 0,2 4 2,-1-1-7,0 4 8,3-3-3,0 1 0,-1-2 0,-1 6-4,2-4 3,-3-2 0,0 0 2,0 0-3,0 1 5,0-2-3,-4 2 0,3-3 0,0 1 1,-4-2 5,2 0-8,-3-1 4,3-1-1,-3 1-1,1-1 2,-1 0 1,1 1-7,-1-1 13,-4-3-11,5 4 1,-3-3 1,-2-1 0,3 4 1,-3-4-4,2 3 2,-2-3-2,0 5 1,0-5-1,0 0-1,-2 7 1,-2-4 4,-2 2 4,2-2-1,-1 3-4,0 1 1,-3-2-1,-3 2 4,3-2-18,-4 1-17,1-1-15,-1 2-29,2 0-26,-4-2-32,3 2-38,1-2-27,-1 0-44,1-1-187,1 1-463,4-3 206</inkml:trace>
  <inkml:trace contextRef="#ctx0" brushRef="#br0" timeOffset="54028.881">3102 5326 38,'0'-4'136,"0"4"-11,0 0-16,0-5 13,1 1-5,-1 4-4,0-5-6,0 5 5,0 0-4,3-5-6,-3 5-8,0 0-2,-3-5-5,3 5 2,0 0-10,0 0-6,0 0-11,0 0-3,0 0-1,0 0-9,0 0-1,0-5-9,0 5 1,0 0-7,0 0-6,0 0-1,0 0-1,0 0-7,0 0 2,0 0-5,0 0 1,0 0-2,0 0 7,0 15 3,0-11 0,0 2-1,-1 2 13,1-2 4,1 3-3,-2-1 0,1 4-6,0 0 1,0 0 9,-3 3-4,2-2-5,1 2 1,0 3-1,0-6 6,1 6-11,2-1 2,-2 1-1,2-4-2,-3 3 0,1 2 0,-1-2-2,0 0-1,0 1-4,4-2-1,-3 3 7,-1-1-7,4-2-1,-4 0-2,-1-5-1,2 6 3,-1-5-4,1 4-1,2 2-1,-3-6 8,0 0-9,1 2-3,2-1 0,-3 2 2,1 1 1,-1-3-6,0-1 4,4 4-2,-3-3 1,-1-1-1,1 0 0,3 0-1,-4 0-1,4 0 1,-4 0 1,0-1-2,3 5 2,-2-2-5,0-1 2,-1-1 0,0-1 0,0-1-1,3 2-1,-3 2 1,0-2 1,-3-1 1,6 1 0,-3 2-3,1-3 4,-1 1-7,0-3 2,0 3 6,0 0-1,0-2-2,3-1 2,-3 1-1,1-1 1,-1 1 0,0 3-2,0-6 2,0 5-1,0-1-2,2-2 1,-2 0 4,0 0 0,2 1-7,-1 0 6,-1-2-4,-1-2 1,1 2 3,0 1 0,0 0 2,0 1-4,0 0 2,1-1 5,-1 2-4,0-2 10,0-2-10,0 3 0,5 0 2,-6-1 5,1 1-5,1-3 2,-1 1 1,-1 2 1,-3-1-4,8 1 2,-8-3-3,8 0-1,-3 2-2,-1-2 5,0 3-3,0-1 1,0-2-3,3 3-1,-3-3 3,0 3-4,0-1 0,0 1 3,-3 0 1,3-1-4,0 1 3,-1-2-5,1 0 2,1 1 8,-2 2 12,1-1-6,-4-3-5,4 3 3,0-1-6,-1 1-2,1-1 6,-2 2-3,0 0 3,2-3 0,0 2-6,-1-1 0,1 3 0,-3 0 0,3-1 0,-1 2 2,-2-1 1,3 0 4,3 0-14,-6 0 3,3-4 4,-1 5-4,1-1 3,0 0-1,0-3-3,-1 3 1,2-2-1,-2-1 0,-2 3 5,3-2 1,0 0-4,0 1-4,0 0 2,-1 0 4,1-3-4,-3 3-5,3-5 7,0 6 4,0-4 0,0-1-10,0 3 3,0-1 3,-4 0 0,3-1 1,1 1-1,-1 0-1,1 2-1,0-4-4,-4 2 2,4 0 1,0 1 1,0-4 10,0 5-10,-1-2 0,1 0 3,-3-1-3,3 1-2,0 0 11,0-1-11,0-1 2,-1 3-1,1-3 3,0-1-3,0 2 2,-4-3-1,4 4 4,0-1-3,0 0-3,0-1 4,0 0-5,0 1 8,0 1-4,-1-4 1,1 5 1,0-3 2,-3 4-5,3-6-2,0 3 3,0 1 3,0-1-6,0 2 5,0-3-6,0-2-3,0 2 7,0-2-7,0 2 5,0 0 2,0-3-7,0 2 3,0 0 1,0 1 17,3 2-11,-3-2-5,1 1 2,-1 0-1,-1-2 1,1 1-2,0 2-1,0-1 3,0-3-2,1 2-2,-1-2 3,0 2 5,0 0-6,0 3 0,0-3 0,0 1 1,0 2 0,0-4-1,0-1-2,0 2 1,-1-1 2,2 1 12,-1-2-13,0 1-6,0 0 8,0 0-6,0 0 6,0 1-6,0-2-1,0 0 6,0 2-6,0 1 4,1-4 3,2 4 0,-3-3-4,0 0 22,0 2-21,0-1-2,0-1 1,0 2 3,0-2-5,1 3 1,-2-1 5,1-2-2,0 0 0,0 1 1,0 1-6,0-1 1,0-1 15,0 2-10,0-2-3,0 0-1,0 1 6,0 3 0,0-5-4,0 2-4,-3 1 0,3-2 4,-1 4-3,1-4 8,0 5-3,0-5-3,0 2 4,-1-1-3,2 2 18,-1-3-17,0 3 0,-1-1-4,1-3 0,0 4 0,-3-4 4,6 1 1,-6 0-1,3 1-2,0-1 2,0-1 5,0 2-7,0-3 1,-1 2-1,1-1 4,0-4 0,-3 8-7,6-6 6,-6 4 6,6-2 9,-6 0-15,3 2-6,-1-2 4,1 0-3,0 0 3,0-4-2,0 7 2,0-5-4,0-2 2,0 8-4,0-8 15,-1 4-4,1-4-7,0 4 0,0-4-1,0 4 5,0-4-1,0 5 2,0-5-1,0 4-7,0-4 8,0 5-7,0-5 2,-3 6 14,2-3-22,-2-1-13,3-2-4,-1 9-6,-3-8-15,4-1-3,-2 6-11,2-6-13,0 5-19,0-5-16,-4 4-19,1-3-19,3-1-18,-3 2-24,3-2-34,0 0-34,0 0-168,-11-4-461,11 4 205</inkml:trace>
  <inkml:trace contextRef="#ctx0" brushRef="#br0" timeOffset="55344.2308">3092 5320 90,'0'0'112,"0"0"-4,-3-3-7,3 3-8,0 0-12,0 0 1,0 0-13,0 0-9,0 0-6,0 0-2,0 0-1,0 0-12,0 0-1,0 0-10,-5 9 10,5-9 10,-2 8-1,0-6-10,1 3 2,-3 2 2,0-1-2,-1 3 0,0-2-4,0 4-1,-1-1 5,-1 1 4,-2-2-5,2 5-1,0-1-2,1-3-5,-6 4-3,5-4 3,-2 3-4,3-2 1,-1-3-4,1 1 2,0 1-4,0-5 1,3 0-7,1 0 0,-2-1 2,-1 1-3,4-3 1,-1 2-3,2-4 1,-6 4-1,6-2-2,0-2 3,0 0 2,-1 4 8,1-4 0,0 0 2,0 0 1,0 0 2,0 0-4,0 0-2,0 0-4,0 0-1,0 0-5,6-13-1,-5 8-3,2 0 1,0-2 0,2-1-1,-2-1-3,0 4-2,2-7 3,0 3 0,0 0-10,3 2 3,-4-4 0,2 3-2,-2 0-2,1 2 4,-1 1 1,-1-3-5,3 4 3,-1-3-2,-1 1-2,-1 2 5,0 0-3,1 0 3,-1 0-3,-1 1 2,3 1 0,-1-1 1,-3-1-2,2 2-1,-3 2 1,5-3 0,-5 3 0,7-3-2,-7 3-1,6-1 5,-6 1-6,6 0 7,-6 0 1,8 4-3,-3-2-2,-1 1 5,0 0 0,2 1-2,-1-2 2,-1 4-2,4 0-2,-2 1 5,3 2-2,-4-3-1,4 1 3,-1 1-1,2-2 2,-2 2-1,-2-1-2,2 1-2,1-2 2,0-1 0,-2 1-2,-1 1-1,1-3 1,-1 0 6,-1 0-2,1 0-3,-2-1 2,-2 0 0,1 1-7,2 0 7,-5-3 5,5 2-2,-4 0 6,-1-3 1,3 4 4,-3-4 4,0 3 7,0-3 5,0 0 4,-3 4 10,3-4-3,-6 3 1,6-3-4,-16 2-2,6-1-3,-4 0-2,1 2-8,-5-3 0,2 1-3,-3 0-3,1 2 3,-3-1-7,1-2 14,1 2-3,0 0-5,1 2-12,1-2-13,3-1-16,4 0-17,-2 2-19,1-2-24,2 0-27,1 2-27,1-2-25,3 0-34,1 2-149,3-3-373,-5 4 165</inkml:trace>
  <inkml:trace contextRef="#ctx0" brushRef="#br0" timeOffset="56792.5513">3466 8768 8,'0'0'154,"-9"2"-17,4-2 7,0 2-8,0-1-3,5-1-9,-19 2-18,8-1 2,-2 1-13,0 1-8,0-2-10,-1 2-7,-3 1-11,-2 1-14,-1-2-14,0-3-14,3 4-30,-4-1-26,3 1-29,4-1-32,-6 0-119,0-3-236,3 0 104</inkml:trace>
  <inkml:trace contextRef="#ctx0" brushRef="#br0" timeOffset="61926.7856">3710 5187 105,'1'-3'93,"-1"3"-3,0 0-6,0-5 6,0 5-10,0 0-11,0 0-4,0 0 8,0 0-3,0 0-6,0 0 1,0 0-8,-6-2-3,6 2 1,0 0-15,0 0 8,0 0-3,0 0-1,0 0-5,0 0-4,0 0 2,0 0-11,0 0 2,0 0-5,0 0 0,0 0-2,0 0-1,0 0-7,0 0-2,0 0 7,-4 9 0,4-9-4,2 10-2,-4-7 9,2 4-3,2 3 10,-4-3 4,4 2-3,-2 1 10,2 2-4,-2 0 3,0-2-7,3 2 0,-1 2 2,-2 1 3,1 3-10,2-4 1,-3 5 2,1-4-8,1 2 12,0 0-2,-1-1-1,2 1 0,-1-2 4,1 4-1,-2-4-5,2 2 5,-2-1 11,3 0-3,-3 3 0,-1-2-4,2-1-3,0 4-2,-1-4-1,1 1 0,-2-1-2,0 0-1,2-4-3,-2 0 1,3 0 0,-2 5-2,0-5 10,2 0-8,-3 1-2,0-2-1,5-1-4,-5 4-3,3-1 2,-2-3 7,-1 4-3,2-4 1,1 2-2,-2 0 1,-1-1-1,0 1-3,0-1 2,4 3-3,-4-4 0,3 0 1,-3 2-2,1 0 1,-1-2-6,0 2 1,0 0 7,5 1 1,-3 3 4,0-2-6,-2 1 0,3-3-4,-3 2 2,0-2-2,0-1 0,1 6-4,-1-3 0,1 1 1,-1-4-3,0 1 1,0 0 2,0-2-3,0 2 2,4 0 0,-4 1-4,0-6 2,0 5 1,0 0 6,0-2-2,4 2 4,-3-3-5,-1 3 1,1-1-2,-1 0 1,0 0 1,3 0-3,-3 0 1,0 2 1,0-2-1,0-1-2,0 1-2,0 1 1,0 3 6,0-2-2,0-3-6,0 3 11,0-2-9,0 2 1,0-3-2,0 1-1,0-1 2,0 1-2,0 2 0,0-3 0,0 2-2,0-2 1,0 2 0,4 0 3,-4-2-2,0 0 2,1 1 0,-1-2 11,0 2-12,0-1-1,-1 1 4,2-1-3,-1 0 2,0 1 1,1 0-5,-1 0 5,3-1 0,-3 3 3,0-1 6,0 0-14,1-2-1,-1 2 4,0 4-5,0-6 4,0 6 0,0-5 1,0 0 1,3 1 0,-3-1-5,1-2 8,0 3-9,2-1-2,-2 0 3,-1 0-6,4-2 4,-4 0 6,0 2-5,-3-1 1,3 1-2,0-1 1,0 3 5,-1-1-6,2-1-1,-1 0 2,3 2-2,-3-1 2,-3-2 0,3 2-2,-1 0 5,2 0-2,-2-2 0,2 2-4,-1 0 7,0-1 0,0 1-3,0-1 1,-1-2-1,1 2-3,0-2-1,0 3 6,0-3 11,0 2-22,0-2-1,0 3 11,0-3-3,-1 1 4,1 1-2,0-1-4,-2 1 1,2 0 0,0-3-1,-1 2 3,1 2-1,0-4-3,-1 4 7,1-2 0,0-1-5,0 0 2,-1 1-2,1-1 4,0 0-2,-3 0-5,3 0 9,5 0-10,-5 1 3,0-4 1,-1 3 6,0 0 0,-2 4-8,3-5-4,0 1 5,0 0 5,0 2-3,-1-2-3,1 1 3,-2 0 3,2-1 2,0 1-3,0 1-9,0-1 0,-1 0 8,1 0 4,-1-4-8,1 4 0,-1 0-2,1-3 3,-4 4 9,4-2-9,0 1 4,0-3-2,0 0 2,-3 0-3,3 3-1,0-3 3,0 3 1,0-3-5,0 3 1,0-4 14,0 3-15,0-2-3,3-1 3,-3 0 1,0 2-1,-3-2 4,6 2-4,-3-1 5,0 2-10,0-1-1,0-3 4,0 5 0,0-4 6,0 2-2,0-3-1,0 2 2,4-2 1,-4 3-3,1-1 1,-1-2-3,0 4 3,0-3 1,0 2 1,1-3-2,-1 1 0,0 1 0,1 0-1,-2-2 6,2 1-4,-1-1-7,0 2 8,2-1-5,-2 0 6,0 0-2,0-2-1,0 2-1,0-6 6,0 10-9,0-3 5,0-2-2,0-5 7,-2 9-6,2-9 0,0 7 1,0-7-2,0 5 12,0-5-9,2 5 4,-2-5-13,0 7-1,0-7 11,0 0-5,1 5 6,-1-5-8,0 0 2,0 0-2,0 0 6,-3 4-1,3-4-2,0 0 3,0 0-7,0 0-12,0 0-17,0 0-20,2 2-23,-2-2-25,0 0-30,0 0-37,0 0-43,0 0-45,0 0-286,0 0-587,0 0 259</inkml:trace>
  <inkml:trace contextRef="#ctx0" brushRef="#br0" timeOffset="63888.5566">3658 7862 50,'0'0'163,"0"0"-10,0 0-10,0 0-4,0 0-15,-3-4-4,3 4-2,0 0-13,0 0-4,0 0-3,0 0-5,0 0-7,-1-2 0,1 2-11,0 0 2,0 0-2,0 0-8,0 0 0,0 0 0,0 0-5,0 0-3,0 0 1,3 12 5,-3-8-1,1 2 2,-1 1-5,2 2 1,1 1 1,-2 0-8,3 1-2,-3 2 4,3-1-1,1 3-5,-1-1-2,1 1 2,-1-1-4,1 5 6,0-4-8,2 1-2,-4 0-4,1 0-6,0-4 9,0 3-2,2 0-14,-3-4 0,2 2-5,-2-4 1,-1 3-5,1-4 2,-1 2-5,2-2 1,-3-3 1,2 1-6,-3-1 3,5 0 1,-2-3-2,-2 1-2,-1 0 2,0-3-3,2 6 1,2-4-2,-4-2-4,0 0 1,0 3 4,0-3-3,4 3 0,-4-3 2,0 0-2,0 0 4,0 0-4,0 0 3,0 0 2,0 0 0,3 2 0,-3-2-2,0 0 0,0 0 2,0 0-3,0 0 3,5-8-2,-4 3 0,1 1-7,3-1 7,-3-2-4,2 1-2,2-4 1,1 2-7,-1-5-3,3-1-3,0 2 1,1-1 1,-1 0 0,1-2 0,-3 4-2,4-3 2,1 2 0,-5 1 3,-1 1-4,3 0 2,-1 2 3,-1-3-5,0 5 5,-3-4-2,5 4 1,-5-2 0,-1 1 0,0 5 1,4-5 2,-7 3 0,5 0 3,-4 0-5,2 1-1,-3 3 4,0-6 1,6 3 2,-5 1-6,-1 2 1,3-4 4,-3 4-1,1-3-1,-1 3 2,0 0 9,0-4-9,0 4 0,0 0-4,-1-5 15,1 5-12,0 0 2,-4-6 3,4 6-2,-6-5 7,6 5-10,-7-4-1,5 0 2,-5 1 1,2 1-3,-4 0 3,0-1-4,-1 0 1,-1-1 2,0 3-2,0-2 1,-3 2 2,-3-1-7,-1 2 0,6-1 5,-6 2-2,0-1-2,0 0 4,0 2-1,1-2-4,3 1 2,2 1-16,-2-1-21,1 0-16,1 2-20,-2-2-26,4 2-24,-1-1-20,2 0-38,3-1-26,0 0-48,1 0-155,-1 2-444,6-3 197</inkml:trace>
  <inkml:trace contextRef="#ctx0" brushRef="#br0" timeOffset="67276.3044">2556 6490 109,'0'0'147,"0"0"-12,0 0-22,-6-2-3,6 2-1,0 0-10,0 0-11,-5-2-6,5 2-2,0 0-1,0 0-3,-8-2-3,8 2-9,-5-2-1,5 2-4,-6-1-8,6 1-6,-10-2-6,3 1-3,7 1-4,-10 0 0,2-1 3,8 1-9,-14 0-1,9 1-2,-4 0 4,3-1-5,-2 3 1,-1-1-7,4 0-4,-4 0 0,0 1 1,0 4-7,3-2 3,-2-1-3,-2 4 0,1-2 2,0 2 3,2 2-6,4 0-3,-4 2 6,2-2-1,3 1-1,-1-1 0,1 0-4,4 3 2,-2-1 2,1-1 2,3 1-5,0 1 7,1-2-3,4 3 0,-1-2 3,1-2 1,1 2 0,1-4 0,-1 0 0,1 1 0,0-4-2,6 4 0,-7-4 2,3-1 4,1-3-5,0-1 15,-2 3 2,2-6 2,-2 2 3,0-3 2,2-1-2,-2 0-6,2-1 3,-4-1 3,4-2 4,-4-4 3,-1 7 5,1-5 1,-3 0-1,-4 0-3,0-1-7,-2-5-3,2 2 1,-6-2-3,2 0-5,-4 0-2,1 1-1,0-2-8,-5 2-1,0 1-8,2 1 4,-1 4-1,-2-2-11,1 3-10,2 1-8,-1 0-12,0 3-11,-2-2-9,-2 3-17,6 4-9,-2-3-13,2 3-10,-3 0-17,1 1-7,3 1-7,0 1-3,1-1-12,0 2-20,-1-1-98,5 2-288,0-5 128</inkml:trace>
  <inkml:trace contextRef="#ctx0" brushRef="#br0" timeOffset="68012.1733">4056 6387 140,'0'0'149,"-7"-3"-21,3 3 0,4 0-7,-9 2-10,1-1-8,2 0-9,0 2-7,2 0-14,-4-1-2,3 3-4,0 0-5,1 0-3,-1 0-8,-5 4-4,6-2 0,-1 2 3,5-2-8,-3 2-1,2 1 6,-3 1-3,4-1-6,0 0-5,0 1-5,1 0 5,2-2-12,1-1 8,1 0-6,-1 1 4,2-2-4,-1-3-7,2 3 6,-1-2 0,2 0 1,1-4 4,0 3 0,2-2-4,-2-1 7,5-2 1,-1-1 3,-2-2-1,1 1 0,1-3-4,-5 2 4,4-2 6,-3-3 0,0 0-2,0 0 4,-3-2-4,2 0 1,-3 0-5,-1 0 3,1-4-4,-2 1-2,-3 2-5,0-5 0,-3 7 1,-2-5-9,1 1-2,-4 2-9,-3-2-9,-2 3-5,-1 1-8,-1-1-15,0 1-12,-1 1-17,0 1-6,5 4-20,0-3-8,-2 2-13,4 2-31,3-2-6,-1 1-30,1 3-144,-3-1-344,1 0 152</inkml:trace>
  <inkml:trace contextRef="#ctx0" brushRef="#br0" timeOffset="69662.7997">4611 4045 31,'0'0'163,"0"0"-6,0-7-3,0 7 4,0 0-13,0 0-8,0 0-7,0-4-6,0 4-11,0 0-5,0 0-7,0 0-6,0 0-10,0 0-7,0 0-6,0 0-3,0 0 6,0 0-1,0 16-8,0-10 8,-1 0 3,-2 3 2,2 4-6,1 2 3,-3-3 3,2 6 3,-3-2-6,0 2-2,3-1-5,-3 2-5,3-1-6,-4-1 3,3-1-5,2 0-8,-3 0 2,3-5 2,0 3-9,0-4-4,0 3 4,0-4-2,3 3-7,-1-7-2,-2 3-2,1-1-5,3-3-2,-4 2-4,0 1 1,3-4-3,-1 1 1,-2 1 0,0 0-4,1-3-4,2 3 4,-3 0-3,0-1-10,0 2-20,0-3-26,-4 3-39,4-1-43,-5 0-57,5 3-58,-5-1-264,0-2-548,5 0 242</inkml:trace>
  <inkml:trace contextRef="#ctx0" brushRef="#br0" timeOffset="72260.307">4060 8590 28,'-15'-4'176,"15"4"-11,0 0-15,0 0-6,0 0-8,0 0-9,0 0-6,0 0-8,0 0-8,0 0-2,0 0-7,0 0-4,0 0-3,0 0-4,0 0 0,0 0 4,0 0-1,0 0-1,0 0-1,0 0-4,0 0 2,0 0-5,0 0-2,0 0-2,0 0 4,0 0-9,0 0-2,0 0 1,0 0-3,0 0-5,0 0 2,15-2 4,-9 0-4,7 1-4,0-1-1,4 0 1,2 0 0,-1 1-4,5-1-8,-4 1-2,4-1 0,3 0-7,-2 0-4,4 0 1,-7 1-4,8-1-2,-1 0 1,-5 1-11,4 1 0,1-3 5,-6 3-9,7-2 3,-2 2-3,1-4-5,2 3 5,-1-1-7,-1 2 1,2-2-2,0 1 3,2-1 4,-4 2-6,-7-3-1,1 2-1,-1-2-1,6 1 5,-7 0-5,1 1 3,-2 2-3,-5-2-5,2 1 5,-3 0 2,0 0-4,0 0 2,-2 0 0,0-2-2,1 2-3,-1-1 3,0 1 0,3-1-2,0 0 3,0-1-1,-1 1-6,6-3 15,-2 3-10,-3 0 1,0 1-3,1-1 0,-3-1 6,4 2-3,-3-3-3,-3 3 11,2-1-6,-4 0-4,-1-1 0,2 2 3,-4-2 4,3 2-10,-8 0-1,10-3 2,-1 3 5,-5 0-2,-4 0-3,14 0 4,-5-2-2,-3 2 0,1 0 2,-7 0-4,10 0 1,-4 0-2,-6 0 7,10 0-2,-10 0-4,11 0-1,-5 0 6,0 0 1,-6 0 0,9-2-5,-9 2 3,8-1-9,-8 1 5,7 0-3,-7 0 7,0 0-4,10 0 1,-10 0 1,6-2 3,-2 1-5,-4 1-2,0 0 4,6-4 1,-6 4-3,0 0 2,8 4-5,-8-4 4,0 0 3,0 0-5,0 0 3,8 1-3,-8-1 3,0 0 2,0 0-4,0 0 1,6 0-1,-6 0 1,0 0 1,7 2-2,-7-2-1,0 0-3,0 0 8,6-2-3,-6 2-1,10 2 1,-10-2 2,9 0 1,-9 0-6,9 0 4,-9 0 2,9 0-5,-5 0 4,-4 0 1,15 1-3,-8-1-4,0 0 2,-1 0-1,-6 0 4,12 0 1,-3-1 8,-1 1-14,-2 0 7,0 0-6,0-3 3,1 3 1,-7 0-2,8-1 10,-6-2-3,-2 3 1,9 0-4,-3-1 3,-6 1 2,7-1-2,-7 1 1,8 0-3,-8 0 3,8-3-4,-8 3-3,12 0 7,-11-1-4,-1 1-1,12 0 5,-7 0 9,3 0-7,-8 0-3,13-1 0,-7 1 1,-6 0-2,9-2 6,-9 2-7,10 0 5,-10 0-6,8 0-3,-8 0 4,0 0 0,5 0-3,-5 0 3,0 0 0,4-3-3,-4 3-3,0 0 5,0 0-2,0 0 2,0 0 2,0 0-2,0 0-3,10 0 5,-10 0 0,0 0 4,8 0 2,-6-3-1,-2 3 0,7-2-3,-7 2 3,6 0 4,-6 0-3,5-2-5,-5 2 5,5-3 12,-5 3-17,4-1 4,-4 1-10,0 0 2,4-1 8,-4 1-6,0 0 7,0 0-9,0 0-2,0 0-2,0 0 4,6-3 9,-6 3-10,0 0 4,0 0-3,0 0 0,0 0-6,0 0-1,3-1 1,-3 1 7,0 0-3,1-3 2,-1 3-2,0 0-7,0 0 9,0 0-2,0 0 0,0 0-4,0 0 6,0 0 3,0 0-12,0 0 5,0 0-1,0 0-1,0 0 3,0 0 2,0 0-2,0 0 3,0 0-4,0 0 2,0 0-8,0 0 2,0 0 1,0 0 5,0 0 3,0 0-5,0 0 5,0 0-4,0 0-4,0 0 4,0 0-3,0 0-1,0 0 3,0 0-2,0 0-2,0 0-1,0 0-1,0 0 2,0 0-6,0 0-6,0 0-2,-11-3-6,8 1-6,3 2 5,0 0 0,-6-4 0,6 4-10,-8-3-2,4 2-8,-1-3 1,0 1 4,0 2 3,0-4 7,0 0 1,-2 2 1,1-2-2,3 0 0,-2-2 2,0-1 8,-3 3-5,3 0 6,0-1 2,0 0 2,-1 1 0,-1 0 0,3 1 3,1 0 1,1-2-3,-2 2 10,3 2-3,-3-1 1,4 3-2,-4-3 4,4 3 1,-1-4 0,1 4-2,-5-3 1,5 3 0,0 0 5,0 0 0,0 0 1,0 0-1,0 0 7,-6 7 10,6-2-3,0-2 7,0 3 1,1-1 3,0 2-3,1 6 8,-1-1 6,5-1 15,-5 5-18,2-4 1,2 2 1,-5-1-7,4 1 3,-1 2-5,-1 0 3,-1-3-4,1 3 1,-2-2-3,5 1-6,-5-4 3,0-2-4,2 1 3,2-3-1,-4-1-6,0 0 5,4 0-2,-4-1-4,0-1-2,0 0 1,1-1 3,1 1-3,-2-4 1,0 0-1,0 6 5,0-6 6,2 3 13,-2-3-9,0 0 6,0 0-3,0 0-3,0 0-4,0 0 3,-2-17-6,2 10-4,-2-4 4,1 0 2,1-1-11,-4 0-2,4-4 11,0 1-10,0-2 6,0 5-11,0-5-8,-2 2-3,2-2 0,-2 0 8,0 4-4,2 2 14,-3-1-18,1 2 4,2 0-2,0 1-4,0 2 9,0 2 2,0-1-12,0-1 12,0 3 4,0-1-11,0 5 7,0-5-2,0 2-6,0 3 6,0 0-5,0-6 2,0 6 1,0 0 0,0 0-6,0 0 0,0 0 5,0 0-6,0 0 17,0 0-5,0 0-7,15 11 0,-10-6 4,3 2 1,-3 4-6,5-2 7,-2 3-4,5 0-1,-6-2 2,2 0 4,0-1 0,3 1-1,-6 0 3,4-1-9,2-1 7,-3 2-1,-2-3 11,1 3-4,0-3-8,-1 2-2,-2-5 3,1 1 3,-2 0-6,-2-1 5,2 0-1,0 0-1,-2-1-1,1 0 3,-2-1-2,-1-2 11,2 5-14,1-2 3,-2-1-1,-1-2 2,0 0 2,0 0-1,3 5-5,-3-5 10,0 0-11,0 0 6,0 0 9,0 0-12,0 0 2,-3 4-2,3-4-3,0 0 7,0 0 1,0 0 0,-4 4-4,4-4-2,0 0 11,0 0-8,-10 1 9,4 1-11,-2-2-18,-2 3-13,-3-2-25,-3 1-15,-2 2-29,-1-1-20,-3 2-29,-1-2-34,-5 4-43,5 0-18,-3 0-56,-3 0-200,-1 1-541,0-1 239</inkml:trace>
  <inkml:trace contextRef="#ctx0" brushRef="#br0" timeOffset="72871.1774">5098 8884 145,'2'-3'325,"-2"3"-13,3-5-18,-3 5-16,0 0-11,0 0-16,0-2-15,0 2-12,0 0-9,0 0-14,0 0-15,0 0-15,0 0-9,0 0-8,0 0-25,0 0-19,0 0-6,0 0-9,0 0-12,0 0-9,0 0-1,0 0 8,0 15-3,4-6 1,-3-1-6,3 1-9,0 3 1,0 0-5,0 0-4,-2 1-1,2 4-6,1-6-8,-3 4 0,2 0 10,2 1 0,-3-5-5,0 0-4,-2-2-2,1 2-8,0-4 2,0 3-5,1-4-3,-2 2-1,3-1-4,-3-2-1,-1 0-7,2-1 2,-2-1-2,0 0 2,2 1-1,-2-4-6,0 5-1,0-5-26,2 5-33,-2-5-27,3 1-29,-3-1-25,0 0-35,0 0-36,0 0-35,0 0-41,0 0-48,0 0-293,0 0-672,0 0 297</inkml:trace>
  <inkml:trace contextRef="#ctx0" brushRef="#br0" timeOffset="76063.2119">8279 4241 27,'0'0'150,"0"0"-5,0 0-12,2-6-2,-2 6-7,0 0-8,0-4-2,0 4-4,0 0-7,0 0-3,0 0-8,0 0-1,0 0-5,0-5-5,0 5-4,0 0-10,0 0-1,0 0-7,0 0-5,0 0-3,0 0-1,0 0-3,0 0 0,0 0 0,0 0 0,0 0 4,0 0-5,0 12 5,0-12 10,-2 10 10,4-3 5,-2-2-4,0 2 0,0 0-11,1 1-5,-1 2 29,0 1 2,3-1-6,-3 2-9,1 0-5,-1 0 0,0-2-7,0 2-4,5 0 2,-5-1-1,1 0-1,-1 1-7,0-1 2,3-2-8,-3 3-3,0-2-2,1-1-5,2 1 1,-2-1-3,-1-1-7,0-2 3,1 2-8,-1-1 1,2-2-3,-2-2-6,0 3 3,0-6 2,2 8-4,1-5-5,-3-3 9,1 6-7,-1-6-4,0 5 9,0-5-26,0 0-17,0 8-24,0-4-27,0-4-31,0 0-30,0 0-33,0 0-39,0 7-39,0-7-43,0 0-163,0 0-497,0 0 220</inkml:trace>
  <inkml:trace contextRef="#ctx0" brushRef="#br0" timeOffset="77478.3359">10129 4068 151,'0'0'163,"0"-8"-16,-1 5-8,2-3-13,0 2 9,-1-1-3,3-3-10,-3 4-3,4-6-2,-2 2-15,6-5-8,-5 3 3,3-2-12,1-3-3,2 2-3,1-1-9,1 0 2,0 2 2,1-5 0,-1 3-8,3-1-8,0-2-2,5 0-1,3-3-5,-4 3-6,4 0 1,-2 1-3,-3 4 6,5-3-5,2 0-2,1 4-6,-3-2-2,5 0-17,0 3-2,0-3 1,-2 2 4,5 0-4,-2 2-1,2-2 0,-3 1 1,-2 2-3,4 0 1,-4 3 0,-3 1 1,0 1 0,-2 1-5,1 0-3,-1 0 2,2 2 1,-3-1-3,0 1-1,2 1 0,-3 0 0,-6 2-2,6-1 0,-1 4 3,1-1-1,-2-1-1,-3 0 1,-1 2-3,0 1 4,5-1-2,-6 3-3,5-1 4,-5 1-4,-2-1 0,-1 2 2,1-2-1,-4 4-2,4-3 1,0 6 0,-3-5 1,3 7 3,-5 0-1,-1-5-1,-1 6-2,1-3 3,-2 2-1,-2-1 2,-1-3-2,2 4-2,-1 1 5,-4-2-5,1 1 3,-2 2 3,2-1-6,-1 1 12,-1-1-12,-6 1 3,6-1-1,-6-1 0,-1 8 1,2-8-1,-2 5 2,3-6 0,-3 0 0,0-1 2,-2 2-2,1-1 1,-5 1 5,-3-1-5,7-3 3,-7 2-4,3-2 3,-3-1-5,4 1 1,-1-2 2,1-3 1,-5 5-6,-4-4 1,9 3 5,-2-4-2,0 0-2,1 0 1,-2 0-1,3-2 0,1 1-2,-2 2 1,3-5-3,-4 1 3,3 0 0,4-1 1,1 0-1,-2 0 0,0-1-3,1 2 2,3-2 2,-1 0-2,-1 0-3,2-1 4,-5 1 6,7 0-8,0 1-1,-2-2-3,1-1 4,4 2 3,-5-2-4,7 2 3,-1-3-3,4 0 11,-10 3-13,10-3 4,-6-2-2,6 2 6,0 0-3,-3 4-6,3-4-1,0 0 0,0 0-9,0 0-7,-8 2-6,8-2-9,0 0-4,0 0-10,0 0-7,0 0-18,-2-7-9,2 7-5,0 0-7,-1-4-10,1 4-17,-3-4-14,3 4-6,4-6-6,-4 3-5,2-1-13,0-1-124,-2 0-316,0-1 140</inkml:trace>
  <inkml:trace contextRef="#ctx0" brushRef="#br0" timeOffset="78088.3477">10557 4268 137,'0'0'189,"0"0"-12,0 0-13,0 0-13,0 0-18,0 0-15,0 0-8,0 0-6,0 0-5,0 0-2,0 0-6,0 0-9,-15 10-6,11-6-6,-4 0-7,-1 2-7,0-2-7,-2 0-6,3 2-1,-4-1-4,2 1-3,0 1-7,0-3 0,3 1-4,-3 0-1,1 2 0,-1-3-5,2-1-3,2 1 3,2-1-5,-2 2 1,0-1-2,0-1-7,2 0 3,0-1-3,2 1 2,-2 1 0,0-1-3,2-1-2,2-2 5,-5 6-5,1-5 4,4 4-5,0-5 3,-3 5 1,3-5 7,2 3-3,-1 1 2,3 2 9,-2-1 7,3 0 0,0-1-1,0 0 0,3 5-3,1-5 0,0 4 2,0-2-2,4 2-1,-3 1 0,0-4 1,6 6-5,-5-3 0,-1-1-3,2 0 2,-2-2-1,0 2-3,2-3 6,-2 0-2,0 1-3,-2-1-6,0-1-7,-3 0 4,4-1 3,-3 0 2,2 1 1,-4-2 7,1-1-2,-5 0-2,11-1 5,-11 1 2,8-3 9,-3 1 3,-2-3-5,0 2 9,1-2-10,-1 1-3,-1-1 4,2-7-9,-3 2-1,3-1 1,-4-2 0,0-3-1,3 1-1,-5-1-2,1-1-3,1 0 1,-4-1-6,-1 1 1,4 2 1,-3 0-4,-2-1-1,3 2 0,-1 3 2,1 1-1,-3 2-1,1-1-1,-1 0-2,1 3 7,0 0-14,0-1-11,-2 4-9,5-1-14,-2-1-7,-1 0-17,3 2-14,2 3-22,-6-4-18,4 1-28,1 1-23,1 2-28,0 0-14,0 0-156,0 0-399,0 0 177</inkml:trace>
  <inkml:trace contextRef="#ctx0" brushRef="#br0" timeOffset="78629.0551">11533 4020 118,'-4'-3'177,"0"-1"-8,3 4-15,-4-3-15,1 0-13,4 3-15,-10-2-8,10 2-9,-8 3-6,2-1-7,-1 1-4,1 1-7,-3 4-5,2-1-6,0-1-7,2 5 1,1-1-10,-2-1-1,3 4 6,1-1-4,0 1-5,4-2-3,-2 1 0,0 0-4,4-2-2,-1 2 2,5-3 1,0 1-1,1-3-2,2 4 0,-1-7-2,3 3 1,-1-2 2,-1-3-6,3 3 2,-1-4 0,-3 0 7,4-1-4,-1-1 1,-3 0 3,-2-4 3,5 3-3,-7-2 3,2 1-3,-2-4-6,-2 4-3,1-4 2,-2-1-6,-1 2 4,0-6-7,-2-1-4,-2 0-1,0 1-4,-1 0 4,-2-4-4,2 4-4,-3 1 5,1 2-8,-4-2-5,0 3-11,0 1-13,-1-1-8,-2 4-6,2-1-15,1 1-13,0 0-16,2 3 0,0 1-18,-2-3-7,9 3-22,-10 0-5,10 0-9,-8 3-15,2-3-122,4 2-306,2-2 135</inkml:trace>
  <inkml:trace contextRef="#ctx0" brushRef="#br0" timeOffset="79836.3721">11947 4205 97,'0'0'218,"0"0"-5,0 0-10,0 0-15,0 0-9,0 0-14,0 0-10,0 0-13,0 0-7,0 0-12,0 0-7,0 0-8,0 0-3,-10 8 0,9-4-12,-1 0-7,-3-1-6,1 1 1,3 3-4,-3 1-5,-2-1-7,-2 3-2,1 0-10,-2-2-5,1 0-3,1 2-2,1 0-5,0-3-5,-1 3-3,0 0-2,-1-2-3,-1 1-6,0-2-10,0 2-24,-1-1-23,2-1-20,-1 0-19,3-1-21,-3 0-24,3-1-24,3-2-32,-1 0-21,-1 0-10,2 0-141,3-3-380,0 0 169</inkml:trace>
  <inkml:trace contextRef="#ctx0" brushRef="#br0" timeOffset="80318.2427">12275 3878 81,'0'-5'259,"0"5"-12,0-6-10,0 6-14,-2-4-17,2 4-12,0 0-16,-1-1-16,1 1-11,0 0-16,0 0-14,0 0-11,0 0-9,0 0-4,0 0-3,-4 9 0,4-2-4,0-2-2,0 1-13,0 4 5,0 0 2,0 2-2,1 0 4,4-1-14,-4 1 8,1 4 3,-2-1-15,1 1-1,-1-1-9,0-1 0,0 0-5,0-1 0,-1-1-8,2 1 1,-1 3-1,-1-5-6,1 0-2,-2-1 1,1-2-6,1-2-4,-1 1 0,1 3-1,-1-7 2,-2 3-11,3 0-4,-1-1 5,1-3-8,-4 5-23,4-2-12,-1-1-17,0 2-27,-3 0-25,1-1-30,2 0-39,-2-2-41,3 1-42,-1 0-40,-1 0-213,0-1-539,2-3 238</inkml:trace>
  <inkml:trace contextRef="#ctx0" brushRef="#br0" timeOffset="82743.3484">10188 5037 6,'-8'-1'171,"8"1"-11,0 0-16,0 0-6,0 0-20,0 0-7,-4 3-3,4-3-6,0 0 0,0 0-7,0 0-1,3 7-3,-3-7 4,1 5-1,-1-2-11,2 4-2,1-2-6,-3 0 0,0-1-3,1 3-8,2 2 8,-2-1-5,2 0-2,-2 3-7,2-3-3,-1 4-5,-2-3-5,4 2 4,-4 1 2,1 2-5,-1-2 3,1-1-3,-1 2-2,2 3-2,0 1-5,-2 1-1,3-1-2,-2-1-2,-2 0 0,2 0-1,2 1-5,-1-1 0,-2 2 2,0-6-5,2 5 2,0 1-3,-2 2 7,1 0-7,-2-2 7,1 3 2,0-3-3,0 1-1,0 2-2,0-1-2,0 4-5,-2-5 6,0 0-5,2-2-1,0 1-4,-2-2 3,2 1-2,0 0-3,0-1 2,2 1-1,-2-2 3,0 2 4,4 0 0,-4-2-1,1 0 1,1 2-5,0 2 5,-2-2-1,2 1 0,-2-1 4,1 1-9,-1-1-1,0 0-1,0 0 7,0 0-1,3 1-5,-6-1 0,3 1 2,3 1 0,-3-4-6,3 2 2,-3-2 0,0 2 1,0-2-1,0 1 0,0 0-1,1-1-5,3 2 8,-4 2 2,1-4-6,2 1 5,-6-1-4,6 2 3,-3 0-3,0-1 0,1-3-4,2 2 6,-3-2-7,0 0 3,1-1 1,-2 1-2,-2-1 2,3 0-2,0 0-7,4 0 2,-4 0-1,0-1 7,0 2 1,0-1-4,0 0-1,0 0-2,0 0 3,0 1 2,0 2-4,0-5 4,0 4-1,0 1-6,0-3 7,0 1-6,-1 2-4,-2-3 4,3-2 1,0 2-2,0-2 0,3 2 14,-6-2-15,6 0 3,-2 1 1,-1-1-6,0 0 1,4 2 8,-4 0-1,0 0-3,1 1 2,-2-2 0,1 5-3,0-6-1,0 0 2,0 2 3,1-1-2,3-2 0,-4 3 0,0-2 1,4 1 3,-3-2 2,-1 2-12,0-1 6,1-1-1,3 0 2,-4 2 8,2-1-13,0-1 1,-1 1 0,2 1-1,-2 0-1,1-4 21,0 5-15,-2-3-2,4 1-4,-4-3-1,4 4 3,-4-4 2,0 3 19,5 1-5,-4-1-1,-1-1-1,4 1-1,-3 0-8,3 1 8,-1-3-3,-2 2 0,-1-1 2,1 0-10,2-1 1,-2 0-1,-1-3-2,3 3 2,-3-1 1,1-1 0,1-1 0,1 1 4,-2 0-3,2 2-2,-3 0-3,0-4 6,1 3-3,-1 0 1,3 0 3,-1 1-1,-1-1-3,1-2 14,-1 4-15,-1-4-4,3 2 2,-3 1 2,1-3-4,0 3 2,1-1 9,-1-2-6,-2 3 0,2-3-6,-1 1 3,0 1-2,1 0 0,-1-2 4,0 0 1,0 3 4,0-3-2,0 1-12,1 2 16,-1-4-13,0 3 10,-1 0-10,1 0 18,-1 0-9,0-1-7,1-1-9,1 1 18,-2 1-6,-1-3 3,2-4-6,0 11 2,0-7-1,0-4 6,2 9 0,-1-4-1,-1-5-6,1 5 4,-1 0 2,0-5-4,0 0 7,3 7-9,-3-7 6,0 0-9,0 0-9,0 0-6,1 4-11,-1-4-7,0 3-19,0-3-17,0 0-14,0 0-17,0 0-17,0 0-17,0 0-24,0 0-23,0 0-22,0 0-24,0 0-27,-4-14-198,3 8-497,0-2 220</inkml:trace>
  <inkml:trace contextRef="#ctx0" brushRef="#br0" timeOffset="84338.3641">10112 4991 68,'0'0'121,"0"0"-4,0 0-6,0 0 1,0 0-11,0 0-2,0 0-6,0 0 4,0 0-8,4 0-1,-4 0 1,0 0-5,-1 6-2,1-6 1,-3 7-2,-1-2-9,2 0 6,-2 1-3,0 3 3,2 1-8,-2 1 2,-3 0-5,2-1-4,-6 5 0,2-2-3,1 0-7,-1 3 0,2-2 4,-3 3-6,4-3-1,-1 0-3,0 5-1,1-9-10,-1 2-1,0-2-2,4 1-7,-3-3 1,2-2-3,0 5 5,3-6-9,-3 2-2,0-2-2,4 0-1,-4-1 0,3-1 1,0 1-4,1-4 4,-1 2 0,1-2-1,0 0 5,0 0 0,-2 4 0,2-4 3,0 0-2,0 0 6,0 0-12,0 0 2,0 0-6,0 0 4,0 0 1,12-13-8,-9 6 2,0 2-2,5-4-3,-2 1 1,0-2-2,0 1 2,1-1-6,0-1 0,0 1-1,2 0 4,0-5-9,-1 5 0,-2 0 0,3-1-7,0 1 3,-4 0-3,4 1 0,-1-1 0,0 4-4,-3-5 4,4 4 4,-4 0 2,-2 3 0,3-1-2,-4-1 1,1 4 0,1-2 2,-3 1-1,3 1 4,-3-1-1,-1 3 1,6-5-2,-4 3-6,-2 2 8,0 0-3,0 0 0,0 0 1,0 0 2,7 0 5,-7 0-4,0 0-2,6 4 5,-6-4-1,9 5 3,-2 0 0,-1-3 0,2 5 0,1-1 2,1 1-1,1 1 0,-1-2 0,1 5 1,2-2 2,1 3 0,-2 0-1,-2-6-1,4 5 0,-4-2 2,-1-1-2,1 1-1,1-2 1,0 1-1,-2-1-2,1 0 2,0 1-4,1-3 4,-1 2 1,-1-2-1,-4-1-2,1 1 0,-2-5 2,3 4-3,-5-1 0,4 2-1,-4-5 1,-2 0 0,5 3 1,-3-1 3,-2-2 0,0 0 5,4 4 3,-4-4-2,0 0 6,-2 5 0,2-5-2,-7 3 4,0 0-1,-3-2 2,2 3 1,-6-2-1,1 2 3,-6-1 0,-1 0 2,-1 1 0,-7 2 2,-3 0-1,4-3-3,-5-3 1,0 5-9,2-3 2,2-2 3,-2 0-1,12 2-5,-2-2 2,3 1 2,3 1-7,1-1 1,1-1-1,3 0-4,-3 0 8,3-1-13,3-1-16,6 2-18,-9 0-14,9 0-24,-10-2-20,10 2-29,0 0-27,-7 2-16,7-2-10,0 0-15,0 0-13,0 0-8,0 0-161,0 0-399,0 0 177</inkml:trace>
  <inkml:trace contextRef="#ctx0" brushRef="#br0" timeOffset="85844.3764">10692 5828 183,'0'0'177,"0"0"-12,0 0-12,0 0-11,0 0-8,0 0-9,0 0-2,0 0-5,0 0 0,4 9 9,-3-3-1,2 0-5,-2 2-3,2 1 3,-2 0 0,-1 4-2,0-1-6,0 5 2,0-5-5,0 5-5,0 1-3,0-1-3,0 0 4,-1 2-19,1-2-2,-3 2 4,3-2-2,-1 1-13,-2-5 2,2 4-9,-3-4-6,3-2-8,-2 0-4,2-2-6,1 0-2,-5-1-6,5 1 1,0-1-6,-4-1-4,3-1 2,1 0-5,-3-1-8,1 0-16,2-1-23,0 1-11,-1-1-19,1 1-21,-2-2-19,1 0-18,1-3-29,-3 6-29,2-2-31,1-4-30,0 0-32,0 4-160,0-4-460,0 0 205</inkml:trace>
  <inkml:trace contextRef="#ctx0" brushRef="#br0" timeOffset="89922.3873">6970 8133 109,'0'0'111,"0"0"-4,0 0-7,0 0-2,0 0 0,0 0-14,0 0 0,0 0 6,0 0 3,0 0-6,0 0 5,0 0-3,0 0 2,0 0-4,0 0 2,0 0 1,0 0-5,0 0-3,9-8-2,-9 8-2,3-3-1,-3 3-2,3-7-3,-3 5-5,0 2-2,3-6 1,-1 3-3,2 0-6,-2-3 1,0 1-6,2-2-3,0 2-2,-3-4-1,4 1 3,4-1-9,-4-1-3,-1-3 0,1 7 3,2-6 11,-1 3-13,2-3 4,-3 2 1,0-2 1,0 2-5,2-1 7,-1 0-1,1 3-9,-1-5-2,0 4 0,1-3 0,0 0-1,2 0-3,-1-2-1,3-2-2,-2 3 4,1-2-1,0 2-6,-1-2 3,4 0 1,-3-1-8,-1 4 7,5-2 6,-1-1-14,-4 3 2,4-2-7,-3-1 8,3 1-4,-3 3-4,-1 3 7,1-5-6,3 1-2,-3-2 0,2 1 0,-2-1 3,2-1-2,0 1 4,1-1 9,-2 1-3,2-1-5,0 0 4,6-5-11,-6 5 9,8-5-5,-2-1 4,-1 2 5,1 1-2,-6 3-9,-1-1 0,2 1 0,-1 3-3,-1-2-1,-1 1 5,0 1-3,1 0-2,-4 3-3,2 0 1,-4 0 1,5-2 0,-4 2-2,2-2-7,0-3 12,3 1 3,-2-1-7,3 0 20,-1 1-15,0 0-4,1-4 8,3-3-1,0 5-1,-5-2-4,8-2 9,-6 4-3,6-3-4,-1 0 13,-1 4-9,-7-2 0,8 2-9,-8-2 4,4 2-5,0-1-2,-2 0 4,2 0-2,-4 3 1,3-2-5,0 0 2,-3 1-5,5 1 6,-2-2 2,-2-1 1,1 3 1,6-2-3,-8 0 1,4-1-5,0 1 8,2-2 2,-3 2-2,0 0-1,0 0 5,1 1 3,1-2-2,-2 1 0,1 0 0,0-1-2,-1 3-7,1-3-3,-2 3 6,3-2 2,-2-2-7,0 2 0,6-5 4,-5 5-1,3-3 11,-1 4-9,-2-3-5,1 0-3,0 3-4,1 1-1,2-8 4,1 2 7,-6 6 0,2-4-2,-2 4-1,1-2-1,2 2-2,-3 1 3,0 0 0,1-2-4,-2 2-1,-3 1 8,2 0-2,-3 2-3,-1 0-3,1 1-1,1-3 1,-4 2 1,3-1-1,-2 2 6,3-3 1,-4 2 3,3-1-6,-3 2 0,3-5 3,2 3-1,-2 0-2,-2-3-3,3 3 5,0-4-6,0 4 10,5-3-12,-5 3 2,4-3 5,-3 2 0,-1 0-2,-1 4 1,2-3-5,-4 1-2,4 1 4,-2 0 4,-2 3 3,2-4-5,-1 3-3,-4 2 2,3-3-7,1 1 9,-2-1-3,-1 0 4,1 2-4,-1-2 6,1 1-2,1-4-5,2 1 3,-4 2-5,0-2 5,1 1-3,-1 2 3,2-2-2,-2 2 2,0 0-3,0-2 1,-1 2 2,0 0-1,1-2-2,2 0-3,-3 3 8,-2-1-4,3-2-2,-4 3 4,5-1-3,-1 0 2,0-4-5,0 1 3,1 1-4,0 0 2,-2-3 3,1 3 0,2-3-1,-1 3-2,-1-3 3,1 4-2,0-2-1,-1 0 1,-1 2 2,3-1-3,-3 1 1,0 1 5,0 2-7,2-3 4,-3 1-2,0 0 0,1 0-3,1 0 14,-4 0-15,3 0 5,3-2 0,-3 0-1,2 5-3,-2-6 0,0 0 8,2 3-3,3-3 0,-5 3-1,0-4 1,6 1-1,-5 1-4,1-1 3,-2 2 0,3-2-6,3 1 6,-5 2 6,-3-1-16,4-1 13,-1 0-5,3 2 1,-5-2 2,6-2 0,-3 1-6,1 4 14,-3-1-8,2-5-1,0 4-3,3 0 7,-3-4-2,1 3-2,2 0 1,-2-1 0,2 1 6,0 1-4,-2-2-5,-1 5 2,5-4 2,-6 0 0,3-1-6,-2 2 4,-1 2-6,-1-1 7,5-1 1,-3 3 2,0-6-6,-1 4 6,1-1-4,5 0-4,-6-2 5,0 4 0,1-1-5,0 0 8,4-5-5,-5 5 3,1 3 10,0-4-10,-1 2-4,0 0 0,1-2 2,0 2-1,0-3 4,-1 2-4,1 2-1,-1-2 4,3 0-3,-3 1-2,-1 3 9,2-6-10,-1 1 5,0 3 2,1-3 2,1 0-5,-1 3 1,1-4-1,-3 5-1,1-3-1,1-1 3,1 1-1,0 4-3,-2-5 4,1 0 1,-3 2-1,4 0 0,-4 1 5,3-2-5,0 3 2,-4-2-6,3 1 16,0 1-10,-4 2-5,4-6 1,-1 5 2,-3 1 0,6-4 0,-6 4-2,0-4 2,0 4 0,5-2-2,-5 2 1,0 0 4,5-2-4,-5 2 6,0 0-7,0 0 0,0 0 1,0 0 0,5-3 2,-5 3-3,0 0 1,0 0 2,0-5-7,0 5 6,0 0 2,0 0-3,4-1-2,-4 1-2,0 0 7,0 0-10,1-4-1,-1 4-2,0 0 1,0 0-8,0 0-8,0 0-3,0 0-12,0 0-10,0 0-5,0 0-9,0 0 0,3-2-13,-3 2-7,0 0 18,0 0-9,0 0-10,0 0-8,0 0-8,0 0-2,-13 5-3,8-4 2,0 0 4,-4 2 0,5-3 0,-4 1 3,-3 0 1,3 2 27,-1-1-3,-2-2-6,1 1 9,-1-1 8,2 0 8,-1 0 1,3 0 6,-2 0 4,0-3 6,-2 3 3,5-3 2,-2 2 3,2 0 6,1-2 8,-4 3 11,5-1 11,4 1 7,-9-1 7,8-2 4,1 3 9,0 0-1,-9-2 1,9 2 5,0 0 0,0 0-1,-5 0 1,5 0 2,0 0 0,0 0 1,0 0-3,-7-2 2,7 2-1,0 0 1,0 0 2,0 0-5,0 0 0,0 0 3,0 0-2,0 0 1,0 0 13,0 0 6,3 8-3,-3-8 1,5 5-7,-1-1 3,-3 1 10,3-1-13,0 3 7,0 1 5,2-1-4,-2 3-1,5-3 1,-4 3-9,4 1-6,-1-3-1,-2 2-8,2 1 2,0-2 3,-1 0-18,1 1 4,-3 0 5,1-1-4,2 3-6,-2-2-9,-1-1 8,1 1-6,-1-3-1,0 3 11,1-5-6,-2 2-6,-2-1 5,2-2-2,0 1-4,-1-4-3,-1 3-11,-1-2 11,2 2 3,-3-4-4,5 2 0,-5-2-4,0 0 4,3 3 2,-3-3 2,2 3-2,-2-3 2,0 0-1,0 0-4,0 0-5,0-12 5,0 9-2,0-4 0,0 2 5,-2-7 4,2 4-13,-3-3-1,3-2-3,-5-3-1,1 0 1,1 5-10,1-1-2,-2 0 12,0 0-4,1 0 8,-1 1-3,-2 2-2,2 0 3,0 2-3,1-1 0,-1 3-4,2-2 9,-3 0-1,3 2-2,0-1 3,-2 2-5,1-1 0,1 0 0,1 2 5,-2-1 0,-1 0 3,3 2-4,1 2 16,-3-5-18,3 5 5,-1-5-2,1 5-1,-2-3-1,2 3-1,0 0 3,-3-3 3,3 3-6,0 0-2,0 0 1,0 0-2,0 0 5,0 0-2,0 0 0,0 0-2,0 0 6,0 0 7,0 0-15,0 0 2,15 5 0,-11-2 9,1-1-7,2 1-3,0 0 5,1-1-13,-1 1 21,0-2-10,3 3 5,-1-1-3,1 1 7,2 0-2,-7-2 1,4 1-3,1-2 1,-1 2 3,-1 0-1,1-1 8,-3 1-18,3-1 2,-1 0 8,1-1 1,-3-1-4,-2 1-16,1 2 9,-2-1 4,1 1-3,-4-3 4,8 0-1,-8 0-2,6 3-1,-4-1 5,1 1-3,-3-3 2,4 7 3,-4-2-1,0-5 2,-2 5 3,1 2-5,-3-2 0,2 2 4,-4 0-5,-2 0 7,2 0-7,0 3-1,-3-3 0,3 1 1,-3 0-2,-3-2-20,3 2-30,-1 0-40,-3 3-35,2-4-44,-2 5-53,3-3-55,-1 4-44,-1 2-224,3-6-592,0-1 261</inkml:trace>
  <inkml:trace contextRef="#ctx0" brushRef="#br0" timeOffset="91605.4019">8254 5763 101,'0'0'226,"0"0"-21,0 0-12,0 0-17,0 0-13,0 0-10,0 0-9,0 0-2,0 0 7,0 0-11,-2 14-8,2-9-6,0 2-11,2 0-7,-2-1 6,-2 5-7,2-1-8,0 0-4,0 2-4,0-3-10,-2 4-4,2-2-9,-1 2 1,0-4-17,1 3 2,0 0-9,-1-4-8,-1 2 4,2-3-7,-1 3-3,0-5-5,1 2 2,0 0-10,0-2-14,0 3-18,0-2-21,-2-1-18,2 0-19,2 2-27,-4-1-23,1-2-28,0-3-29,1 5-19,0-6-31,-3 3-140,3-3-401,-4 4 178</inkml:trace>
  <inkml:trace contextRef="#ctx0" brushRef="#br0" timeOffset="94194.4283">6425 5382 88,'0'0'122,"-6"10"1,6-10 7,3 7-8,-3-7-4,1 5-7,1-2 3,1 1-8,1-1-10,-1 2 12,2-3-6,1 3-8,-2 0-2,1 2-8,0-4-5,3 4-6,-3-1-6,3 0 16,-1 1-2,0 2-8,1-1-5,0 0-3,3 1-8,1 0 6,-3-1-5,1-1 3,7 8-2,-4-6-2,2 1-1,1 5-3,-1-5 5,0 3-6,2-1-1,-2 3-2,8 4 1,-1-2-3,-2 1 0,-4-4-6,4 3 1,2 2-3,-2-1-4,3 1-1,-3-2 0,2 3-3,1-2 1,0 2 7,4-1 7,-2-2-6,0 2-2,7-1 5,0 1-5,-3 0-1,1-1-2,2 4 1,2-6-2,-6 3-7,3 1 4,1-1 0,-3-2-2,-1 4-2,3-1-3,-4-2-2,2 0 1,2 0-6,-5-2 0,-1 3-1,2-2-7,-2 1 8,-1-1 14,1 1-17,-5-1-3,6-1 6,-3-2-6,-1 1 3,2-1 3,-2 4-3,2-3 0,-6-5 2,6 3-4,2 1 2,-10-4-1,2 0 0,1 1-7,1 0 12,-4 0-11,2-2 5,0 1-4,0 1-2,-2-1 2,0 3 2,-2-3 3,1 1-3,-1-1 2,0 3-2,3-6 0,-8 3-12,6-1 10,-2 4-2,0-2 4,1-1 1,-2-3 8,2 2-12,4 2 7,-3-2-5,1-1 2,0 1-5,0 0 4,2 0-7,0 0 5,0-2 4,0 2 3,0 0 2,0 0-4,-2-1 4,5 2-3,-4-2 2,0 0-2,-2 1 9,2-1-16,-7 1-2,4 1 7,0 0-4,3-1-2,-2 0-1,-2 1 0,1-2 0,-2-1 19,-1 2-13,2-1-3,3 2-2,0-5 5,0 5-2,-5-3 2,5 2 2,2-1-1,1 0 4,-5 0-6,3 0 3,-4-3-7,2 4 6,-2-4-6,-1 2 5,3 2 3,-4-3-7,5 1 2,-6-2 2,2 1-4,-1-2-4,-4 2 6,4 0 0,-2-1 0,0 2-3,-2-3-3,3-1 0,-2 4 0,2-2-1,0 1-2,2-1 5,-3-1-4,0 1 3,1 0 1,-1 2-7,4 0 5,-4-2 2,0 1-8,0 2-1,6 0 7,-7-1 6,3-2-6,-2 1 1,3 0-3,-2-1 2,1 1-2,-2 1 4,0-1-7,0-1 6,-4 0-1,4 2-3,1-2 6,1 3-5,-1-2-1,-1-5 5,-4 6-5,4-1 1,-4-2 3,-1 1-4,3-3 0,-1 2 1,-1 2 4,1-2-4,2-1-7,-3 1 10,0-1 2,1 1-6,-2 1-3,0-2 7,1 1-3,-1 1 0,0 0-4,1-2 5,-1 2-1,1-1-1,-2 1-2,-1-1 4,6 1 0,-3-2-1,-1 1-1,2 0 0,-1-1 3,3 1 7,-4-1-10,-1 1 1,3 0 1,-4-1-5,7 3 4,-3 0-6,1-3 8,-2-1-15,0 4 12,0-2 0,3 1-3,-3-1 6,0 0-1,3 1-3,-3-1 0,0-1 3,4 2-1,-1 1 2,-3-3 2,0 0-12,1 2 8,-2-4 2,1 5-3,2-1 4,-2-3-2,-2 2-7,1 2 8,1-4-1,1 2 2,-3-1-4,-3-3-1,7 4 1,-5-2 0,-2-2-4,7 6 6,-6-4 1,-1-2 6,8 6-11,-8-6 3,3 3-8,-3-3 15,3 5-7,-3-5 4,5 3-12,-5-3 8,3 5 0,-2 0-1,-1-5-2,2 5-1,3-2 5,-5-3-2,4 4 3,-2 1-6,4-3 1,-6-2 6,4 6-3,1-4-7,-5-2 8,4 7-2,0-4 1,-4-3-5,6 5 5,-5 0-1,-1-5 0,4 4-1,0 0 2,0-1-2,-4-3-1,5 5 5,-5 0-8,0-5 16,4 3-6,-4-3-2,6 6-6,-6-6 4,0 0 0,0 3 0,0-3-2,0 0 1,5 4 1,-5-4 1,0 0-6,0 0-5,0 0-1,0 0 0,0 0-2,4 5-15,-4-5-5,0 0-7,0 0-10,0 0-7,0 0 0,3-14-13,-2 9 6,-1-2-8,0 0 2,0 2 4,0-4 1,0 1-2,0-1 0,-4 0 3,4 1 5,0-2 4,0 2 6,-1 1 3,1 1 3,-3-1 5,3 0 3,-2 0 3,2 2 4,0-2 4,0 3 8,-3-1-2,3 0-1,-2 2 0,-2-1 2,1 1 1,2-2 3,1 5-2,-1-2 6,1 2 2,-7-3 2,7 3 1,-5-1-1,5 1 1,-8 0 6,8 0 0,-10 4 1,4 1 3,-4-2 7,4 3-2,-2-2 4,0 3 0,-1-1-1,-1 1 6,2 1-2,-1-1 0,-1 3 3,-4-3-1,4 3 1,0-5-2,1 5 0,1 1 0,-2-4 0,-2 4-2,6-5-2,-3 5 3,0-6-1,0 4 0,1-4-1,2-1-1,-2 4-1,3-4-3,0 0-7,0 0 5,5-4 0,-8 5 0,8-5-1,-5 7 1,5-7-4,-5 3-1,5-3-3,-6 3 2,6-3-1,0 0 4,0 0-3,0 0-1,0 0 5,0 0-9,0 0 0,0 0 7,0 0-5,0 0 2,-4-13-4,4 4-4,2 4 0,2-2-6,-2-1 4,1-2-5,3 2-2,0 0-3,-1-2 1,1 0-2,-2 2-1,4-3 1,-3 3 2,4-4 1,-3 4-4,2-1 3,-4 0 2,6-1 4,-5 2-5,3-2 6,-3 2-3,0-3 2,5 2-1,-3 0-1,-1 0 4,-2 2-1,3 1 5,-1 0-2,-1 2-1,-1-3 5,-1 4-4,1-1 5,0 2-1,0-2 1,-4 4 1,2-5-4,0 3 1,-2 2 0,4-2 2,-4 2 12,0 0-18,5-4 4,-5 4-2,0 0 4,0 0-4,10 4 13,-5-2-10,1 0 2,-2 1-3,2-1-4,-1 2 8,2-2 0,-2 2 0,-2 0 0,3 2-2,-2-2-2,1-1 1,-1 1 2,3 3-3,-3-2 17,0-2-16,1 4 2,-1-4-3,1 2 3,-1-1 5,4-1-6,-8 2 0,5-3-1,-4 1 0,3 1 3,0-1 0,-4-3 1,4 4 10,-3-3-12,-1-1-4,5 4 1,-2-1 1,-3-3 1,2 2 1,-2-2-1,0 0 0,0 0 1,0 0 0,0 0 6,0 4-7,0-4 1,0 0-3,0 0 5,0 0-2,0 0 14,0 6-11,0-6 4,-6 2-1,2 1 9,4-3 1,-10 5 9,1 0-3,0-1 2,-3 2-3,2-2 7,-9 1-1,3 1 8,0 1-9,-3 0 5,2-2-3,-3 1 3,-3 0 0,5 2-3,-4-4-14,2 2 14,3 1-11,-2-2-1,0 1-1,4-4 2,0 3-13,3-1 3,1-1-2,1-1-16,4 1-8,-1 0-11,0-1-19,7-2-26,-13 2-16,13-2-19,-13 0-16,13 0-24,-8-3-24,8 3-20,0 0-22,0 0-20,0-7-235,0 7-509,0 0 225</inkml:trace>
  <inkml:trace contextRef="#ctx0" brushRef="#br0" timeOffset="94930.6504">9186 6817 131,'-4'0'195,"-4"3"-15,-1-3-5,4 1-15,-4 0-16,4 1-8,-1-1-10,-1 2-8,2 1-8,0-2-9,1 3-6,0 2-6,-1 2-5,2 1 0,-1-1-2,0 4-4,1-2-6,2 1-1,0-1-5,-1 2-3,2 3-1,3 1-4,0-2-4,0 2-4,1-3-5,5 0 2,0-1 1,0 0-7,1-2-3,0-1-3,2 0 4,2-1-10,-4-3 1,4-2-7,3 1-1,1-2 2,0-1-4,1 0 1,1-4 5,-7-1-5,6-1-4,-1 1 1,0-6-4,-4 1 2,0-4-1,-4 6 0,2-5 5,-7 4-3,4-8 1,-4 4 7,-2 0-4,-3 0 2,1-2-2,-5 1 0,0-5 2,-2-2-2,-2 5-1,-6-9-2,1 8-4,-1 0 2,-1 1-2,-5-4-4,2 8-1,0-2-3,1 3-12,0-2-5,1 6-6,-1-2-16,1 2-14,0 1-19,5 2-25,-2-1-19,-1 0-24,2 2-27,2 0-27,3 1-26,0 0-191,7 0-438,-12 0 193</inkml:trace>
  <inkml:trace contextRef="#ctx0" brushRef="#br0" timeOffset="97804.3487">7298 8649 16,'0'0'138,"-4"0"-8,4 0-7,0 0-18,0 0 8,0 0-14,0 0 5,0 0-13,0 0-2,0 0-2,0 0 3,0 0-2,13 5-1,-7-5 0,-6 0-2,11 3-2,-3-3-1,2 1 0,1-1-6,2 0-6,6 0 4,-2 0-7,3-1-1,11 1 1,-4-4 3,6 0-7,-2 2 0,-1 2-3,6-3-2,-4-2-5,0 2-1,4-1 2,1 3-8,-1-2 1,1 2-3,-1-2 2,3-1-4,-2 2 0,-1-1-6,1 1 0,-1 0-5,3 1 8,0 0-4,0 1-1,-1-1-4,2-1-1,-1-1-2,-2 3-1,4 0 4,-3 0-3,-1 0-3,-2 0 2,4 3-7,-7-3 2,0 0-1,0 0-3,0 0 0,-2 0-4,1 0-4,-1 0 4,-1 0 3,-1 0-7,-1 2 0,2-4 3,-2 4-1,-6-2-5,-1-2 1,1 4-1,-1-1-3,0-2 4,0 2-3,-4-2 0,-3 2 2,1-1-3,-2 0 0,0 0 6,0 1-4,-2-1-2,1 0 2,-2 1-3,-1-1-2,2 0 2,-6 0 2,1-2 1,-5 2-4,13 1-1,-5-1 6,-8 0-6,11 0 4,-7-1-2,-4 1 0,7-1-2,-7 1 0,12-2-1,-8-1 2,-4 3 0,8 0 1,-8 0-2,9 0 1,-3-2 1,-1 2 1,-5 0-3,9 0 1,-1 0-2,-3-2 0,-5 2 5,9 0-7,-9 0 0,9-1 3,-9 1 2,6-1-2,-6 1 4,8 0 0,-8 0-3,0 0-1,7 0-1,-7 0 2,0 0-4,0 0 0,8 0 5,-8 0-1,0 0-1,0 0-2,0 0 4,0 0-1,0 0-2,5-1 9,-5 1-5,0 0-2,0 0-1,0 0 6,0 0-6,0 0 2,0 0-2,0 0 1,0 0 1,0 0 1,0 0 0,2-4-4,-2 4 3,0 0-1,0 0 0,-3-6 1,3 6-6,-1-6 4,1 6-1,-4-6-7,3 3 7,-2 0-7,-1-1 0,2 1 10,-2-1-5,-1 2-2,1-1-2,-1-3 0,1 3 3,-1 0 0,5-2 1,-4-2-2,-1 3-2,3-2-8,-1 3 5,-1-1-1,0-1 0,0 0 2,2 1-3,-1 1 1,-1-1 3,-2 0 0,6 4 2,-4-5-2,3 2 2,1 3 2,-5-4-2,5 0-1,0 4 8,0 0-6,0 0 0,-3-2 3,3 2 1,0 0-1,0 0 2,0 0-8,0 0 5,0 0-2,0 0 0,0 0 3,-9 6-2,9-6 2,0 7 5,0-2 5,0 4 1,0 0 4,0 1 2,0 1 1,0 0-5,0 0 1,-1 2 0,1 3 5,-3 2 1,2-1 12,-4 0-17,5 0-7,-2-1 5,0 1-1,2-2-2,0-3 3,4-2 0,-4 1 0,0-1-3,1-3-1,4 1 6,-5-1-6,3-1 2,-2-2 1,0 0-3,2 0 1,-3 0-2,0-4 4,0 2 1,0-2 1,0 0 7,1 4-8,-1-4 3,0 0 1,0 0-1,0 0 0,9-8-5,-5 5 1,-4-4-3,4-1 2,1-1 1,-4-1-2,3-1-5,-4-6 9,3 0-7,-2 0 2,0-1-8,2 2-2,-3-2-2,1-1-1,-1 2 4,3 0-6,-6 0 1,2 2-2,-2-2-2,1 3 16,-1 0-13,-1 3 0,3 3 5,-4-2-5,5 1-2,-4-1 4,3 3 4,-2 1-5,1 1 5,2 3-3,0-2 2,0-1-2,0 5 2,0 0-4,-3-3 7,3 3-8,0 0 3,0 0-3,0 0 4,0 0 3,0 0-3,0 0 1,3 12-1,-1-9 3,2 4-3,0-2 2,2 2 0,-2 2-3,1-1 3,3 2 0,-1-1 2,1 1 6,0 1-9,0 1 3,3-1 3,2 0 0,-3-3-5,0 2 4,1-3 0,-2 1 1,3-2 0,-3-1-2,2 2 0,0 1 0,-1-1-1,-1-2 1,1 0-1,-5-1 2,4 2 0,-2-4-1,-1 0 1,-2 1-6,0 1 5,-3-1-1,3 0 0,-3-1-2,2 0 10,-3-2-9,4 8 2,-3-6-4,-1-2 3,2 5 0,-2-3 0,0-2 0,-2 8-2,1-4 4,1-4-3,-7 7 1,2-4 0,0 1-4,1-1 2,-5 0 1,0 2 1,0 0 1,-2-1 1,-2 3-2,-5-1 1,4-2-1,-4 3-20,3 0-15,-3-1-7,0 1-14,2 0-15,-5-2-20,6 3-27,-2-2-15,-1 2-11,-1 1-31,4-4-9,1 2-14,2-2-32,-4 4-157,-1-2-420,3-1 186</inkml:trace>
  <inkml:trace contextRef="#ctx0" brushRef="#br0" timeOffset="98354.5354">8624 9069 1,'0'0'165,"-8"-4"-3,4 3-7,4 1-13,-5-3-10,5 3-8,0 0-9,-13 0-3,13 0-11,-9 3-11,4-2-6,1 2-1,-1 2-1,1 0-9,-3 2-5,3-3-4,0 4-4,-1 2 2,-2 1-4,6-1-7,-4-1-3,1 3 6,3 6-2,-2-6-3,6 5-3,-2-2-2,3-3 1,1 0 3,0 4-13,3-2 0,2 2-4,-2-7 1,-1 1-3,5 2 0,2-2-2,-1-3-3,5 2 3,-3-4 1,6 2-8,-4-4-1,5-2-1,-3-2 2,0 1 1,1 0 7,-4-6 4,1 1 3,-4-1-2,-2 2 0,2-4 11,-5 1 1,2-2 6,-4 0 0,2-2-7,-4-1-1,-3 1-8,-1-1 0,-1 1-3,-3-6-9,-4 1-1,-1 1 1,-1 0-5,-4 1 2,0-1-5,0 2-15,-1 1-5,-1 2-8,2-1 6,-1 4-19,-1-1-18,6 4-6,-4-1-16,1 1-23,0 1-21,2 1-26,-3-1-14,5 3-30,0-3-37,1 3-172,-1-1-422,3 1 186</inkml:trace>
  <inkml:trace contextRef="#ctx0" brushRef="#br0" timeOffset="101036.865">10936 8073 62,'0'0'153,"4"-7"-9,-4 7-2,3-5-5,3 1-10,-2 0 3,9 0-6,-8 0-3,5 0-6,0-1-3,0-2-2,1 2-7,0-1-7,1-1 1,-2 2 2,3 1-6,2-5-7,4 1-5,-1 0-7,0 0-3,1 0-3,-2-1-4,6 3-5,-4 0-6,2 0 2,4 0-9,-3 3 4,-2-1-5,0 0 8,1 1-8,-1 0-8,1 0 0,1 3-6,-2-1-3,-1 0-1,2 2-4,0-1 2,-1 1-1,0 2 1,0 1-3,1 0 3,-1 2 2,1 0 2,3 3-4,-6-2-1,4 0 0,-6 2 0,3-2-3,-3 4 1,4-2-1,3 4 1,-6-4 0,2 3-1,0-1-4,-7 1 0,7 2 2,-8-1-6,5-2 5,-1 1 9,-3 3-17,2-2 4,-3 2-1,2 1-2,-3-4 3,0 2-6,0 3 5,0-1-1,-1-2 18,-1 2-17,0 1-3,-3-2 1,-1 4 0,1-4 5,-1 3-1,0 0 2,-2 0 0,2 3 2,-1-2 4,-1-2-3,-2 2-3,2 0-5,-2-1 6,0 1 0,-2-1-4,2 2-3,-1 5 5,-3-6-1,4 0-5,-2-2 2,0 0 0,-4 3 0,6-1-5,-4 0 3,-1-1-1,0 1 8,-3 0-7,4-1 2,-4 0 1,1-1 2,-2-1-4,-2 2-3,2-2 0,-2 0 1,0 0 1,2-1 0,-4-1 6,-1 3-5,3-2-2,-2-1-1,1 1-3,0-1 0,-2 0 5,-2 0-7,2-2 6,0 1-7,-4 0 2,4-1-5,0 0 6,-3 0-3,2 0-1,0-2 2,-3-1 5,0 4-1,3-4 4,-4 0-9,2-4-2,2 6 3,-1-2-3,-2-3 2,3 2 2,-5-3-1,2 5-5,-1-7 3,1-1 1,0 3 3,-4-3-5,4 1 2,-2 0-2,-1-1-4,2 1 3,-3-1 1,3-2 1,-2-1 0,1 2 3,0-2-2,1 1 0,1-4-3,0 2 0,0-1-4,0-2 7,-1 0-4,5 0 0,-4-2 5,3 0 0,-2 1 1,4 0-4,-4-2-3,1-1 4,2 3 1,0-1 1,-3-5-7,6 8 6,-2-6-5,-2 3 6,7 0 10,-6-1-17,5 2 5,-3-2-4,2-1-2,1 1 17,-1 0-13,1-1-5,2 0 4,0 1-1,-1-2 0,0 0-2,2 1 1,1-2 5,-1 2 2,2-1-4,-2 0-3,1 2-2,0-2 3,-2-1 0,2 3 5,0-2-5,-4 0-2,5 0 3,-1 2-3,0-2 2,2-1-1,-3 2-1,1-2 1,0 0-2,1 1-3,3-2 7,-2 2-4,-1 1 0,3-2-4,-3 3 4,3-2-2,-3-2-2,4 2-6,-4 0 10,4 0 1,0 3-5,-1-5 4,1 0 3,0 2-6,0 0 3,0 0 4,0 2-1,0 0-3,1-2 3,-1 3-4,0 2 7,0-4-2,2 4-2,-2-2 1,2 2 1,-2-2-3,4 3 5,-3-1-1,-1 0 3,1 1-4,2 2 2,-3 2 1,0-6-4,0 6 4,0 0 3,0-5-6,1 2-3,-1 3 6,0 0-5,0 0-2,0-3 4,0 3-5,0 0 3,0 0-4,0 0 8,0 0-4,0 0 7,0 0-5,-4 14-1,3-9-4,1 1 2,-1 2 5,-3-1 0,2 4 2,-1-1-3,0 3 1,1 0-1,-2-3 1,0 7-5,0-5 7,3 7-5,-3-8 4,-1 3 0,3 0 1,-1-2-2,-2-1 1,4 0 0,-1-1-2,-2 2 3,1-5 1,1 3-4,-3-4 1,4 0-1,1 1-2,-3-2 7,2 0 0,-1 0-6,0-1 0,1-2 4,1-2 2,0 4-1,0-4 0,0 0-1,-1 4 5,1-4-3,0 0-3,0 0-4,0 0 4,0 0 2,0 0-9,0 0 5,4-14 3,-2 10-4,-2 0 2,1-1-1,2-2 5,-3-1-6,4 2 1,-2-6-2,0 7 0,0-7 0,2 2 5,-4 0-9,1-2-3,-1 3 3,3-1-2,-1 0 2,1-1-1,-3 3 0,0-2 0,1 0 0,3 0-2,-4 0 0,5 2 3,-5-2 0,4-1-4,-3 3 5,3 0 1,-3-1-1,3-1 1,-1 3 0,-2-3 1,3 3 1,-3 4-1,1-4 4,0 3-1,3 1 1,-5 0-4,1-1 2,-1 4 1,4-7-1,-4 6-3,0 1 4,0-5-3,0 5-1,3-3-2,-3 3 3,0 0-3,0 0 5,0 0 2,0 0-2,9 9 2,-8-7-4,4 3 3,-2-1 2,2 1-2,-3 2 0,2 1 2,2 1-7,0 2 9,0 0-2,3 1-2,-3 3 1,1-3 8,1 5-5,-1-3-5,1-2 3,2 2-3,-5-3 5,3-1-3,-3 0 0,1-1 3,-2-2-1,0-2-4,1 2 6,-4-5-3,3 3-6,1 1 8,-5-1-3,2-4 6,0 3-6,-2-4-2,5 4 4,-5-4 3,0 4-1,0-4 0,0 0-4,4 3 3,-4-3 3,0 0 5,0 0-1,0 0-3,0 0 2,0 0 3,0 2-2,0-2 4,0 0-5,0 0-2,0 0 4,0 0-6,0 0-1,0 0-5,0 0 3,0 0 7,0 0-1,0 0-3,0 0 0,0 0-1,0 0-9,-8-8-7,8 8-9,0 0-6,0 0-7,0 0-11,-1-4-5,1 4-22,0 0-14,-7-1-23,7 1-19,0 0-17,0 0-26,0 0-14,-6-1-12,6 1-11,0 0-10,-3-4-164,3 4-412,-4-3 183</inkml:trace>
  <inkml:trace contextRef="#ctx0" brushRef="#br0" timeOffset="101956.4604">10710 8781 64,'0'0'142,"0"5"-2,0 0-6,0 1-1,0-1-17,0 4 0,-1-2-1,-2 6-4,2-4-7,1 0-7,-4 2 0,4 3-14,0-4 5,0 2-4,-4 5 1,3 0-7,-3-5-7,4 3-1,-1 1-5,-3-1-2,4 2-2,-5-5-7,5 0-1,-2-2-2,0 2-1,1-3-5,-2-4-3,1 2-3,2-2-3,0 0-4,0-2 1,0-3-1,0 7-1,-1-5 2,1-2 2,0 0-1,0 5 7,0-5-2,0 0 0,0 0 3,0 0-6,0 0-2,0 0-6,0 0-3,0 0 0,1-14-5,-1 7 0,2-3-6,1 3 0,-3-1-1,1-3-1,1 0-2,0-1-3,-2-4-4,0 0-2,5 5 0,-5-1 0,1-5-2,2 5-4,-2-5 2,3 5 1,-3-2-3,2 3 0,-2-1 1,3 3-1,-3-2 2,2 2-1,-2 0 2,-1 3 0,2 0 0,0 2 3,2-3-1,-3 1-3,-1 1 0,4-1 1,1 1 1,-2 1 1,-2 0-1,3 1 1,0-2 8,-2 3 0,6-2 2,-5 0-1,4 2-1,-2 0 1,-1-1 1,5 1-3,-4 2 0,1-2 4,1 2-1,-1 0-2,3 2 0,0 0-1,1 3 9,2-2-10,-2 1-1,0 1-1,1 1 4,5 0-2,-2 1 2,0 1-4,-5-6 1,5 5 3,-5-2-3,5-1 0,-2 1 1,-2 0 1,-3-2-2,2 1-8,-2-1 12,-2 0-4,-1-1-2,2 0-1,-1 0 3,-5-2 11,7 2-11,-5 0 3,-2-2-5,4 2 5,-4-2-3,2 3-2,-2-3 2,2 2 0,-2-2 6,0 0-5,0 0-2,0 0-5,0 0 3,6 2-4,-6-2 1,0 0 6,0 0 1,0 0-5,0 0 0,0 0 2,2 3 4,-2-3-2,0 0 2,-7 4 3,4-1-1,-1-1-1,0 3 6,-3-2 3,1 2-4,-4 1 2,1 0 0,-2 1 2,-2-2-1,-3 3 2,1 1 12,-2-1 2,-2 3-14,3-2-1,0 1 4,-2-3 7,3 6-14,-2-7-2,3 1 1,0 1 0,0 0-3,4-2 0,-3 2-5,3-3-1,-3 2-4,7-2-14,-2 1-14,-1 0-17,2 0-15,1 0-23,1-2-19,1 2-25,-1-1-22,4 0-23,-3-3-25,4 5-5,0-4-24,0 2-177,0-5-436,4 5 193</inkml:trace>
  <inkml:trace contextRef="#ctx0" brushRef="#br0" timeOffset="104175.0841">12503 8627 111,'0'0'114,"-4"-5"-9,4 5-7,-2-2-5,2 2-9,-4-5-5,0 4-9,4 1-3,-4-4-7,0 3-7,4 1 1,-6-1-4,6 1-4,-8-2 1,8 2-2,0 0 1,-13 3-1,11-1 7,-2 1-3,-1-2 2,0 4-1,-2 3 4,1-4-1,-3 6-2,1-1 1,2 1 14,-2 2-8,-2 0-6,3 3-1,-1-2-4,1 3 7,2-1 2,2-3-3,-1 5-3,2-1-3,1-4-2,0 2 0,0 2 0,2-1 6,-1-1-11,2 2 7,2-1-5,-1-3-3,3 0 5,-1-1-9,0 0-3,2-1-3,4-1-1,-2 0 0,-2-1-7,0 1 2,6-4 0,-3 3-4,3-4-3,-3 0 2,3-2-4,1 0 3,-1-1-2,1-2 4,-1-1-5,1 0 0,-4-2 0,3-1 0,1-2 0,-4 1 11,0-5-2,0 5-2,2-9 4,-3 6 4,-3-5-6,-2 2 5,-4-1 1,0-2 7,-3-2-8,1 1 1,-3-2-5,-3-1-9,1 2 5,-2 0-1,-5 0 0,1 3 4,-1 1-10,-2-1-1,-1 3-2,2 1 2,0 2-5,1 1-1,0 4-5,0-4-14,0 5-23,2 2-21,2-1-30,-3 2-37,3 4-25,-1-1-44,-1-1-45,3 4-195,1 1-470,-2-3 208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53:00.21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12529 6963 105,'0'0'148,"0"0"-7,0 0-9,0 0-8,0 0-8,0 0-11,0 0-4,-4 7-12,4-7-4,0 0-9,0 0-3,0 0-5,0 0-1,0 0-8,0 0-3,0 0-4,0 0-8,-2 2 2,2-2 5,0 0-1,0 0-3,6 7-4,-6-2-6,2-2-1,1 1 2,-1 0-3,2 0-4,-2 2-1,1-1-3,0 1-3,1 0-3,-2 0 4,-1 0-2,5 2 1,-4 1-3,-1-4-2,4 3 0,0-1-1,-3 1-4,2-1 3,-1 0-3,0-2-4,0 0 0,-1-2-2,1 1 3,1-1-5,1-1 3,0 0 7,1-2 1,-6 0 3,20-5 2,-7-1-2,4-2-3,6-6 2,0 1-7,5-5-1,-1 0 6,2-2-5,11-11 1,-11 8-3,15-11 3,2-1-2,-4 4-3,-2 2 1,-10 9-3,2-2 4,-4 3 0,-1 2-4,-3 0 1,-8 5 0,-1 3 0,-6 2-3,-1 2 1,-2 0 6,-2 1 3,2 0 6,-1 1 4,-1 1-2,-3 0 5,-1 2-2,2-2-2,-2 2-3,6-3-4,-6 3-1,0-4 0,0 4 3,0 0-12,0 0-9,0 0-4,0 0-8,-6-4-14,6 4-16,0 0-15,0 0-9,0 0-16,0 0-10,0 0-27,0 0-28,-3 11-9,3-11-19,0 0-148,3 5-353,-3-5 157</inkml:trace>
  <inkml:trace contextRef="#ctx0" brushRef="#br0" timeOffset="820.9588">14631 6890 72,'0'0'161,"0"0"-13,-4-5-13,4 5-9,0 0 2,0-3-9,0 3-11,0 0-5,0-5-4,0 5-9,0 0-9,0 0-1,0 0-4,0 0-6,0 0-9,0 0-5,0 0-5,0 0 1,0 0 4,18 8-3,-16-3-3,2 2-7,1-2-2,-1 0-3,2 5-2,1 0-2,-2 1 0,0 0-2,-1 0-2,5-1-6,-3 2 0,0-2 0,1 0 0,-1-1-3,1 1-3,-2 2-3,0-5-2,1 4 3,0-5-6,0 3 0,-1-1 3,1-1-3,-5-2 1,2 0-2,2 0-8,-3-1 4,0-1 4,4 0 5,-2-1 9,1-2 2,-5 0 1,17-5 4,1-3-5,-4-1-2,9-6-4,4-2-2,1-2-3,-1-3 3,18-7 4,-5-2-5,4-1 0,-2-1 8,7 1 6,2-2 1,-3 3-2,4 1-1,-3 3-6,-1 1 1,-4 2-7,-8 7-1,-4 3 6,-3-3-9,1 3 0,-6 2-1,-7 2 2,-1 0 1,-3 3-7,-7 2 3,1 1-3,-1 2-2,-1-2 5,-1 1-5,-3 2 1,-1 1-1,9-3-3,-8 1 3,-1 2 3,4-3-7,-4 3 0,0 0-7,4-2-10,-4 2-11,0 0-11,0 0-14,0 0-20,0 0-21,0 0-28,0 0-25,0 0-30,0 0-39,0 0-155,0 0-401,-8 9 179</inkml:trace>
  <inkml:trace contextRef="#ctx0" brushRef="#br0" timeOffset="1602.0156">16455 6939 90,'0'0'176,"-3"-3"-12,3 3-14,0 0-7,1-4-11,-1 4-12,0 0-13,0 0-7,0 0-13,0 0-11,0 0-5,5-5-4,-5 5-9,0 0 5,0 0-9,7 11 5,-4-8-7,-2 4-3,2-1-1,1 1 3,-3 2-6,2 0-3,2 0-4,-3 2-5,1-2-2,1 0 0,-3 1 0,5-2 0,-2 0 2,-4 1 3,4-4 1,-1 3 0,4-2 0,-6-3-3,4 2 8,2-1 5,-2-1 2,6 0 1,-1-2 9,1-2-8,3-2-4,3-2 0,-2-4-5,5 2-3,0-4-3,4-4-4,3-2-2,2-1-6,-3-2 2,4-2-4,0-2 2,9-10 1,2 2 1,-9 9 1,12-9 3,-2 1 3,-1-1 6,2 3 3,-2 3-12,6-1 6,-15 12-2,-2 1-6,-5-2 0,3 4-5,-12 4-2,-2 1 7,-4 2-11,0 0-3,-3 3-1,0-3-9,-2 4-4,0 0-3,-1-2-8,-4 3-9,4-4-9,-4 4-6,4-1-19,-4 1-5,0 0-14,0 0-17,0 0-24,0 0-26,0 0-30,0 0-45,0 0-213,0 0-463,0 0 205</inkml:trace>
  <inkml:trace contextRef="#ctx0" brushRef="#br1" timeOffset="14434.0131">12664 5102 154,'0'0'184,"0"-7"-8,0 7-15,0-7-8,0 2-9,0 1-7,1-1 1,2 1-8,-2 0-6,3-1-5,-4 2-8,1-1-14,-1 4-8,4-3-9,-4 3-7,0 0-7,2-3-4,-2 3-6,0 0-7,0 0-7,0 0 0,0 0-2,0 0-1,0 0-2,-2 11-5,2-6 2,0-1 0,0-4-8,0 10-2,0-6 2,4 1 0,-3 0 5,3-1-9,-2 0 1,4 0-5,-4 1 0,3-3 0,-1 1-4,0-1 1,4 2 1,3-3 7,-1-1 1,2 0-1,2-5 0,1 0-3,4-2 2,8-2-3,0-3 18,1 0-5,2-2-4,4-3-3,-2-1 0,1-2-6,-2-1 2,16-9-1,-6 2-3,-2-3 4,-11 10 1,2-2-1,6-7 4,-7 7 3,-2 2-3,0 1 1,-10 7-5,-3 1-5,0 3 3,-3 0-3,-2 4 2,-2 1-4,-1 0 1,-1 2-8,-1-3 5,-1 2-6,-3 3 5,5-3-5,-3 2-3,-2 1-6,0 0-8,0 0-9,0 0-12,0 0-18,0 0-17,5 5-23,-6 1-37,-1-1-36,0 0-43,0-2-56,-1 2-165,2-1-462,1-4 204</inkml:trace>
  <inkml:trace contextRef="#ctx0" brushRef="#br2" timeOffset="73774.8041">452 11754 180,'0'0'171,"0"0"-9,0 0-15,0 0-13,0 0-16,0 0-6,0 0-8,-1-15-8,1 10-6,1-3-7,-1 1-8,2 2-2,2-4-5,-4 4 0,1-2-3,2-1-7,-3 2-1,2-2-4,1-1-5,1 2-6,-3-4-5,-1 4-4,4-2 1,0-1-4,-4 0 2,4 0-8,-3-2-1,4 2-2,-1-2 2,1 0-4,0-5 1,-1 2-3,0-2 8,5 0-7,-3 0 1,1-1 4,-1 2-4,3-4-1,-5 1 3,6-1-3,-1-3-4,4 0 0,-3 0 0,-3 5-3,1-2 1,2 3 0,2-6-5,-3 5 1,5-3 3,-4-1-2,0 2-1,-2 3 1,2 0-4,-1-1 2,0 1-1,-4 2 3,4-2 3,0 0 0,-4 4-1,3-1 2,0 0-2,-1-1 4,0 4-7,-4-1 1,3 1-3,-3 2 5,1 0-9,-1 4 4,2-1 6,-4 1-4,2-2 0,-1 5-1,0-2 0,-2 4 3,1-8-2,-1 6-5,0 2 2,2-3 3,-2 3-7,0 0 3,0 0-1,3-3-1,-3 3 0,0 0-2,0 0-3,0 0 8,0 0-7,0 0-1,0 0 0,0 0-1,0 0 2,0 0-2,0 0 2,0 0-3,0 0 4,-6 13-2,3-9-2,-1-1 0,3 4-3,-4 0 2,2 0-2,-1 1-3,2 2 0,-5 0-2,5-1 1,-6 4 4,5-2-2,-4 3-4,1 1-2,-1 2 4,6-7 0,-8 6 1,3 0 1,2-3 1,0 0 0,0 1 3,-1-2-4,1 1 5,-1-1-2,0 4-2,1-4 2,2 3-1,-4 0 0,5 0-1,-1-3 5,-2 5-3,4-3 3,0-2-1,-3 5 2,3-5-4,1 0 6,-2-1-3,1 6-1,1-5 3,-1 2 2,2-2-1,-2-2 1,6 1-1,-5 1-2,2-1 1,1 0 1,1 1 0,-4-2-3,2 2 1,3-1-4,-1 1 7,-1-1-2,0-1 1,1-1-1,0 3 2,3-2 0,-3-2-3,-1 1 5,-3-4-4,3 2 0,1-3 4,-1 1-1,2 0-2,1-1 1,-1-1 1,-2 2-1,2-2-3,2-1 1,-3-1 4,3-1-2,-2 0-1,-6 0 1,15 0-1,-8 0 3,-1-1-2,1-1 3,0 2-1,1-3-1,-2 2-1,2-2 3,-2 1 0,-1-4 0,4 1 0,0-1-3,0-1 2,0 1 1,2-1-2,-1-2 1,0-2-2,-2 2 0,3-5 0,-2 2 2,0-3 0,1 2 1,2-2-1,-2 1-1,-1 0-1,0-1 3,-1 2-3,-3 2-1,5-3 3,-4-2-2,3 3 0,-4-4 2,0 8-1,-1-4 3,5-1 0,-6 0-2,3 2-1,-5-1 5,3 4-1,-2-2-4,0 2-2,-1 0 7,3 2-2,-4-2 0,0 5 1,0-4 0,0 1-1,0 4-1,0-2 0,0 0 0,0 0-2,0 5 1,0-7-2,-4 3-2,4 4-2,-3-2 4,3 2 1,0 0-2,-7-3-7,7 3 4,0 0-4,0 0-9,-14 5 5,9-2-3,1 2-1,-1-1 3,-3 3 2,3 0-3,-1 1 3,-2 1 3,2-4 1,-1 6-1,1-4 1,-2 5-2,2-1-1,0-1 4,0 1-2,0-1 5,1 1-2,-1-2 0,3 2 0,0 0 3,1 0-3,0 2 0,0-2 2,2 0 3,-1 3-5,-2-4 3,3 2 2,3 1-1,-2-1 0,-1 1 1,2-2-3,4 3 3,-5-3-3,2-2 3,3 2-4,-1 0 3,0 1 1,-1 0 0,2-3-3,0 3 5,-1-1 1,2 0-3,-2-1-1,2 0 4,-3-2-4,2 0 1,-1 1-3,0-5 2,-1 1 2,1-2 2,0 1 0,-1 1-3,1-3 2,0 0 1,-1-1 0,-4-1-3,9 0 7,-9 0 2,9-1 3,-4-2-1,1 2 4,1-5 3,-2 2 1,3-3 1,-1-2-7,0 1 3,3-1 1,-1-6 2,1 1-1,-2-1 1,2-2 1,2 3 0,-3-6 1,2-1-2,2-1 0,0-2-1,-3 6 4,3-8 5,-4 4-6,-1 4-1,3-7-4,-5 1 1,1 6-3,1-6 1,1 0-1,-2 5-4,-2 1-2,0-1 0,-3 1 4,1 1-3,2-1-2,-2 1 1,-2 2 0,-1 0 0,1 2-2,-1 1 0,0 1 2,0 0-2,0-2-3,0 4-1,-1-1 1,1 3-3,-1 0 0,1 0 6,-3 1-8,3 1 1,-4 1-5,3-1-1,1 2-4,-3-1-1,2 2-3,1 2 0,-5-6-3,5 6-3,-1-5-3,1 5-2,0 0-2,-4-2-6,4 2 3,0 0-1,0 0-1,0 0 5,-9 1-3,9-1 3,-4 5-4,4-5 0,-5 4 8,-1 0 2,6 0 1,0 0 0,-1 1 3,-2 2 0,3 0 4,-3 3 1,3-1 0,-1 1 6,1 0-3,-2 2 4,0 0 0,2 1-3,-1 4-1,1-3 4,0 3-2,0 0 4,0-1 0,-1 0-1,1 1 4,-2-1 0,4 4-3,-2-3 9,1 0-6,0 1 8,1-1-2,0 0 10,2 1-1,-4-1-7,3-1 3,1 2 1,-1-1 1,2 1-2,-1-1 3,0-5-2,1 3-2,-4-2 0,3 4 1,1-6-2,-1 5 3,-1 0-4,2-5-2,-3 6 1,2-6-2,0 1 1,0-5 3,1 1-5,-4 3 2,3-5 0,0 2-1,-3-2-2,3-1 3,1 1 0,-1-2-5,2 0 3,-3 1-5,-2-1 0,2-1 9,0-2-5,-3-1-3,6 5 6,-5-4 1,-1-1-3,6 2 0,-6-2 5,0 0 5,0 0 4,12-7 6,-7 5-1,1-4 3,1-2-2,0 0 0,0-1-2,-1-1 0,1-2-3,-1 2 0,4-4-1,-1-5-2,0 2 4,5-4 3,-9 5-3,3-4-1,-2-3 8,4 4-4,-2-6 4,-3 3-1,2 1 2,3-4-1,-5 6 3,0-6 1,4 2-6,-1-2-5,-4 5 0,1 2-2,-2-2-2,-1 3 0,3-1-1,-2 1-2,-3 2-3,1-2-3,1 2 4,-2 5-3,2 0 0,-2-4-3,0 6 2,0-2-3,-2-1 1,2 4 0,0-1-2,-2 1-4,2-3-4,0 5 3,0 0 0,0-2-4,-1 3-4,-2-1-6,2 2-4,-1-1-4,2 4 0,-2-6-1,0 5-8,2 1-2,-3-3-1,3 3-1,0 0 0,-8 0 4,8 0 0,0 0 2,-9 7 1,8-5 4,-3 3 2,3-1-2,-2 2 3,1-1 7,-1 1-2,-1 1 5,4 0-1,-4 2 3,4 1 0,-1 0 3,0-1 1,-4 3-1,5-3 3,0 4-2,0-1 7,-3 0 5,6 0-1,-6 1 4,6 2 1,-6-3 2,3 3-1,0 1 7,3-1 3,-3-1-1,0 3 1,0-5 2,0 5 1,5 0 4,0-3 1,-4 3-1,2-1 1,1 0-4,-2-1 8,5 3-5,-5-2 1,6-1 0,-5 2-2,0 1-6,3-3 0,0-2 1,-1-2-5,2 4 1,-3 2-1,3-8-1,0 7-3,-3-4-2,1-3 2,1-1-4,-2-3 3,2 3 0,-3-2-1,3-2 3,-4 2 2,4-3 5,-2 0-1,-1-2 5,-1 2 3,-2-3 0,8 1-2,-7 1-3,-1-2-2,0 0-1,13-2-2,-13 2-4,0 0 0,5-1 8,-1-2-1,0 2-17,-4 1-13,6-4-8,-2 2-15,0 0-13,1-2-20,0 3-27,-1-2-23,-4 3-30,5-2-21,-5 2-18,7 0-7,-1-2-29,-6 2-138,0 0-390,0 0 172</inkml:trace>
  <inkml:trace contextRef="#ctx0" brushRef="#br2" timeOffset="74374.4774">2243 11039 154,'0'0'175,"-1"-4"-10,1 4-16,-1-5-7,1 5-12,0 0-14,-7-1-13,7 1-12,0 0-10,0 0-3,0 0-11,0 0-3,-13 6-8,11 1 0,-3-2-13,-3 5 0,3 0-1,-4 2 2,0 2-4,0 3-3,2 1-1,-6 5 1,1 0 4,3 3 1,-2 0-1,3 1 4,1 2 3,-1-3-3,-1 3-4,4-2 0,-2 2 0,4-3 0,0 3-1,2-1-3,-2-3-1,3 3 1,4-4-4,-4-5-1,4-2-4,-2 2 1,1-2 6,4-1-3,2-2-7,1 0 2,-3-4 2,2-1 2,4 0 0,-1-1 0,5 0-3,0-2-2,2 0-1,-1-4-5,1 1 3,0-2-4,1-1-2,-1-1-3,0 1 2,0 0-4,-5 0-4,3 0-2,-3-1-1,-4-1 2,5 1-5,-10 0-4,3 1-9,-3 0-1,3-3-6,-8 3-12,10 0-8,-10 0-14,5 0-14,-5 0-16,8 0-18,-8 0-21,5 0-22,-5 0-12,0 0-31,0 0-164,9 0-380,-9 0 169</inkml:trace>
  <inkml:trace contextRef="#ctx0" brushRef="#br2" timeOffset="80474.6238">2647 11197 110,'-3'0'205,"3"0"-18,-4-7-19,1 3-15,3-2-11,-4 4-9,1-3-9,2 0-9,-1 1-12,-1 0-2,0 1-4,0-1-8,-1 2-9,-2-2-3,2 2-3,-1 1-12,5 1-3,-11-1-7,3 3-5,-2 0-9,0 4 0,-2-2-3,-3 7-2,-2-1-5,1 1-5,-4 1 3,7 4-4,-9 1 5,7-4 0,-2 2-3,4-2-2,-2 1 3,2 2 0,0 5 0,3-5-3,0 2-2,3-2 2,1 1-2,2 0-1,2-1-1,1 2-1,2-1 2,-1-5-3,6 2 2,-3-1-4,1-2-2,3-2 0,0 0-2,3 0 1,-1-1-2,2-1-1,4 0 3,-3 0-5,1-5 2,0 1-1,2 1-15,3-3-12,-1 1-10,2-2-26,-2 1-18,0-1-18,0 1-15,2-2-15,-1 0-12,-1-2-16,-3 3-24,1-1-148,-5-1-348,3 2 155</inkml:trace>
  <inkml:trace contextRef="#ctx0" brushRef="#br2" timeOffset="80886.8271">2958 11529 177,'0'0'163,"0"0"-15,0 0-14,4 2-6,-4-2-14,0 0 5,2 4-11,-2-4 2,-2 7-11,2-7-2,-2 4-11,2-4-6,-5 6-2,4-3-9,-2 2-5,1-2-2,-1-1-6,-2 1-5,2 1-1,3-4-6,-6 1-6,6-1-2,-4 3-2,4-3-6,-6 1-5,6-1 5,0 0-3,0 0-5,0 0 0,0 0-4,0 0-3,0 0 1,0 0-4,0 0-2,-8-5-4,8 5 4,0 0 1,0-4-4,0 4 2,0 0-3,8-4 1,-8 4-7,4-2 5,-4 2-3,0 0-3,6-2-3,-6 2 1,8 5 0,-7-1-4,4-1 2,-1 4 2,-2-1 0,0 1 3,-1 2-5,-1 1 5,-1 2 0,-2 4-1,1-1 3,-6 3-6,2 0-4,-1 2-5,1-1-9,-3-1-7,1 0-8,-1 0-14,3-1-1,-6 0-1,3-3-20,0 2-8,-1-1-21,5-5 0,-4-1-13,3-1-144,-4 0-282,3-4 125</inkml:trace>
  <inkml:trace contextRef="#ctx0" brushRef="#br2" timeOffset="81612.0046">3363 11279 157,'0'0'191,"0"0"-19,0 0-22,0 0-8,0 0-15,0 0-13,0 0-9,0 0-2,-8 6-5,6-2-5,0 0-1,1 1-9,-3 1-4,2 3 0,0 0-5,-4 1-5,1 2-4,-3 1-6,-1 6-5,3-3-1,-2 6-7,-1-5 0,0 9-5,-2-3-6,3-6-2,3 3-1,-3-2-1,1 2-4,0-6-2,3-3-6,-1 1 3,1-3-7,-1-2 3,3 3 0,-1-4-3,2-2 1,0 0 5,-1 0 1,1 0 3,1-4 0,0 0 4,0 0-5,0 0 2,0 0-2,0 0-4,3-12-1,-1 2-4,2-1 1,1 1-5,1-7 2,-2 0-1,3-3-2,0 3-3,2-9 7,4-1-7,-4 2-3,5-1 2,-5 0-1,5-1 0,-5 5-1,1-2 1,3-1-6,-4 7 2,-1 0 5,3-1-5,-3 2 3,0 1-3,-2-1 0,2 3 3,-1 3 5,-2 0 0,0 2 2,-3 4 0,2 1 3,-2-1-3,1 1-4,-1 1-1,-2 3-2,0-4-1,0 4-3,0 0 1,0 0 6,9 13 10,-4-5 5,-2 1-5,-1 3 2,2 3 3,0 2-3,-1 0 9,3-1 3,-3 4 3,0-1-6,0 6 4,2-1-4,-5 2 1,4-2-4,2 4-2,-6-9 3,4 0-6,-1-2 1,0 0 0,0 0-1,-2-5 8,2 0-14,-2 0 0,0 2-5,2-3 1,-3-2 1,1 0-4,2-4 1,-2 3 0,2-3-2,-1 2 1,-2-2-17,0-1-11,4-1-9,-4 1-4,0-4-21,1 4-15,-1-4-15,3 5-21,-3-5-11,0 0-16,0 0-7,0 4-20,0-4-30,0 0-26,0 0-170,0 0-418,-7-14 185</inkml:trace>
  <inkml:trace contextRef="#ctx0" brushRef="#br2" timeOffset="81871.7754">3246 11457 179,'-5'1'240,"5"-1"-15,0 0-14,0 0-6,0 0 0,0 0 2,0 0-23,21-3-13,-11-1-13,3 0-12,3-4-13,2 1-12,0 2-15,0-3-8,1 2-10,0-2-9,-1 0-8,3 1-21,-2 0-12,0 0-21,-2-1-13,0 4-24,-1-1-26,-2-1-20,-4 3-21,3-1-17,-3-2-19,-1 2-15,2 0-18,-2 1-37,-3-1-142,-2 0-360,-1 1 159</inkml:trace>
  <inkml:trace contextRef="#ctx0" brushRef="#br2" timeOffset="82184.0117">3580 11084 35,'7'-3'195,"-1"1"-20,0-1-11,1 3-4,4 0-3,-1 0-10,2 3-12,0 2 2,4 0-10,-4 2-11,3 2-6,1 4-5,-2 3-3,0-3-8,-1 4-4,2 5-8,1 3-2,-6-1-1,3-2-3,-4 7-7,-2-2-4,4 0-4,-6 0-4,-1 2-5,-1-2-5,-4 4-5,1-5-3,-1 2 2,1-2-9,-4-2-3,4 2-1,-4-9-3,-1 1-2,0 0-10,0-1-10,-2-1-18,0 1-15,2-2-16,-5 0-18,2-2-13,0-4-28,-2 3-25,1-4-30,-1 1-20,3-2-185,-3 0-394,1-3 175</inkml:trace>
  <inkml:trace contextRef="#ctx0" brushRef="#br2" timeOffset="86930.0414">4104 11330 223,'0'0'245,"0"0"-14,0 0-18,0 0-13,0 0-20,0 0-11,0 0-17,0 0-9,-6 2-13,6-2-15,0 0-9,0 0-10,0 0-11,0 0-5,0 0-4,28-3-7,-14 3 0,4 0-5,2 0-1,3-3-5,5 2-5,4 2-7,-1-2-4,2 1-12,-1 0-5,1 1-4,0-1 1,3 0-2,0 3 6,-3-3-9,0 1-2,-1 1-3,-1 1-2,-3-3 2,-7 0-1,-1 0-3,-1 1-1,-5-1-1,-1 1 3,0-1-6,-4 0 4,2 2-1,-4-2 0,0 0-3,-2 0-2,4 1 4,-9-1-5,7 0 3,-7 0 0,6 1 2,-6-1-4,3 3 2,-3-3-3,0 0 4,0 0-3,6 0 0,-6 0-2,0 0 3,0 0-3,0 0-1,0 0-3,0 0 1,0 0-2,-3-9-6,3 9-6,-6-6 2,2 1-1,2 2 0,-1-3 2,-3 2 2,2-1-1,-3 2 2,2-2 1,0 1 0,-1-1 3,0 1 1,-1-1 2,2 0-1,1-1 4,-2 2 4,0 1 5,3-2-2,-1 3 0,0-1 7,4 3-1,-4-2 1,4 2-2,-6-3 6,6 3-6,-5-1-3,5 1 0,0 0-1,0 0 1,0 0-4,-8 5 0,6-1 0,-1 1 10,2 2-9,-2-2 2,1 5 5,-1-3-5,2 2 1,-1 1-1,0 0 0,2 1 1,-1 0 0,-3-1 2,4 1-1,0-4 0,-4 1-1,4-1-1,0-4 0,4 4-2,-4-2 4,0-1-5,0-1 7,0-3-5,0 0 0,0 8 8,0-6 1,0-2 8,0 0 3,4 4 7,-4-4 0,0 0 2,0 0-3,0 0 6,0 0-5,0 0-7,1-16-4,-1 10-2,0-1-2,0-2-3,0-1-1,0 0-1,1-1-3,-1-2-3,0 2 5,0 0 1,0 0-4,1 0 1,-2 0-3,1 1-6,0 0 5,0 0-8,0 1 16,0 1-11,0 3-5,0 0 5,1-2 1,-1 3-2,0 0-7,0 0 2,0 4 8,0-6-7,0 6 3,3-3-6,-3 3 4,3-4-3,-3 4 4,2-3-2,-2 3-2,7-1-1,-7 1 4,8 4-1,-2-1 2,0-2 0,0 2 0,2 3 1,2 0-1,1-1 9,-2 1-6,-1 1-3,3 1-3,-2-3 4,2 3-5,-2-2 4,0 4-3,1-5 5,-1 3-3,-1-2 5,3 1-1,-2 1-2,-1-4 1,-4 2 0,5 1-4,-4-3 4,0-1 0,0 2-1,1 0-3,-2-1 4,4 1-1,-4-2 2,-1 0 0,0 1-1,1-1 0,-2 0 1,1-1 0,-3-2 0,4 5 2,-3-4-3,-1-1 1,0 0 0,0 0-4,-1 7 5,1-7 2,-4 4 9,4-4-9,-9 1-1,1 2 0,0-2 2,-4 0-5,-1 3 5,2-1-2,-3-2-2,0 3 0,2-1 2,-3 0-3,-2 1-10,-1 1-10,2-2-5,3 0-10,0 1-12,-1 0-18,3-1-10,-2 2-18,3-3-22,3 1-33,1 1-27,2 1-22,-1-2-26,1 1-209,4-4-464,0 3 205</inkml:trace>
  <inkml:trace contextRef="#ctx0" brushRef="#br2" timeOffset="87628.5653">5622 11050 101,'0'-6'211,"0"1"-17,0-2-13,-2 4-3,2-3-10,-1 1-12,0 0-11,-1-1-12,-2 2-14,1-3-12,-1 1-7,0 2 4,1-1-10,-4 0-9,-3-2-5,1 3-12,-3-1-2,0 2-9,-1-2-7,-1 3-6,0 2-3,-4-2-3,5 2-5,-2 0-2,-1 2-2,-1-1-5,4 1-3,-1 2 1,2-1-2,1 1 1,-2 1-2,3 0-1,-2 0 5,0 2-5,5-1-5,1 1 1,-2-1 0,6-1-1,-1 0-1,2 7 6,1-4 2,1 3 0,2 0 3,4-1 1,2 6-1,0-2 3,5 1 1,-1 0-6,2 0-2,4 4 0,3-1 3,-2-1-7,2 1 2,0-1-5,-2-1 1,-3-3 0,2 6-1,-7-6-3,2 0 0,-4 1 2,-4-4-3,3 1-3,-2 3-4,-3-1-1,-4-4 5,0 4 0,-4-2-2,-1-1-4,-3-1 4,-1 1-1,-1-3-2,0-1 3,-5 0-1,3 0 2,-5-2 5,7-2-8,-7-2 2,4 1 3,-2-1-5,1-1 2,-2-3 0,1 2 1,-2-4 1,6 1 1,-1 1-3,3-4 11,-3 2-8,5 0 3,0-1 9,1-2-8,0 2-2,5-4 0,0 2 1,1-3-5,1 2 2,3 0-1,0 1 1,2-1-4,0 0-1,1 2 1,1 2-6,1-3-5,2 3-15,-2 1-10,1 0-15,4 2-21,-3-1-20,1 3-22,1-2-19,4 2-17,2 0-18,0 1-23,-6-3-27,6 3-149,-1-3-396,2 3 176</inkml:trace>
  <inkml:trace contextRef="#ctx0" brushRef="#br2" timeOffset="88104.2787">6039 10906 62,'-6'-2'141,"1"-1"-13,1 1-10,-1 0-9,5 2-9,-12 0-1,5 2 1,1-1-9,-6 4 5,2-1-3,1 1 4,-5 0 3,4 2-2,-6 3-2,-1 0-1,0 1-4,-2 0-2,-2 5 1,-2 1-7,4 1-1,-3 2-4,7 2-1,-3 0 2,3 0-3,1 0 0,1 2-4,-1 0 0,1 1 7,4 1-11,4 0-1,0-2-6,2-5 13,3 7-15,3-7-2,-3 1-5,5-1 2,0 5-1,4-5-2,-2-2 0,0 1-7,1-2-1,6 0-4,-1-3 8,2 2-13,-1-1-3,8 1-2,-2-6-5,5 3-1,-8-6 0,5 1-4,-4-1-4,3 1 2,-1-6-3,-3 3 2,-1-1-5,-3-1-4,1-1-5,-6-1-1,6 1-2,-8-1-5,0-1 2,0 2-6,-6-1-8,10-2-9,-10 2-15,5 1-16,-5-1-15,8-1-23,-8 1-20,0 0-27,0 0-25,0 0-29,0 0-39,0 0-191,0 0-462,-19-2 205</inkml:trace>
  <inkml:trace contextRef="#ctx0" brushRef="#br2" timeOffset="88936.7086">6606 11139 124,'0'-4'173,"-3"0"-5,2 0-8,-3-1 2,2 0-12,-1 0 2,-1 0-12,-1 0-8,1 0-14,-1 1-9,0 1-12,-3 1-7,2-2-5,-4 1-9,-1 2-7,-2 1-3,0 1-5,-6 3 2,1-1-4,-2 2 1,1 0-6,0 2-1,0 1-2,-1 1-3,0 0 2,-4 5-2,5-4 2,4 3-1,-2-1-2,-2 5-3,3 0 3,4-2-5,-7 3 1,8-2 6,1 0-13,1-1 2,4 1-7,1-1-3,0 4 1,4-3-2,4-1-1,-4-5 0,7 2-4,-2 1-5,1-4 2,4 1-2,1 0-5,0-1 4,3 1-5,0 0 1,-2-3-11,3 1-15,-2-2-14,2 2-17,-4-2-13,2-2-18,1 1-12,-1-3-20,0 1-10,5 0-16,0-1-15,-3-1-4,4 2-20,-2-3-13,0 0-153,-3-3-365,-2 0 162</inkml:trace>
  <inkml:trace contextRef="#ctx0" brushRef="#br2" timeOffset="89308.3917">6810 11473 163,'4'0'156,"-4"0"-8,3 2 0,-3-2-5,0 0 2,0 0-4,0 5-6,0-5-5,-3 7-12,2-3-2,-3-2-12,-1 2-1,-3-4-6,3 3-10,-3-2-6,2 0-9,2 1-7,-5-1-12,4 1 0,-3 2-5,3-3-5,5-1-2,-10-1-2,10 1-3,-6 1-1,6-1-2,0 0-2,0 0-5,0 0-5,-5-4-4,5 4-1,0 0-4,0 0 4,11-5-4,-6 3-2,0 1-1,0-2 1,3 3-1,-3-1-2,4-2 2,0 6-5,-1-3-1,2 1 4,0-1-5,-3 5 2,-1-3-5,-1 2 0,0 2 3,-1-3 0,-4 2 3,-1 3-4,-2 0 0,-4 4-5,-2 2-5,-3-1-8,-1 0-10,1 3-14,-5-3-7,4 0-13,-1-1-8,0 1-18,-8 2-3,6-4-9,4-4-15,2 3-9,0-5-11,-3 3-5,3-2-19,-3 0-101,3-4-278,2 1 123</inkml:trace>
  <inkml:trace contextRef="#ctx0" brushRef="#br2" timeOffset="89754.7318">7292 11267 183,'-4'-2'219,"-3"1"-5,0 0-21,7 1-14,-15 1-15,3 2-13,2-1-7,-4 4-7,0 3-8,-4 0-4,3 2-4,-1 0-16,2 0-9,-1 2-7,2-1-8,3 4-4,0-2-4,3 1-5,4-3-8,-1 2-4,4 0-6,1 3-5,0-5-7,4 3-1,2-5-4,2 1-2,0-3 1,1 0-7,3 1 0,2-2-2,3-1-2,1-2-3,0 0-1,-1-4-2,0 0-1,5-1 0,-4-2-2,-2-2 0,2 0-4,-2-2 1,-1 1-2,-4 0 2,0-1-4,-4-3 2,1 2-1,-4 2 1,-1-4-3,-2 2 11,-2 1-12,-2-3-2,-4 1-1,-6-5 2,2 2-2,-5 0-4,0 1-7,-2 0-6,-1-1-4,1-1-9,-2 3-22,2 1-9,-2-1-26,1 3-15,3-1-13,-3 1-26,7 1 5,0 1-21,-3-1-28,3-1-164,1-3-377,1 4 167</inkml:trace>
  <inkml:trace contextRef="#ctx0" brushRef="#br2" timeOffset="90080.3836">7472 10917 184,'13'5'222,"2"4"-17,2 3-8,1 0-12,4 5-1,-1 3-10,1 0-9,-3 3-12,-1 1-12,1 0-13,-5 0-13,3 1-5,-4 0-6,1 0-9,-4 2-10,-5-3-6,0 0-9,-1 3-3,-3-7-9,-3-1-4,-1 5-8,-3 1-3,-2 4-3,-2-5-4,-3 2-3,4-4-8,-9 2 0,4 0-9,-4 1-13,-3-3-19,-3 0-16,-2 2-16,-4-3-33,1 1-38,-2 0-23,4-5-37,-1-1-47,0-1-141,-1-2-397,10-5 176</inkml:trace>
  <inkml:trace contextRef="#ctx0" brushRef="#br2" timeOffset="92124.0497">5630 12015 73,'0'0'123,"2"-1"-15,-2 1-6,0 0-7,0 0-14,0 0-7,5-4 3,-5 4-5,3-2-8,-3 2-2,0 0-3,0 0 2,0 0-9,0 0-2,0 0 2,0 0-2,0 0 2,0 0 1,0-4-5,0 4 4,0 0 4,0 0-4,0 0 1,0 0 1,0 0-3,0 0-4,0 0 0,0 0-1,-4-6-1,4 6-5,-4-2-1,4 2-1,-1-5-3,1 5-6,-8-3-4,4 2 1,1 0-5,3 1-2,-9-3-1,4 1-2,5 2-3,-10-2-3,3 2 2,7 0-4,-10 0-3,2 2-1,0-4 1,1 6-2,-1-1 1,0-3-4,-1 2 4,3 1-1,-3-1 0,-1 2-2,6 0-4,-4 0 3,3-1 0,-3 2 2,3-1-7,0 1 7,-1-2-7,3 4 5,0 0 2,1 0-4,2 0-1,0 3 3,0-2-2,2 3 3,1-3 1,6 0 3,0 3 1,4 1 0,0-3 2,2 4-5,2-1 7,-2 0-7,2-3 3,-2 2-2,2 0 0,-1 1 0,-2 0 0,-3-4-3,2 3 0,-1 1 4,-6-5-2,1 2 0,-3-2-1,-2 3-4,-2-3 4,0 3-1,-2-5 1,-2 4-2,-3-1-1,-2 1 6,3-4-3,-5 3 3,-3 0 1,3-2 2,-7-1 1,6 0-3,-5-3 3,-3 1-2,8-1 4,-4-3 3,0 0 1,2 1-1,4-3 3,-2 1 6,1-1 1,3 3 2,-1-7 0,1 4 1,2-1-2,2-2-2,1 0-3,0 3-3,2-4-2,1-3-2,0 0-1,1 3 1,2 1-4,0 0 1,1 0-3,2-2-2,2 1-1,1 1 0,-4 4-9,5-3-11,-1 3-15,3-1-9,-2 2-20,3 0-4,2-1-27,2 3-13,1-2-25,-3-1-14,6 1-13,-1 1-31,-1 0-108,4-3-319,-2 2 142</inkml:trace>
  <inkml:trace contextRef="#ctx0" brushRef="#br2" timeOffset="92504.0532">6235 11973 35,'0'-2'201,"0"2"-24,-1-5-16,1 5-5,-7-4-13,7 4-14,-16 3-13,6 0-10,-3 1-3,-4 0-7,0 6-4,-2-3-5,0 5-1,0-3-2,3 2-3,-7 5 0,6-2 0,2-1-3,-6 4-2,7-1-5,-5 4-5,1 0 6,4 4-10,4 0-5,-3-3-2,4 4-3,4-10 0,1 4-5,2-1-5,-1 0-1,6-1-6,0 0-4,0-2-3,6-1-2,1 0-1,0-1-4,1-1-2,5-3-3,1 1-3,-1 0-14,1-5-15,1 3-14,1-3-19,-2-1-9,3 1-14,-9-2-14,9 2-11,0-4-22,-2-1-6,0 0-9,0 0-15,-5-1-2,5-2-10,-7 1-131,-1-4-317,-1 1 140</inkml:trace>
  <inkml:trace contextRef="#ctx0" brushRef="#br2" timeOffset="93038.0501">6410 12143 18,'0'-2'162,"1"-3"-13,-1 5-4,3-4-6,-3 4-5,0 0-4,0 0-2,-10 11-4,6-1 0,-2-3-6,-3 5-1,6-2-1,-7 6-4,-2 1-12,3-4-3,-2 3 1,2 0-9,0 0-7,-4 1-5,3-2-5,1-1-5,-1 3-10,4-8 0,-1 3-8,1-3-5,-2-1-3,4-2-5,2-1-1,-2 0-4,1-1 1,2-3 8,-3 3 7,3-2 0,1-2 3,0 0-5,0 0 1,0 0-10,0 0 2,0 0-4,0-18-6,1 8-4,2-2 14,1-1-17,-1-1-7,5-1 12,0-2-11,-1-2-5,0-1 2,2 5-7,2-4 4,-4 3-1,2-2-5,3 4 5,-3 0-2,3-1-2,-2 3 1,-1 5-1,-1-4-1,-1 3-3,2 1 0,-1 2 3,0 2-3,-1 1 1,-3-1 1,4 3-6,-8 0 5,10 4 1,-2 0 2,-2 3 1,0 2 9,2 0 4,0 2 6,0 3-3,0 3 7,-1-5-4,0 1-3,1 4 0,-1-1-1,0 1 10,-2-2-14,4-1-1,-5 3 4,1-2-6,-2-2-4,3-3 3,-2 1-7,1 0 6,-4 0 1,3-4-4,0 4 4,-3-5-15,3 3-7,-3-4-10,2 0-11,-2-1-11,-1 0-10,4 0-6,-1-1-11,-3 0-12,0-3-10,2 5-19,-2-5-21,0 0-8,0 0-30,0 0-17,0 0-11,-10 1-11,10-1-155,-13-5-393,4 0 174</inkml:trace>
  <inkml:trace contextRef="#ctx0" brushRef="#br2" timeOffset="93608.0484">6262 12312 36,'-7'-4'211,"7"4"-8,-2-3-20,2 3 1,5-6-9,-1 3-7,2-5-14,5 1-12,1 2-15,5-2-13,0 0-9,-1-1-8,6 2-11,-4 1-9,1 0-5,1 2-15,1-2-21,-2 3-22,3 0-8,-3-1-25,0 2-13,0 1-19,-1 1-24,1-2-8,-5 2-7,2 3-4,2-1 1,-3-1 5,3 3 7,-7 1-3,2-1 12,-3 1 1,1-1 14,1 1 8,-3-1 4,0 1 11,0 0 15,-3 1 5,2 0-1,-3 1 9,1-4 12,1 1-4,-3 0 27,1 2 3,3-1-2,-3 2 12,0-5 0,0 2-4,0 1 4,-1-1-3,-1 0-6,-1-2 2,1 2-4,-2-1 5,-1 1-3,0-2 14,-1 1-2,1 2 6,-3-2-5,1-1 7,-1 1 1,2 0 3,-3-1 1,0 0 0,-1-1-3,0-1 4,5-1 1,-9 2 1,9-2-4,-9 0 4,9 0-6,-8-3-2,8 3-9,-5-2-2,4-4-5,-3 2-3,4 1-1,-2-1-4,0 0-6,2 4 3,-1-8-2,1 8-2,5-7-4,-5 5-1,1-1 0,2-1-3,-3 4-1,3-1-2,0-2 0,-3 3-2,8-1-3,-8 1 2,9 1-1,-4 2 1,-1-3-1,1 3-6,1 3 2,-2-3 4,3 3-3,-5 2-3,-2-1 1,3 3-3,-3 0 2,-3 2-1,-2-2 4,4 2-4,-6 3-4,-3 2-4,0-3-4,-2 1-18,1-1-7,-5 1-11,3 1-7,2-1-17,-4-3-21,2 1-17,2-2-10,-1-1-19,2-3-16,1 1-18,-1-3-145,3-3-343,1 1 153</inkml:trace>
  <inkml:trace contextRef="#ctx0" brushRef="#br2" timeOffset="94073.2253">7211 12181 84,'-9'-1'226,"9"1"-14,-14 1-11,8 2-22,-3-2-12,-2 3-15,3 1-8,-4 2-6,0 0-11,0 1-11,2 3-7,-1 0-13,2 1-2,3-2-1,-5 2-13,6 2-6,0-4-8,2-1-5,3 3-8,-1-2-5,0 2-1,3-4-3,1 0-6,-2 2-5,4-4 0,-1 1-5,5 1-2,-1-1-3,-1-2-3,5-2 1,-2 0-4,1-2 1,2-1-2,-1-1-3,2 0-2,-1-1-3,3-1-1,-3 0 1,2-2 2,-2 0-6,0 0 5,-2 0-2,-3-2 1,1 0-4,0-3 4,-3 1 1,-2 1-5,-2-1-4,0 1 7,-1-4 1,-1 0-4,-3 2 5,0-1-3,-2-1 1,-5 3-1,-2-4-4,-2 5 2,1-4 1,-5 4-4,3-1-5,-3 0-13,1 3-11,0-1-17,0 0-18,4 5-20,0-3-13,1 0-15,3 3-16,0-1-22,1-1-26,2-1-26,-2 0-125,7 1-353,-2 1 156</inkml:trace>
  <inkml:trace contextRef="#ctx0" brushRef="#br2" timeOffset="94384.1459">7326 12083 32,'12'10'162,"3"1"-13,-2 0-3,2 0-10,-2 1-4,0 0-10,1-2-13,-1 2-4,-2 2 1,2-2-13,-1 6-2,-5-2-10,2-1-5,-1 0-6,-2-1-1,1 3 0,-5 0-10,-2 2-2,1 0-7,-2 1 1,-4 5-7,1-1 2,-7 5-4,-2-3-5,-2 1-6,-6 1 3,-1-2-5,0 0-1,-3 0-6,3-5-3,-2 2-9,0-1-12,1-5-22,4-1-8,5-4-26,2-2-22,2-5-25,5 1-34,-3 0-41,3-3-102,1 0-304,0-2 134</inkml:trace>
  <inkml:trace contextRef="#ctx0" brushRef="#br2" timeOffset="95933.0627">7931 11486 76,'0'0'140,"0"0"-4,0 0-6,20-3-10,-6 3-7,-1-3 0,4 2-8,2-2-17,3 0 7,-1 3-3,10-5-7,-4 2-5,0 2-3,3-2-4,0 0-6,0 0-10,-2 1-4,3 0-3,0-1-5,-3 2-2,-10 0-6,4-2-6,-4 2-2,-1 1-2,-6-2-2,-3 1-4,0-2 0,-3 3-1,1 0-2,-6 0 2,11 0 5,-11 0-6,5-1 3,-5 1-2,5-1 0,-5 1-1,0 0-7,0 0 2,0 0-2,-11-8 3,6 5-6,0 2 0,5 1-3,-10-3-6,4 1 4,-3-1-3,-1-1 2,1 1 2,-1-1-3,1-1-1,0 3-1,-1-2 2,1 1-1,0-1-1,-1 3 1,2-2-2,3 1 4,-3-1-2,3 2 3,1-3 2,4 4-2,-11-3 4,8 2-3,3 1 0,0 0-3,-8 0 4,8 0 1,0 0 10,-2 9 6,2-5-5,1 1 3,-1 2 9,0-2-1,1 3 0,-1 1 0,2 2 0,0 0-2,2 0-3,-1-3 0,-3 2 1,2 0-1,1 0-4,-1-4-2,-2 0 1,4 2-2,-4-1-2,4-2-1,-4 0-1,0 2-4,0-3 1,0-2-1,1 2-2,-1-4 2,0 7-3,3-5 4,-3-2-5,0 0 3,0 5 11,0-5-2,0 0 3,0 0-3,0 0 7,0 0-5,0 0-1,0 0-3,-8-17-1,7 12-3,-4-4 1,0 1-1,1-1-1,-1 1-1,2-3-3,-1-1-3,3 2 3,-3-1-1,-1-2 1,4 3-3,-2-1 2,3 2-1,-1 1 0,1 2 0,-2-1-2,4-1-1,-2 3-2,0 0 0,0 1 3,0 1-1,0 3-2,0-7-1,1 4 1,-1 3 1,4-3 0,-4 3-1,6-1 2,-6 1 0,13 4-2,-6-1-2,4 1 5,-2-1-4,4 1 2,5 3 0,1-1-2,-4 2 6,3-1-4,-2-1 0,0 2 1,0 1-1,0-1 1,2 0 1,-3-3-4,2 3 4,-2-1-3,-3-2 1,-1 0 3,-2-1-2,0 1-1,-1-1 2,-1 3-2,-1-5 1,-3 1 0,1-1 0,-1 2 1,1-3 0,-3 2 5,-1-3-3,0 0 2,-3 5 7,-2-2-5,0 1 4,-4 1-2,-3-1-5,1 1 2,-3-2-3,-4 2 1,8-4 3,-4 0-6,5 5 0,-5-5-14,2 2-7,1-2-14,-2 2-15,4-1-16,1 1-20,1-3-20,1 3-20,-2-1-32,4-2-23,4 0-33,-6 0-160,6 0-403,0 0 178</inkml:trace>
  <inkml:trace contextRef="#ctx0" brushRef="#br2" timeOffset="99489.9671">9149 11364 69,'0'-4'154,"0"4"-10,0-6-6,2 2-16,-2 4-9,0-6 5,0 3-4,0 3-5,1-6-1,-1 6-6,0-5-10,0 1-4,3 1 0,-3 3-3,0-8-9,1 5-3,-1-1-8,0 4-7,-1-5-1,1 0-3,0 1 0,0 4 1,-3-8 2,2 6-3,1 2-4,-2-7-2,-1 5-4,3 2 4,-4-6-2,2 5-1,2 1-7,-7-4-4,6 2-3,-3-3-4,4 5-2,-5-2-4,3 0 0,2 2 1,-5-2-5,5 2-2,0 0-3,0 0 2,-17 2-2,9 0-1,2 0-4,-4 1 0,5-1-3,-3 0 1,2 2-1,0 0-1,0-4 0,2 4 1,-1-1-2,1-2 3,-1 1-4,1 2 0,1-1 0,-1-2 1,4-1 1,-4 5-3,1-3 2,3-2 2,-5 4-4,1 0 4,3-1 0,-3 0-4,4-3 3,-4 4 0,4-1 2,0-3-2,-1 5 0,1-5-1,-4 6 2,4-5 1,-2 4-2,2-5 3,-3 7 0,3-3-3,0-4 3,-1 4-4,-3-3 3,4-1-6,0 4 3,0-4 0,-4 6 0,4-6-2,0 3 0,0-3 1,0 0 0,0 0-3,0 4 1,0-4 2,0 0 0,0 0 0,0 0 1,0 0-1,0 0-2,-4 3 2,4-3 1,0 0-2,0 0 1,0 0 0,0 0-1,0 0 0,0 0 0,0 0-2,0 0 2,0 0-1,0 0-3,0 0-1,0 0 0,0 0 1,0 0-6,0 0 2,0 0-5,0 0-2,0 0 3,0 0-10,0 0-2,0 0-5,0 0 0,0 0-5,0 0 1,0 0-1,0 0-4,0 0 0,4 5 1,-4-5-2,0 0-3,0 0 8,0 0 0,0 0 0,0 0 1,0 0 4,0 0 4,0 0 1,0 0 5,0 0 1,0 0-2,0 0 6,0 0 1,0 0-3,0 0 7,0 0 1,0 0-2,0 0 1,0 0 5,0 0-1,0 0-3,0 0 6,0 0-2,0 0-2,0 0 0,0 0 1,0 0 2,0 0 2,0 0-4,0 0 1,0 0 4,0 0 4,0 0 2,0 0-3,0 0 2,0 0 2,0 0-2,0 0-1,0 0 3,0 0-1,0 0-3,0 0-1,0 0-3,0 0 4,0 0-2,0 0-1,0 0 0,0 0-2,0 0 4,0 0-3,0 0 2,0 0-1,0 0 0,0 0-1,0 0 2,0 0-4,0 0 2,0 0-1,0 0 0,0 0 4,0 0-4,0 0 3,0 0-1,0 0-4,4-9 6,-4 9-5,0 0 0,0 0 1,0 0 2,0 0 1,0 0 1,0-6-3,0 6 1,0 0 0,0 0 1,0 0-1,0-4 2,0 4-4,0 0 5,0 0-2,5-7-2,-5 4 2,0 3-2,0 0 1,5-3 1,-5 3 1,4-2-3,-4 2-1,0 0 3,1-3-3,-1 3 2,0 0 1,4-3-1,-4 3 2,0 0 0,0 0-2,0 0-1,0 0 1,0 0 0,0 0 0,0 0 1,0-6 0,0 6 1,0 0 0,0 0 0,0 0-2,0 0 0,0 0 1,0 0-5,0 0 4,0 0 1,0 0 1,0 0-2,0 0-1,0 0 2,0 0-6,0 0 2,0 0 3,0 0-2,0 0-7,0 0-2,0 0-1,0 0-5,0 0-5,0 0 2,0 0-4,0 0-1,0 0-14,0 0-8,0 0-1,0 0-11,0 0-4,0 0-15,0 0-12,0 0-9,0 0-22,0 0-104,0 0-244,0 0 108</inkml:trace>
  <inkml:trace contextRef="#ctx0" brushRef="#br2" timeOffset="101705.0261">8995 11298 33,'0'0'113,"3"-4"2,-3 4-13,1-5-4,2 2 1,-3 3-6,1-2-8,-1 2-3,0 0-7,0 0-5,0-5-8,0 5-5,0 0-7,0 0 2,0 0 3,0 0 3,0 13 7,0-7 4,0 1 2,0 1-5,0 1-1,0 1-4,0 0-4,0 2 0,0 1-1,0-1 6,0 1-9,0 0-2,0 4 3,0 0-6,-1-1-4,1 0-1,-3 2-6,2-2-2,-3 1-1,3 0-6,-2 2-1,2-8-2,-3 0 0,3-1-2,-3 1-3,4-5-4,-1 2-1,-3-2 0,4-3-2,0 1 4,0 1 4,0-2 3,0-3 6,0 5 4,0-5 3,-3 3 2,3-3 2,0 0-2,0 0 0,0 0-3,0 0-7,0 0 0,0 0-5,-2-14 0,2 8-3,1-3-1,-1 1-4,0-1-1,-1-3 0,2 2-3,-2-2-4,-2 0 0,3-6 1,0 1-2,0 0-4,0 2 2,3-2-1,-2 2-3,-1 2-1,1-2 1,2 3 0,-3 1 5,5-1-9,-1 1 1,1-1 1,0 0-3,-1 1 1,1-3 3,0 5 1,2-1 2,7-3-5,-5 4-1,1-1 2,2-1 0,-4 3-1,7-4-1,-6 4 1,2 2-1,0 1 2,1-2 0,-2 2-1,0 2 1,0 1-3,3 0 1,-4 3 1,1-1 1,4 3-2,-6 0-2,0-1 2,-2 4-3,-2-1 1,5 3-2,-3 0 3,-3-1-1,1 2-3,-3 1 8,-1 0-6,1 1 0,-1 0 1,0-2 1,-4 3 1,1-1 0,-5 4 0,6-2-2,-9-2 2,5 0-1,-1 1 5,-2 0-1,-1 0 0,4-2-3,-5-2 0,1 0 0,5 0 5,-4 1 1,1-1-3,-2-3 0,3 2-2,4-2 2,-4-2-3,4 1 3,-3-4 1,2 4 3,4-4-3,-3 2 2,3-2-3,-2 4 1,2-4 2,0 0-2,0 0-1,0 0 3,0 0 0,0 0-3,0 0-3,5-11 3,2 5 0,-3 2-3,3-2 0,2 2-1,1 0 3,-1 0 1,2 0 0,3 0-1,-2 0-1,8 1 1,-7 1 1,1-1-2,-1 3 0,6 3-1,-6-3 3,1 2 3,-3 1-4,0 1 1,1 1-1,-3-2 0,-2 3-1,0 3-1,0-1 1,-4 1 0,0-4 2,-3 7 2,-5-3 1,4 3-2,-6 1 1,-2 0-3,-1 2 0,-4-4 1,5 0 2,-4 1-3,-2-3 3,-3 1 1,0-1 0,1-3 3,-3 1-4,0-2 1,8 0-2,-3 0-1,2-1 3,-1 2-5,1-5-6,1 2-10,-1-1-12,1 0-12,-2-2-5,2 0-10,1 1-17,1-1-13,1 0-5,2 1-3,0 0-15,2-1-17,5 0-23,-9 0-22,4 2-148,-3-1-346,3 2 153</inkml:trace>
  <inkml:trace contextRef="#ctx0" brushRef="#br2" timeOffset="103055.8848">7868 12425 97,'-9'1'166,"9"-1"-7,0 0-7,0 0-3,-9 0-11,9 0-8,0 0-5,0 0-12,-5 3-7,5-3-3,0 0-7,0 0-10,0 0-2,0 0 4,0 0 6,0 0-9,0 0-6,32-3-4,-19 2-3,1 0-8,3 1-3,3-2-6,1 2-5,3 2-2,4-2 5,-6 1-12,7-1-7,-2 0-3,1 1-2,-6-1-2,-3 0-3,4 3-4,-4 0-3,2-3-1,-2 0-3,-3 1 2,0-1 0,0 1-2,-6-1-4,3 2-1,0-2 1,-8 0 0,3 1-3,-3-1 3,-5 0-1,10 0-4,-6 2 2,-4-2 0,0 0 2,4 2-4,-4-2 2,0 0-2,0 0 1,0 0 0,0 0-1,0 0-1,4-5 0,-4 5 3,0 0-3,-8-10 0,4 6-1,0-1-1,1 2 3,0-6-1,-1 4-4,-5-2 2,4-1 0,-3 1 2,1 0-1,4 2 2,-3 0 6,4 0 0,0 0 2,-2 2 3,0-2 5,2 4 2,2 1 0,-4-3 1,0 1 2,4 2-7,-2-3 0,2 3-3,0 0-1,0 0-4,0 0 0,0 0-3,0 0 2,-7 8-2,7-2 4,0 1 2,0 1 2,1 0-4,-1 4 3,0-1-2,-1-1 1,1 2-1,0 1 5,0-1-2,0 1-1,0-4 5,0 4-8,1 0-1,-1-4-3,0-2 1,0-1 0,-1 1-1,2-2 1,-1 0-1,2 0-1,-4-2-3,2-3 5,2 4-3,-2-4 1,0 4 3,0-4 1,2 3 5,-2-3 0,0 0 4,0 0-2,0 0-3,0 0-5,0 0 3,0-15-4,0 9 1,0-2-2,0-2-2,-2 0 0,-1-1-2,3-1-5,0 1-9,0 1 4,0-3-6,0 1-1,0-3-2,0 3-2,0-2 3,0 6-5,0-3 4,1 0-2,1 4 0,0-2 3,-2-1 4,4 0-1,-3 6-2,2-4 2,-2 3 2,4-1-2,-4 0-1,2 0-1,-2 2 0,2 1 2,-2-1-2,-1 4 3,3-4-6,-3 4 1,5-3 3,-5 3-1,0 0 4,0 0 1,14 4 0,-8-1 4,2 3-2,-3-1 1,5 1 4,-2 4-3,1-5 0,0 4 1,1-1 1,0 2 1,-1-3 3,0 5-5,-1-1 4,0-1-1,3 2-3,0-1 3,-4-2 3,2-1-4,0 1-1,-3 0 2,-1-1 0,-1-3-1,1 4 1,0-4 0,-1-1 0,0 2 2,-1-4-2,-1 1 2,-1-1 2,-1 3 3,3-2 5,-3-3 6,3 4 2,-3-4 1,0 0 0,-7 3-1,7-3-3,-9 1 0,5-1-3,-6 1 3,-1-2-4,-2 2 0,1-2-3,-1 0 0,1 1 1,0 0-3,0 0-2,-1 0-5,1 0-7,0 0-12,0 0-13,1 1-12,0-1-11,6 0-18,-4 0-21,3 1-26,-2 1-32,8-2-21,-10-2-25,10 2-29,-8 0-144,8 0-402,-2-2 179</inkml:trace>
  <inkml:trace contextRef="#ctx0" brushRef="#br2" timeOffset="104866.0553">9070 12373 17,'-2'-5'191,"0"0"-5,2 2-6,-3-1-11,3 4-11,0 0-15,0-5-15,0 5-9,-4-3-15,4 3-7,0 0-1,0 0-1,-3 11-1,3-6-2,-2 2-7,2 2-1,-1 1 2,1 0 0,-2 1-6,1 0-9,1 5-6,-2-5-7,-1 2 0,1 4-2,-1 0-8,-2 2-2,2-1-2,0-3-6,-4 2-8,3-4 1,-2-3-1,2 0-5,1 0-1,0-1-2,0-4 4,-1 2 3,2 1 4,-1-4 6,2-2 3,-3 2 1,4-4 5,-2 4-2,2-4 8,0 0-14,0 0-7,-8-9-4,5 1-1,2-1-8,0-3 3,1 0-4,0-3-2,1-2-3,3-2 3,-4-1-8,10-4 2,-5 5-3,4-6-4,0 2 3,2-1-1,2-1-3,3-1 0,-4 1 3,3 1-4,0 2 4,2 1-4,-1 6-1,-3 1 1,2-1 13,-2 3-19,1 1 5,-4 4-4,4 0 2,-5 2 2,4 1-6,0 3 4,-4 1-1,0 1-1,-3 3-4,3 2 2,-1 0 0,-2 4 1,-2 1 6,2 0-11,-3 2 2,-3 3 0,0 1 4,-1 3-8,-3 5 0,-3-7-1,1 1-2,1-1 1,-8 3 0,4-4-1,-1 0 3,1-2 0,-1-1 2,-2 1-2,3-1 3,-2 1 2,3-6-3,0-1 0,2 1 3,-3-4 1,5 0 1,-1-1 2,3-1 0,-1 0 2,-1-1 1,2 0 1,2-2-2,0 0 3,-5 5-2,5-5-4,0 0 3,0 0-2,0 0 0,-2-12 2,4 8 0,-1-1-1,3 2-4,-2-2 6,2 0-7,1-1 1,4 1 3,-5 0 3,6 0-3,-1 2-2,0-4 1,5 4 4,-5 1-2,2 2-1,0-2 0,4 2 1,0 2 0,-2-2-2,4 3 2,1 4-2,-6-2 0,0-1 2,1 2 1,-3-2 1,0 3-6,0-2 4,-2 0 5,-3 2-9,-1-2-1,0-2 5,0 6 0,-4-4 0,0 2-2,0 2 0,0-2 12,-4-1-10,-5 2-2,4-4 2,-8 4 3,2-1-1,-1-5 0,-6 3-1,-2-1 0,2-1 0,-4 0 0,2-3 0,2 0-6,-4-3-5,3 0-7,5 1-16,-4-2-7,0 0-12,5-1-7,3 1-29,-1 0-3,0-1-32,4 1-7,-1 1-18,4 0-14,0-2-24,-2 0-174,2 1-391,0 0 173</inkml:trace>
  <inkml:trace contextRef="#ctx0" brushRef="#br2" timeOffset="106871.0561">9873 11324 145,'0'-6'138,"0"-1"-24,0 1-7,0-1-6,3-2-10,-2 1-2,3 2-3,0-2-17,0-2 5,1 3 1,2-1-7,0-1-1,-1-1-11,2 1-2,2-1 5,-1 3-5,4-4 0,-2 4 3,5-4-3,0 0-9,-4 1 1,5 2-6,0-1-1,0 1-5,1 1-4,1 2 2,-8-2-5,5 5-2,-1-3-3,-2 2-3,-2 0 0,1 2-2,-3 0 3,1 1-9,-1 1 3,-3 0-3,1 2 0,-1 0-4,1-1 2,0 2-1,-4 1-4,0 1 2,0 0 0,2 2 0,-5 4 3,0-3-7,0 5 6,-4-2-5,0 3 3,-1 0 6,-2 0-3,2 1 9,-2 2 3,-2-2 1,0 4-3,-3 1 3,-4-1-1,0 5 1,-2-1-2,0 0 0,3 3 2,-2-1-2,-2 1 0,2-2-4,-2 1 2,1 0-5,5-1-2,-3-1 4,3 2-4,0-4-2,0 1 2,4-5 0,-1 3-8,1-3 2,3-4 1,2 0 0,1-3 0,1-1-3,-3 0 3,5-2-1,-4 2-1,4-4-3,0 0 2,4-1 0,-4 0-1,2-3-2,-1 1 1,2 2 4,0-3-2,-2 1 2,-1-3-2,10 1-3,-10-1 3,12-2 0,-6-1-3,3-3 0,1 3 3,0 1-2,-1-5 0,-1-1-2,4 4 3,-3-4-2,-2 1 0,2 1-2,-3-1 1,4 3-1,-7 1 0,4-1-6,-6 0 3,4 2-4,-5 2-2,0 0-3,1-4 2,-1 4 0,0 0 2,0 0-2,0 0 2,-6 12-3,2-6 6,-1 1-2,1 4 4,-1 2-1,1-4 1,-6 8-3,4-2 4,3 6-2,-1-2 1,0 1 1,3 4-2,-3 3 5,0 1 1,-1 0-2,2 2 1,3 0 4,-2 1-1,4 3-4,-2 0 3,0-4-2,2-1 3,1-3-3,1-2 1,1 4 4,-3-10-1,3 1-3,-1-4 0,-1 0 4,-3-2-1,0 0-2,2-2-4,0 1 9,-6-1-5,6-1 1,-4 0-1,2-3 3,0 3 0,-2-3-1,1 2 1,-3-1 1,-1-1 2,-5 2 1,6-2 0,-6 1-3,2 0 3,-3-1 2,0 0 3,1-2-2,-1 2 1,-5-2 2,2-1 12,3-1-7,-2-1 0,-1 1-1,4-1 6,-4-2 3,1 0-1,0-2 5,3 0-3,0 0-4,3 1 0,-3-2-1,2 1-4,1-3-1,-5 1-2,7-1 4,0 2-12,0-4-8,1 2-7,-1 0-6,1-2-5,2 0-8,-1 1-5,1-3-11,-1 0-20,2 1-19,1-2-14,0-4-22,0 5-4,2-1-27,3-5-23,-1 3-163,2-3-362,1 0 161</inkml:trace>
  <inkml:trace contextRef="#ctx0" brushRef="#br2" timeOffset="107441.1904">10563 11014 59,'-2'-3'239,"0"-1"-14,1 2-17,1 2-20,-1-4-18,1 4-18,-4-4-14,4 4-11,0 0-3,0 0-3,10 18-8,-5-6-6,3-4-9,0 7-8,2 2-11,3-4-3,0 3-9,4 2-3,0-4-10,-3 0-2,0-1-6,1 0-3,-2-1-4,1 0-4,-1-3-5,0 1-4,-4-4 2,1 2-2,0-3-5,-1 0-6,-2-1-3,-2 0-1,-1-1-3,-1-2 3,3 2 1,-3-2-4,-3-1 0,7 1-1,-7-1 1,0 0-5,7-6-1,-7 3 4,2-1-1,0-1-4,1 0 1,-3-6 4,3 7-3,0-8 0,0 3 0,-2-4 0,-1 4 0,1-1-7,-2 0 8,1-1-2,0 3 1,-1 1-3,1 0 1,-3 1 2,3 1 7,0 0 2,0 1 2,-1 2-5,-1-4 1,2 6 3,0 0 8,-11 7 1,3 1 12,0 0 6,-5 4 0,0 2 4,-2 0-1,-2 6-5,-2 0 2,2 1-3,3-6-2,-4 6-6,0-2-4,0 1 1,6 2-3,-2-7-12,1 5-14,3-5-11,1 0-17,-2 2-26,1-3-31,1 1-27,3 2-47,0-1-27,4-3-45,-3-2-213,5 1-483,0-1 215</inkml:trace>
  <inkml:trace contextRef="#ctx0" brushRef="#br2" timeOffset="109308.0233">12191 11247 214,'0'-4'218,"0"0"-14,0-1-1,0 0-18,-3-1-9,3 0-11,-1 1-20,0-1-7,1 0-4,0 0-10,-3-1-14,2 2-9,1 2-9,-2-2-7,2 5-9,-3-5-8,-1 1-7,1 2-5,-3 1-6,-1 0-6,-5 2-2,-3 1-8,-3 2-2,3 0-4,2 2-2,-4-2-5,-3 4 2,10-1-6,-3-2 0,0 4 1,4-3-4,0 0-2,0 1-2,2-2-1,3 3-2,1-3-2,-1 2 0,4 1 2,0 1-2,4 0 2,-1 2-3,3-2 1,8 3-3,-1 1-2,1 2 1,5 3 1,3-1 9,1 0-8,-1-2-3,2 0 2,1 1-2,2 0 3,-1-3 0,-2-1-2,-6 4 0,-4-8-3,3 2 2,-2-1 2,-6 1-2,-1-1 4,-3 0-5,-1 3 2,-6-3-4,0 4 0,-5 0-1,-2 3-1,-3-2-2,-3-1-1,-9 3-3,0-2 1,-1-2 0,0-2 1,-2-1 3,8-3 4,-2-2-2,-8-2 1,9-1 5,1-2 12,2-1-8,-2-5 8,0 0 2,7-3-4,1 2 0,-1-5-1,3-1 1,2 5-1,3-2-4,-1-3 2,3 2 2,2 2-4,2-3-2,0 1 1,3 0-5,4-5 6,0 4-3,3-3 0,-1 2-2,3 3-1,3 0-6,-3 1-6,3 0-12,-3 6-18,4-2-16,-1 1-22,1 1-12,0-3-22,-5 5-13,6-1-19,-1-1-11,-4 4-14,5-1-35,-9 1-112,6-3-342,-5 3 152</inkml:trace>
  <inkml:trace contextRef="#ctx0" brushRef="#br2" timeOffset="109722.8597">12903 11130 150,'-13'-2'169,"0"2"-16,-2 3-6,2 0-8,-6 2-1,-1-1-15,2 1 1,-1 3-15,-8 1 2,9 1-11,-1 0 0,-1 2-8,0 5 2,-3-2-9,4 4-1,2 1-4,-2 1-6,5 1-5,0 2 0,4-2-9,1 4-1,5-1-6,-2 1-5,4 2-3,4 0-3,3-1-6,1-5-2,-2-1-2,5-2-2,-1-2-3,2-2-4,1 2-2,2-4 1,-1 0-7,3 0-15,4-1-11,-5-4-12,4 1-20,1-2-6,0 0-23,1-2-21,-1-1-20,0-1-13,3 0-12,-1-3-18,-3-3-13,1 0-125,0-2-319,2 1 141</inkml:trace>
  <inkml:trace contextRef="#ctx0" brushRef="#br2" timeOffset="110080.5037">13350 11229 65,'-5'-6'212,"1"2"-11,-1 2-15,-5-1-13,2 3-16,-1-2-11,-5 1-4,1 2-8,3 1-10,-4 1-6,-3-1-3,2 5-8,1-2-5,-1 4-6,-1-1-2,0 4-8,-2-3-1,3 4-5,-3 6-9,4-6 2,2 3-7,-3 4-2,2-3-8,2 1-5,3-2-6,2 2-3,2-1-5,2 1 0,1-4-4,2-2-3,1 0-2,0-1-2,3 0-5,3-2-3,2 2 5,-1-3-10,4-2-6,1 1-5,0-2-15,5-5-9,-1 4-19,0 0-21,0-4-16,0-1-23,1 1-20,0-2-25,0 1-18,-1 1-14,0-4-26,0 4-136,-8-2-367,4-1 162</inkml:trace>
  <inkml:trace contextRef="#ctx0" brushRef="#br2" timeOffset="110464.2706">13615 11550 141,'4'3'152,"-2"2"-6,-1-3-5,0 1-5,-1-3-8,-1 6-3,0-3-11,1-3-5,-1 5-3,1-5-8,0 0-8,-1 5-9,1-5 7,-4 3-6,4-3-8,-7 0 1,7 0-5,0 0-2,0 0-3,0 0-5,-15-5-9,14 2-7,-2-2-2,1 1 0,0 0-8,0 0-4,2-1-2,-3-2-4,3 2-2,3-3 2,1 2-5,-1 0-2,0 0-3,7 1-1,-5 0 0,0 1-4,-1-2-2,0 6 1,-4 0-1,9 0-1,-9 0-5,13 3-1,-8 1 9,0 3-5,-1-1 5,2 0-6,-5 2 1,3 4 1,-2 0-1,-2 1-2,-2-1 2,-4 4 0,0-3 0,-3 2-3,0 0-4,0 0-5,-4-1-9,5-3-12,-3 0-34,3 0-4,-1-2-18,0-1-22,-1 0-33,1-2-20,5-1-38,-2 0-99,-3-4-322,9 2 143</inkml:trace>
  <inkml:trace contextRef="#ctx0" brushRef="#br2" timeOffset="110812.7576">14065 11282 262,'0'0'264,"-2"-3"-24,2 3-22,0 0-17,0 0-5,0 0-16,0 0-15,-9 11-10,7-4-9,1 0-2,-2 0-11,2 3-12,-1-1-9,0 2-12,2-1-11,-2 1-5,0 2-11,1-3-5,-2 1-7,3-2-8,-3 3-4,2-3-7,0 1-3,0 1-4,-2-2-10,1 0-14,0-1-14,0-1-11,2 0-17,-3-1-15,1 1-18,2-3-18,-3 1-21,3 0-12,0-2-23,-1 1-9,1-4-9,0 0-14,0 0-48,0 0-113,0 0-356,0 0 158</inkml:trace>
  <inkml:trace contextRef="#ctx0" brushRef="#br2" timeOffset="111116.3749">14201 10969 223,'14'-4'212,"-1"4"-12,2 0-8,2 3-14,2 1-11,7 5-10,-1 3-5,-3 2-9,2 4-12,-3 0-11,-2 3-4,0 1-17,-1-1-7,-5 6-8,1-3-7,0 5-4,-1 1-4,-1-4-6,-4 0-5,0 0-4,-1 1-8,-7 1-13,-6-2-14,1 0-14,-7 6-11,0-4-12,-5 2-26,-6-1-14,-9 5-32,-4 4-25,-1-5-40,0-1-14,-5 0-183,-2-3-380,-3 0 168</inkml:trace>
  <inkml:trace contextRef="#ctx0" brushRef="#br2" timeOffset="111921.7393">12366 12273 125,'9'-14'187,"-2"0"-11,0 4-13,0-4-11,-1 3-15,-1-1-6,0 5-13,2-2-4,-5 2-7,-1 3-5,2-3-5,-2 3-11,-1-1-8,0 5-7,0-5-7,0 5-8,-5-2-4,5 2-5,-14 2-12,3 1-9,-1-1 1,-1 3-5,3-1 0,-4 2-1,-1-1-3,-2 2 0,4-3-4,1 2 2,3 0-3,0 1 3,-1-3-2,3 2 3,3-2 3,-1 2 2,1 1 2,7 1 6,-2 2 4,4 0-3,2 3 6,7 1-1,-3-2 0,2 2-9,1-2 0,2 4-4,-1-3 0,1 1-2,-4 3-2,3-4-4,-1 3 1,-5-5-1,3 2-3,-5-3-4,1 0 3,-3 2-4,-5-3-2,0 1 0,0 2 0,-4-2-2,-2 0-1,-2-1 1,-2-2-5,-2 1-1,-5-3 1,4-2-2,-6 1 3,1-1 2,-1-4 1,0-3 2,2 1 6,-2-1 4,7 1 2,2-2 3,-3 0 1,3 0 14,-1 0-5,4-4-3,3 1 0,-1 1 0,1-3-2,4-1-5,0 3 0,1-2-3,3 2-4,0-3 2,3 2-2,1 1-7,1-2-7,2 2-7,-1 1-21,0 3-10,2-5-11,4 4-11,-4-1-17,6-2-20,-4 3-14,5 1-26,-6 2 0,4-3-8,0 0-18,1-1-22,-1 3-136,-7-1-349,4 1 155</inkml:trace>
  <inkml:trace contextRef="#ctx0" brushRef="#br2" timeOffset="112291.0011">12999 12041 45,'-5'-4'170,"5"4"-21,-14 2-7,5 0-9,-5 4-13,-3 1-6,-2 0-4,5 4-9,-4 0-8,-1 0-6,6 3-2,-5 0 8,0 7-3,0 1-3,4-1-7,0 1 6,4 2-5,1-2-3,-1 3-1,4 1-2,4-4-10,0-1-5,-1 4-5,2 0-1,1-6-8,4 1-7,0-2 0,7 4-4,-2-5-5,1 2-4,4-4-3,-1 0-15,3 4-6,-3-7-15,5-2-10,-4-1-13,1 3-7,1-7-5,-1 5-11,-1-8-21,-2 1-9,7 1 3,-7-3-25,1-1-7,-1 0-12,2-1-19,0-1-117,5 0-288,-1-1 128</inkml:trace>
  <inkml:trace contextRef="#ctx0" brushRef="#br2" timeOffset="112922.6476">13300 12273 21,'-10'9'187,"6"-4"-2,-1 4-11,0 0-14,-3-1-9,-2 4-11,2 4-7,-1-4-8,-2 3-5,5-1-10,-3 1-11,2-5-4,-3 3-12,2 1-6,2-5-8,1 3-7,0-4-6,1 1-3,-1-4-8,4 3 0,-3-4-6,2 0-9,-1 1 3,0-2-4,3 1 1,0-4 5,-3 5 3,3-5 2,0 0 4,0 0-3,0 0-1,0 0-4,0 0-5,-2-16-1,3 11-3,3-4-6,-4 1 1,3-6-2,0-3-3,3 1-4,0 1 5,2-2-7,-4 2 1,4 0-2,1-1 0,2 0 1,-2-3-4,1 4 2,2 0-1,-1 2-2,-1 1-3,0 2 2,-1 0-2,0 3-3,1-1 5,-6 4-7,1-3 7,0 2-4,3 0 2,-4 2 4,2-1-1,1 2-3,-5 1 3,-2 1 5,11 1 13,-6 4 0,1-1 2,-1 4 4,1 1 0,1 1 3,3 6 4,0-1-4,-2 2 4,5-2-6,-4 2 3,0 0-4,-3 0 1,3 1 0,-1-2-2,-1 0-4,-4-4 0,6-1-7,-3 0-1,-2 2-1,1-2 1,3-1-1,-2 2 1,-1-5-6,0 1-2,3-2 0,-4 2-2,1-1-12,0-2-9,-1 0-18,0-1-17,-3 1-15,4-2-12,-5 2-14,4-4-15,0 1-8,-4-2-10,1 5-14,-1-5-14,2 2-15,-2-2-2,0 0-8,0 0-22,-20-7-126,9 4-351,-1-2 155</inkml:trace>
  <inkml:trace contextRef="#ctx0" brushRef="#br2" timeOffset="113114.0366">13190 12421 11,'-6'0'190,"2"-1"-7,4 1-10,-9-3-12,9 3-9,-2-2-9,2 2 0,0 0-9,18-4 3,-8 0-5,10-1-13,1 0-9,3-4-9,4 4-11,3 0-7,-3 0-11,0-3-9,1 2-14,-2-2-24,1 4-22,0-1-25,3 2-26,-3-1-22,-5 1-23,-4 2-24,3-1-11,-2 0-19,-4 1-129,2 4-297,-5-3 133</inkml:trace>
  <inkml:trace contextRef="#ctx0" brushRef="#br2" timeOffset="113492.9407">13851 12426 70,'4'8'121,"1"-1"5,-1-2-18,0 4 5,0-4-1,1 6-7,-2-7-6,-1 3-6,0 0-4,-1-4-6,1 1-6,-1 1-4,0-1-2,-1 0-1,0-4-5,0 7 2,-1-2 3,-2-3-1,3-2-1,-5 5 4,2-3-7,-2 0-3,5-2-8,-13 0 6,6 0-5,7 0-10,-11-2 2,4 0-3,1-1-4,1-1-8,-3 1 2,2-1-6,3 0-2,-2 0-1,3 2-2,-1-4-4,1 1-2,-1 1 0,3 2-3,0 2-3,3-10-2,-3 8 0,0 2 3,6-5-4,-3 1 0,-3 4 0,6-3-4,0 2 0,-6 1 4,12 2-4,-6 2 4,1 0-4,0-1 3,0 1 1,-2 6 0,2-3 2,-1 3-3,0 2 5,-4-3-1,2 1 5,-4 1 5,0 3 1,-2-2-7,-3 3 1,-2-3 2,-2 4-1,0 0-4,-3-2 4,1 0-4,1 2-13,-5-3-13,3 0-23,-3-2-11,2 1-27,-7-1-17,9-2-32,1-2-27,0-2-29,1 0-179,3-2-386,0-1 171</inkml:trace>
  <inkml:trace contextRef="#ctx0" brushRef="#br2" timeOffset="113824.06">14239 12266 106,'-2'6'271,"0"1"-12,-1 0-20,-1 3-17,2 2-16,-1 0-8,-1 3-17,3-3-20,-2 4-6,3-4-14,-1 5-11,1-1-11,-1 0-8,2 1-16,-1-3-9,0 3-7,-4-4-8,4 3-7,-1-3-7,1-1-4,-4-2-4,4 1-9,4-1-2,-8 0-21,3-2-20,1-1-13,-3-2-19,3 1-21,0-1-12,0 0-16,0-5-18,0 5-13,0-3-11,0-2-30,0 0-21,0 0-43,0 0-112,3-14-360,-3 5 160</inkml:trace>
  <inkml:trace contextRef="#ctx0" brushRef="#br2" timeOffset="114089.8787">14279 12204 58,'10'2'256,"3"1"1,3 3-8,1 1-7,1 3-7,5 3-20,0 2-3,-7-2-16,4 7-7,0 2-10,-4 0-18,-1-3 0,-4 5-27,4-2-7,-4 5-11,0-1-2,-1 3-20,-5-2-12,2 2-9,1-3-5,-7 1-10,1 2-9,-5-2-13,-5 0-13,-1-1-17,-2 0-15,-1-3-25,-3 1-13,-1 1-16,-2 0-32,-3-3-12,-3 0-38,-3-2-26,0 2-41,-1-3-46,-4-2-151,2 0-441,3-5 195</inkml:trace>
  <inkml:trace contextRef="#ctx0" brushRef="#br2" timeOffset="115453.5837">14656 11548 205,'0'0'215,"0"0"-20,-2-2-8,2 2-19,0 0-7,10-4-3,-4 1-2,6 2-11,2-1-12,5 1-10,3 1-9,8-2-5,1 2-11,2-2-6,3 4-9,1-5-1,1 2-9,1-2-5,13-2-9,-16 5-9,17-7-2,-1 0-3,-13 7-3,1-5-10,-3 3-1,1-2-3,-1-1-1,-2 0-6,-6 2-4,-1-1-3,-7 1-6,-2 1-5,-6 1-3,-2 0 4,-1-2-3,-2 3 2,-3-1-3,2 1 4,-7 0 1,7 0-4,-7 0 3,3-4-6,-1 1 2,-2 3-3,0 0 0,0 0 1,-7-6 0,5 2 2,2 4-7,-5-4-1,0 1-4,-1 1 0,-1-1-2,2 0-8,-1 1-3,-4 0 3,6-1-6,-4 0-4,1 0 1,-5-1 2,7 3-3,-3-2 5,1 1 4,-2-1 0,2 1 5,2-1-1,1 3 7,-1-2-2,1 0 2,4 2-1,-7-3 4,7 3-5,-5-1 5,5 1 0,0 0 0,-7 4 5,6 0 7,1-4-3,-5 5 1,3-1 3,-1 1-1,1 1 2,2 0-1,-3-1 1,0 3 4,3-1 1,-1 3-3,-2 0-2,3-1 1,-1 2-1,-1-1-1,2-3 1,0 2-1,-1-3 0,1 0-1,-1 0-3,2-3 1,-1 5 4,0-4 1,-1-1-4,1-3-2,-1 5 3,1-5-1,0 5 2,0-5-1,1 2 7,-1-2 7,0 0 0,0 0 0,0 0-2,0 0 0,0 0-1,0 0 3,-1-13-1,1 8-4,0 0 2,-1-2-4,1-2-1,-2 0-2,2-4-1,-2 2 1,2-2-2,-3 2 0,2-1 0,1 2 1,-3-1-2,2 1 3,0 2-3,-2-3-2,3 1-1,3 3-3,-2 0 2,-1 0 0,0 0 2,1 5-2,-1-3-3,0 5 0,0-7 3,1 3-4,-1 4 4,0 0-3,7-1-2,-7 1 3,7 0-2,-7 0 3,10 1 1,-3 3 0,2 2-1,2 0-1,-1-4 1,2 5-1,5 2 2,-3 2-2,4-4 4,-1 3-1,2-1 1,-3-1-3,5-2 4,-2 5-2,-1-3-2,-5-3 3,2 3-1,0-4-2,-6 0-1,0 0 2,0 1-1,-5-3 4,2-2 7,-2 3 1,0-1 8,1 2 4,-5-4-3,0 0-3,0 0-2,-9 6 0,-1-3 0,-3 0-4,-5 3 1,2-3-10,-4 0-6,0 3-16,0-3-26,-1-1-20,3 2-31,-1 4-34,1-5-68,0-1-210,3 2-441,1-3 195</inkml:trace>
  <inkml:trace contextRef="#ctx0" brushRef="#br2" timeOffset="118786.9491">16692 11379 56,'0'-7'107,"0"7"-10,0 0-6,0 0-3,0 0-16,1-4 0,-1 4-5,0 0 3,0 0-4,0 0-4,0 0-1,0 0-3,1-1-1,-1 1 3,0 0-2,0 0 0,0 0 1,0 0-1,0 0 4,0-6-4,0 6 0,0 0 0,0 0 0,0 0-2,0 0 1,0 0 0,0 0 0,0 0 0,0 0-3,0 0-4,0 0 1,0 0-3,-5-2 2,5 2-5,0 0-1,0 0-4,0 0-6,0 0 0,0 0-6,0 0 2,0 0-1,0 0-5,0 0 0,0 0-4,0 0 3,0 0-5,0 0-3,0 0 2,0 0 0,0 0-1,0 0-1,0 0-3,0 0 4,0 0-6,0 0 2,0 0 0,0 0-1,0 0-3,0 0 0,0 0-4,0 0-1,0 0 2,0 0-2,0 0 1,0 0 0,0 0 1,0 0-1,0 0-2,0 0 0,0 0 2,0 0 0,0 0 1,0 0 5,0 0 2,0 0-3,0 0 5,0 0-4,0 0 8,0 0 0,0 0-1,0 0 2,0 0-3,0 0 2,0 0 1,0 0-2,0 0 0,0 0-1,0 0-3,0 0 1,0 0-4,0 0 2,0 0-4,0 0 1,0 0 1,0 0-2,0 0-3,0 0 1,0 0-3,0 0-1,-5-4 1,5 4-1,0 0 1,-5-2-1,5 2-2,-7-3-1,7 3 5,-7 0-3,7 0 2,-10 0-2,10 0 0,-9 1-1,5 1 0,4-2 0,-10 0-2,5 1 4,-2 2 0,1-1 0,-3-1-5,1 1 2,2 0 1,-1 1-3,2-2 2,-1 0 2,6-1-3,-9 6 1,5-5-1,-1 2 2,1-1 0,0 2 0,-1 0 0,4 3-1,-3-3 1,2 1-1,0 3 0,1-2 4,-2 5-3,2-5-1,1 4 2,1 1 0,2 0 2,0 0-3,-1 2 1,3-2-3,0 0 7,0 1-1,3-2 1,1 5 0,1-6 3,3 0 1,4 3-2,-6-3 3,4-1 3,2-1-3,0-3 1,-1 1-3,5-4 1,-5 3-1,6-5-2,-3 1 5,-1-3 2,1 2-6,-2 0-4,5-5 0,-3 2 2,-2-1-1,-4 4-1,-2-2 5,1-1-3,1 0-2,-4 3 4,1 0-3,-8-1 1,-2 2-4,9-1-10,-5 0-5,-4 1-11,2-3-13,-2 3-12,0 0-19,0 0-14,0 0-24,0 0-9,0 0-19,0 0-25,-15 8-22,15-8-33,-2 1-135,2-1-380,0 0 169</inkml:trace>
  <inkml:trace contextRef="#ctx0" brushRef="#br2" timeOffset="120610.5652">14958 12501 84,'0'0'138,"0"0"-14,0 0 4,0 0-11,0 0 3,0 0-6,0 0-6,0 0 10,11 8-13,-4-6 6,4 2-10,-2-1 0,4 0-6,2-2-2,4 3-8,3-3-2,-3 2 2,8 0-7,-4-1-13,5-1 0,3 1-8,-2-2-6,-1-1-5,-1 1-3,-6-1-7,-1 0-3,2-1-3,-4 1-3,-4-1-3,0 0-3,-2 0-1,-1-1 2,-2 2-3,0 0-4,-2-2-1,-2 3 0,-1 0 7,-4 0-3,5-4-1,-5 0-1,0 4-2,0-5-1,-3 1-2,0-1-3,-1 1 0,-3 1-2,3 1 0,-6-6 0,0 4 1,3-3 0,-5-1-1,2 3 2,0-1-1,-2 0 3,2 0 9,0 1 3,-3-1-1,4 4 3,0-1 4,-1 1 3,5-1 0,0 2-5,-2 0 1,7 1-6,-10 0 0,10 0 0,-5 5 8,1 1-6,4 1-2,-1 2-2,1 0 0,0 1 0,1 2-2,2 5 0,-1-2-4,1-4 2,2 2 0,-1 2-5,-3 1-1,4-3-1,-5-1 1,4 0-1,-1 0-3,-2 0-2,4-6 4,-5 2 0,0-1-4,3-2 0,-2 0 3,-1-1 0,0 0-3,0-2 6,0-2-4,2 5 8,-2-5 2,0 0 1,0 0-2,0 0-2,0-12-6,-2 5 7,1-1-1,-2-4-4,2 2-2,-3-4-1,0-2 1,0 4-5,-1-4 7,1-1-5,-2 0-2,2 1-1,0-1 3,0 1-2,3 0-1,-3 6 0,3-1 2,-2 1-3,2 0 3,1 2-1,-2-2 0,-2 6-3,4 0-1,0-1 3,4 2-3,-2 0 3,-2 3-5,0 0 2,0-7-3,0 7 3,4-2 5,-4 2-3,10 5-2,-6-3 3,6 3 5,-3 3-8,2-3 1,0 2-1,2 4 4,3 2-1,0-3 1,-1 4 0,2-4-2,0 2 1,1 2-2,-2-4 7,5 1-5,-6 0-2,4-4-1,-6 0 5,3 1-1,-4-3-4,1-1 15,0-1-15,-6 2 5,3-1-5,-3-3 0,-1 0 5,-2 2-1,-2-3 2,4 2 1,0 1-4,-4-3 1,0 0 4,-4 6-4,-2-3-1,-3 1 3,-3 0-1,-4 1-6,0 0 3,1-1 1,-2-1-6,2 2-6,2-1-2,-2-1-2,2-1-5,2 1-10,-1-2-10,2 2-12,-1-2-15,5 2-12,1-2-20,0-1-21,5 0-22,-7 5-2,7-5-16,0 0-22,0 0-205,10 4-419,-3-3 185</inkml:trace>
  <inkml:trace contextRef="#ctx0" brushRef="#br2" timeOffset="121064.2939">16558 12439 25,'0'-3'194,"2"0"-9,-1 0-7,-1 3-12,0-6-14,0 6-10,-1-7-12,-4 5-12,5 2-13,-4-5-3,-3 3-11,0 1-9,-1-1-7,1 1-8,-5 2-4,1-1-3,-3 3-9,-3 0 0,1 2-5,-2 3-1,0-1 0,-3 3-1,-2 3 1,0 1 0,-2 0 4,11-3-4,-3 4-2,-2 2-2,6-4-2,2 2-1,3-1 0,-1 2-4,5-3 1,3-1 1,3 2-4,4 1 1,0-5-2,4 3-3,4-2-2,1-2 6,4 0 1,10 0-4,0-3-4,1 1 0,-1-4-5,0-2-1,1 0-2,-3-2-1,-6 1-4,2 0 1,-5-1-5,1-1-4,-2 1-7,-3-1-8,-1-2-3,-2 3-8,-3-1-7,-2 0-9,1 2-9,-2 0-1,1-2-15,-6 2-12,5-1-16,-5 1-11,0 0-13,3-3-12,-3 3-16,0 0-21,0 0-172,0 0-364,-14-5 161</inkml:trace>
  <inkml:trace contextRef="#ctx0" brushRef="#br2" timeOffset="122886.7767">17553 11235 83,'4'-5'130,"1"-3"1,1 0-12,0 0-5,2-1-16,-1 2-10,-1 2-6,1-2-5,0 1-12,-2 2-8,0-3-7,1 2-3,0 0-5,-1 1-1,1 0-3,1 0-7,-1 1-3,-2 1-1,1-1-6,3 0-1,-6 2 2,5 0-4,-7 1 2,0 0-11,8 1 2,-8-1 1,5 5-7,-4-1 4,0 4 7,-1-1 2,0 3 4,-2 2 1,-1 5 1,-2 1 2,1-1 0,-4 1 5,-2 7 1,1-1-5,-1 2 4,-3 3 5,3-1 1,-3 0 2,3 1-2,0 0-1,3 0-2,-3 2-6,2-2 2,3 0-3,1-1 0,1 0-2,0-4 0,3-4-3,0-1 2,0 0-2,-1-4-4,1-1-2,1-5-1,-1-1 2,0-2-5,0 1 1,4-1 1,-3-1 12,2-1 5,-1-2 6,-2-2 1,9 3-1,-3-3 0,-6 0-3,13-3-1,-7 1-4,-1-2 0,2 2-3,0-3-5,-1-2 0,-1 2-2,0 1 0,-1-4-2,1 0-3,0 3-1,0-3-4,-1 3 2,-1 0 2,-2-1-4,2 1-2,-3 1 1,1-1 1,-1 3-3,0 2-1,0 0-5,-4-5 3,4 5-1,0 0-1,0 0 0,-9 12 4,5-4-6,-4 3 2,2-1-2,3 8 1,0 0 1,-1 0 0,0 8-1,4 1 0,2-1-2,0 0 5,3 1-3,0 1 1,-1 5-1,6-2-1,-3 0 1,3 1 0,0 2 3,2 10-2,-4-10-2,3-1 4,-2-4-1,1 0 0,4-2-2,-4 2-2,-2-12 2,-1 3 2,0-3-4,-2-7 2,-2 1 0,-1-1 1,1-3-2,-2-1 2,0 0 4,-3 1-4,2-2 1,-4 0-1,-1 1 0,-4-2 0,0-2 1,-2 1 1,-1-1-3,-1 3 3,-2-3 0,-2-1-3,-2-1 2,1 2 2,0-2 2,4 0-5,-5 0 4,0 0-3,2 0 3,-4 0-1,4 0 2,-5-2 0,5-1 1,1 3-1,-2-2 6,5 1-4,2-3 5,2 4-5,0-3-2,1 3 0,-2 0-1,8-1 1,2 1-8,-8-5-10,5 3-10,3 2-16,-4-6-16,3 3-18,1 1-18,0 2-20,5-10-22,-3 5-26,5-3-26,-3-2-178,6 2-393,-2 0 174</inkml:trace>
  <inkml:trace contextRef="#ctx0" brushRef="#br2" timeOffset="123540.616">18171 11014 36,'-2'-3'231,"2"3"-8,-3-5-6,3 5-17,-2-3-15,2 3-16,0 0-6,0 0-7,0 0-2,0 0 1,0 0-20,9 12-3,-2 0-13,1-4-13,2 7-5,1-1-9,0 2-8,-1 0-13,-1 1-4,3-2-5,-1 1-9,-2 0 6,5-2-14,-4 1-5,4-3-3,-6-1-3,5 0-1,-3-3-1,0-1-7,-2-2-4,2 2 0,-6-2-1,1 0-8,0-3 3,0 0 0,-2 2-2,2-3-1,-1 2 1,0-2-6,-4-1 0,0 0-1,0 0 4,11-4-3,-6-2-6,-2 0-2,1-4-3,1 1 1,-3-3-1,2-3-4,-1 0-3,2-2 3,-1-1-4,-2 0-1,-1 1 3,2 1 4,0 3-6,-1 1 6,-1 2 2,1-1-1,-4 5 3,4-2 8,0 5 2,-2-1 3,0 0 1,0 4-5,0 0 7,0 0 1,-16 8 7,9 1 7,-7 2 8,-4 10-2,-2-2 1,1 2 5,0 2 0,-2-1 0,-1 2-9,2 2 11,-3-2-16,1 1-7,3 4-2,0-5-16,1 2-20,0 3-25,4-2-24,-1 1-36,3-2-43,1 2-35,3-3-45,4 3-274,-1-10-542,5-1 239</inkml:trace>
  <inkml:trace contextRef="#ctx0" brushRef="#br2" timeOffset="126778.7389">342 14262 26,'0'5'41,"-4"-3"-4,4-2-4,-1 3 7,1-3-7,-4 3 3,4-3 7,0 0 3,0 0-7,0 0 0,-2 3 3,2-3 5,0 0-3,0 0 12,0 0 9,0 0-1,0 0 8,0 0-3,0 0 13,0 0-6,7-10-6,-5 3 7,2 1 4,3-8-8,-2 6 1,3-9-4,2 1 2,-2-4-2,4-4 1,2 1-5,-1-5 3,0 3-5,2-1-6,0 1-4,1 0-6,-2-1-3,0-1-1,5 2-4,-4-1-3,2-1-2,1 4-3,-3 1-4,2 1-1,-6 5-4,1 1-2,2 1-3,-2 2-1,0-3-2,-2 3 0,-1 5-2,-1-3-1,1 3-4,0-2 1,-4 3 1,-2 2-4,3 1 3,-1-2-4,-2-1-1,-2 3 4,4 0-7,-5 3 5,3-5-5,-3 5 3,4-2 0,-3-1-6,-1 3 8,0 0-3,0 0-1,0 0 0,0 0-1,1-4 0,-1 4-1,0 0-2,0 0 1,0 0-2,0 0 0,0 0-3,0 0 0,0 0 3,0 0-5,-9 12 3,4-8-10,4 1 7,-3 0-2,-1 1-4,0-1 5,1 3 2,-4 1-7,0-1 3,-2 6-3,4-2 5,-2 0-4,0 1 1,1 4 0,-1-3 2,2 1 1,-1 3 2,1 1 0,4 1-1,-4 6 1,0 0 1,6 1 2,0-2-2,0 3-2,0-4 2,3 3 3,-2-8-5,1 1 8,0-3-6,2-1 5,0-5 0,0 5-2,1-6 3,2 0 0,-2 1-6,-1-2 5,5-1 3,-2 0-3,-4-6-3,6 2 5,-4-1-1,8 0 2,-4-1-9,1 0 7,0-1 5,3-1-10,1-5 13,-1 2-2,5-2 0,-4-2-1,1-3-2,2-1 0,1-1 2,1-5 2,0 6 0,0-7 4,-1 5 4,0-6-1,1 5 0,-2-4 0,-2 3-2,-6 2 1,4 1-1,-3-1-1,-4 4-2,2-1 0,-1 1-1,-1-2 5,-2 1-4,-1 1-6,1 1 4,0-1-2,-4-1-1,1 3 0,1-1 1,-2 3 2,0-2-4,0 2-1,-2 1 2,2 0-1,0-1-2,0 5 1,-1-7-2,1 7 4,0-6 4,0 6-6,0-4-1,0 4-3,0 0 1,-2-3 1,2 3-3,-2-4 1,2 4-5,0 0 4,0 0-8,0 0 5,-7 8-4,4-4 8,-2 1-5,3 2-4,-2 2 2,1-1-2,-2 4 4,1-3 0,0 3 5,-2 3-7,2-3 6,-2 5 0,3 1-1,-3-1-2,4 1 2,-1-2 0,0 1 0,2 0 2,-3 0 3,3-1-3,1 1-1,-2-5-2,4 0 1,-1 4 2,0-4-8,3 1 6,-1-3 1,0 1 0,0-3-1,1-1-1,-2 0-1,4 0 2,-1-4 3,1 2-4,-1 0 4,0-4-1,2-1 3,0 0 0,3-6 2,-1 3 0,2-4-6,0-1 3,3-3 1,0-1 2,-1-5-1,9-3 6,-7-2-3,3 1 3,0-1 2,-1-1-4,0-2 0,0-1 7,1-1 3,-1 0-1,-3 0 4,2 1 2,-2-2 1,0 0 1,2 1-1,-5 1-5,2 4 1,-5 3-1,-2 2-1,2-3-3,0 6-1,-5 2-4,0 2 3,0 0 0,-1 1-2,-1 2 0,2 0 0,-3 1-1,0 0-2,1 0-4,2 2 4,-3 0-3,0 4-2,0-6 5,0 6-7,-3-5 3,3 5-3,0-5-3,0 5-3,0 0-6,0 0-4,0 0 3,0 0-8,0 0 7,0 0-1,-10 13 1,7-6-1,-1-2 4,0 1-1,-1 2 0,-1 2 1,2 1 2,-2-1 0,-3 2 7,5 0-9,-1 1 6,0-1 3,0 0-4,2 6-1,-2 0 2,0 1 7,0-2-2,1 1-1,0 1-5,0 0 6,4 0-1,-4 1-1,3-2 3,1 2 3,0 4 2,1 1-2,-1 0 4,3-4-5,-2-4-1,3 2-2,0 0 3,0-4-5,1 2 8,1 0-8,-2-7 6,1 1 3,-1-3-3,0-2-1,1 0 0,-1-1 3,6 0 4,-5-3 3,1 0 4,3-4 1,-1 1 5,5-3-1,-7-3-2,10-4-2,-4 2 2,4-2-4,-1-3 1,6-6-2,-2 1-4,0-2 9,0-1 0,3-1 0,-7-4-1,4 3 6,1-4-1,-1 0-3,-3-3 0,1 4 3,3-2-3,-4 0-4,0 1 1,-2 1 0,3 4-1,-7-3-3,-1 12 1,0-1-3,-1 4 0,-3 0 0,-1 2-1,0 0-1,-2-1-3,3 0 3,-5 4-3,2-1-3,0 0 4,-1 2-3,-1 1-3,0 1-5,1-2-1,-1 5-2,0-8 2,0 8-10,0 0-4,-2-4-2,2 4-4,0 0-1,0 0 2,0 0 2,-14 5-1,10 2-3,-1-4 1,4 2 2,-7 4-2,4-4-2,-3 4 6,0 0 0,2 0 3,0 3 1,-4 1 1,1-1 3,2-1-1,2 5 3,-2 0 0,-2 10-3,0-2 3,3 1 3,1-4 3,-1 6 2,0-3 3,0 4 2,5-5 4,-1 4 1,1-7 0,-1 4-1,2-6 0,3 0 4,1 1 2,-3-5-2,5 2 0,-4-3-1,4-1 0,-2-2 0,5-1 0,-3-1 4,0-1 2,1-2 8,2 0-3,-1-2 1,0-1 8,4-2 2,-3-4 0,-1 1 7,5-2-3,-2-2-4,2 0-4,0-3 0,-2 0-5,1-2 9,-2 6-11,-1-2-6,1-1 0,-2 0-13,1 2-7,-3 2-7,3-2-10,0 2-10,-6 0-19,2 1-18,-2 2-26,0-1-26,0 0-24,2 1-12,-3 2-19,-3 0-3,6-2-164,-6 2-372,0 0 165</inkml:trace>
  <inkml:trace contextRef="#ctx0" brushRef="#br2" timeOffset="127293.0296">2702 13450 76,'-2'-6'165,"-1"2"-15,-1 1-1,0 0-16,4 3-8,-6-1-16,6 1-14,-13 1-9,8 4-5,-3-1-9,-1 0-11,-1 5-3,1 2 2,-5 4-2,1 2 0,-2 5-9,0 4 8,2 0 0,-1 2-5,-3 3-1,-2 3 5,6 0 0,-3-1 1,6 1-6,3 1-1,-3 9 0,3-10-3,6-7-8,1 2 3,1-4-1,2-6-4,5 0 0,-1-4-6,1 1 0,6-3 2,-1-1-3,4 0 3,-1-6-2,2 0 2,1-2 1,2-3-3,-3 1 3,1-3 1,1-3-3,-2 2-1,1-3-3,-1 3 5,-4-1-10,-1 1-3,-3-1-3,0 1 3,-2-1-3,-1 0-6,-1 2 3,-1-2-1,0 1-7,0 2-5,-5 0-10,6-3-14,-6 3-15,8 0-12,-8 0-16,4-2-20,-4 2-22,0 0-28,0 0-18,8-3-33,-8 3-168,0 0-386,0 0 171</inkml:trace>
  <inkml:trace contextRef="#ctx0" brushRef="#br2" timeOffset="128959.4333">3298 13481 79,'-2'-5'159,"1"1"-17,-2-1 3,2 0-15,-2 2-13,-2 1-14,-1 0 6,1-1-4,-1 2-12,6 1-6,-15 0-8,5 1-9,0 2-2,1 1 0,-2 1-9,-1 2-2,-3 1 4,2 3-8,-1-1 0,1 2 1,0 1-3,-1 1-2,4 1-2,-5 2-2,5 0-3,0 1-1,-1 0-3,2 1-4,3-2-5,1 0 3,0 1-2,1-1-6,1 1-1,2-2 0,1-6-4,3 2-1,-2 1-2,6-3 1,-2-2 0,3 0-3,-1 0 1,3-1-4,0-1 0,-1 0 0,2-1 0,2 0-3,0-2 0,5 4-3,-5-3-13,6-1-13,-1-1-18,1-1-16,0 3-13,0-1-20,-1-1-18,1 0-12,-3-1-10,4 3-18,-2-4-11,-6 3-118,-2-3-297,5 0 131</inkml:trace>
  <inkml:trace contextRef="#ctx0" brushRef="#br2" timeOffset="129370.863">3594 13872 35,'0'0'167,"0"0"-14,0 0-7,0 0-6,0 0-10,0 0-9,0 0-4,0 4-4,0-4-6,0 0-6,-9 7 1,4-5-9,1 3-4,2 1-7,-5-2-2,3-3-1,-1 0-11,1 2-4,-2-2-13,2 0 5,-1 4-6,0-3-7,5-2-3,-7 0-3,7 0-4,0 0 1,-11-3-3,11 3-6,-4-6-5,4 2 0,0 4-6,0-5-1,1-2 0,2 1-3,1 3 1,2-5-2,-2 0-4,0 2-1,5-2 1,-4 0 1,5-1 0,-5 3-1,3 1 1,1-1-6,-2 2 3,0 0-1,1 3 1,-2-1-3,3 2 3,-1-3-6,-2 2-1,-1 1-1,-5 0 3,7 4-1,-5-1 0,-2 5 1,-2-1 4,-1 4-3,-3 4-1,-3 0 2,-8 5-2,-1 3 0,-1-1-8,0 1-7,1-3-14,-4 2-7,4-2-11,0 0-22,-1 0 1,4-7-17,2 1-18,0-2-4,1 0-13,4-5-17,2 1-140,-1 1-302,2-2 135</inkml:trace>
  <inkml:trace contextRef="#ctx0" brushRef="#br2" timeOffset="131401.749">4108 13554 4,'0'0'133,"0"0"5,3-4-14,-3 1 9,0 3-3,0 0-1,0 0-6,2-5 3,-2 5-8,0 0 0,0 0 3,0-3-5,0 3-3,0 0-2,0 0 4,0 0 1,-5 11 0,3-7-2,0 4-10,-4-4 1,2 3 3,-1 4-8,-2 2-6,-1 1 1,-2 2-2,2-2-11,0 3-9,1 0-2,-3-1-9,1 2-7,3-1-6,-6 1 11,7-3-11,1 2-12,-1-7-4,-3 5 0,1-5-9,7-3 1,-4 2 0,-1-2-5,5-2-6,-3 1-4,2 0-12,-2-3-12,2 2-14,1-2-8,-2-1-16,2-2-17,0 7-16,0-7-19,-2 4-11,2-4-20,0 0-3,0 0-3,0 0-23,0 0-8,0 0-10,8-16-22,-4 8-126,-4-1-357,5-3 158</inkml:trace>
  <inkml:trace contextRef="#ctx0" brushRef="#br2" timeOffset="131980.4499">4056 13471 58,'3'-7'158,"2"-1"-11,3-1 2,-1-1-17,3 3-7,2-5-7,0 4-2,3-2-10,-1 1-8,2 0-5,1 2-11,1 0-4,-1 2-14,-3 2-4,-1 1-8,0 2-5,1 0-1,-3 3-4,1 1-6,-2 1-7,-1 0-4,0 4 0,-3 1-2,-2 1-1,-2 0-4,-2 3 0,-1 3-1,-3-2-1,-2 2 3,-3-3 3,1 1-3,-4 2 5,1-3-1,1 1-1,-4-1-3,-1-2 5,-4 8-3,3-6-3,-2-4 5,3 1 4,-3-2 3,1 0 6,5-2-3,0-1 3,2-2 0,-1 1-2,1-2 0,5-1 3,-1 0-1,2 0 0,0-2-2,4 0-3,0 0-3,0 0-4,0 0-1,-4-6-4,4 6-2,12-10-3,-2 4 0,1 2 0,5-4-4,-1 1-3,2 0 1,-3 2 2,4 0-6,-4-2 1,5 5 1,-6 1-4,4-1 0,-2 0 1,2 2-1,-6 4 4,1-3-4,0 4-1,-4-1 0,3 2-1,-3 3 2,-4 0 0,0 2 0,-3 0-3,-2 1 2,-2 3 1,-3 0-3,-2 1 3,-2 4 7,-4-1-6,0-2 4,0-2 1,-4-4 5,-5 6 3,-4 1-3,4-3 4,-2-1 0,8-5 15,-9 6-10,6-10-3,0 1-2,-1 0-3,2-1 2,2-1-2,-2-1-2,1-3-9,4 4-4,0-4-15,0 0-8,4-2-1,-2 2-14,2-4-18,2 3-18,1-3-11,-1 3-17,3-3-23,0 1-18,1-4-14,3 2-31,-4 0-164,3-3-381,2 2 168</inkml:trace>
  <inkml:trace contextRef="#ctx0" brushRef="#br2" timeOffset="132374.0698">4151 13225 151,'11'-5'175,"9"-2"-8,-1 4-11,1 1-8,2 2-13,5 2-9,0 6-4,5 3-4,-4-1-3,5 6-11,-1 1 1,-1 1-9,-3 3-12,-1-1-8,-2 2-3,-1 0-1,-3 7-4,2-3-1,-7 3-6,-3 0-5,-1-1 3,-3 3-4,-4 1-3,-4-2-4,-1 2 1,-4 2-5,-2-1-8,-4-2-1,-2-3-1,-2 1 1,0 2-4,-5-4-1,0-1 1,-3-4-2,-1 2-1,1-4-2,-2 0-4,1-3-1,-1-1-2,-2-3-4,8-3-7,-2 1-10,2-4-11,1 3-5,-1-8-10,6 3-10,0 0-3,1-1-10,4-3-6,-1-1-22,1 0-23,7 0-19,-10-1-17,10-1-21,-3-3-20,2 1-147,1-1-354,1-2 157</inkml:trace>
  <inkml:trace contextRef="#ctx0" brushRef="#br2" timeOffset="133335.0368">4860 13701 164,'7'3'162,"-1"-3"-7,7-3-10,6 6-11,9-3 4,-1 0-5,6 0-8,-1-3-7,1 3-10,-2-1-5,4 0-13,-5-2-4,3-1-4,0 1-7,-3 1-7,2-1-4,-4 1-6,-1-1-6,-8 3-7,-5-1 0,0 0-6,-2-1-7,-1 2-3,-2 0-3,-2 0-2,-1 0-1,-6 0-4,11 0-5,-11 0 2,8 0-2,-8 0-1,0 0-2,5 2 8,-5-2 1,0 0 8,0 0-1,4 1 0,-4-1-1,0 0-1,0 0 0,0 0 3,-27-1-5,20 1-3,-2 0 2,-2-2-1,4-1-5,-4-1 2,1 1 0,0-2-4,1 0 0,4 1-3,-5-1 1,5 0 2,-3 2-3,3-3-3,0 1 0,-3 2 1,6-2 0,-5 3-1,2-1 2,4 1-3,1 2 6,-8-3-4,3 0 0,5 3 0,-4-4-3,4 4 3,0 0-2,-4-2 0,4 2-5,0 0 3,0 0 1,0 0 3,-1 9 5,2-4 4,2-1 1,-2 4-1,2 1 2,-2 0-4,4 2 2,-1 0 3,-4 0-4,5-1 0,-4 2 3,3 3-4,-1 0 1,-2-5-1,3 3 0,-4-1-4,1-2 4,-1-1-6,0-1 1,4-3 0,-3 1-2,-1-3-2,0 2 2,0 0-2,0-3 0,0 2 5,0-4 0,4 4 1,-4-4 3,0 0 0,0 0-5,0 0 5,0 0-7,0 0 3,2-15-3,-2 12 0,2-8-4,-4 1-9,4 0-6,-2 0-3,-2-5-3,1 1-2,0 0-7,0 3-11,1-6 3,0 1-2,-3 4 5,3 0 0,-1 0 1,1 3 4,-4 1 0,4-2-3,0 1 4,0-1 2,0 5 4,0-3-3,0 4 8,4-4-4,-4 4 2,1 0 1,-1-1-2,3 2 5,-3 3 2,3-2-1,-3 2 3,7-4-1,-2 4-1,-5 0 3,14 1 0,-5 2 2,0-2-2,2 3 5,1 0-1,0 1 0,0 0-2,0 2 1,3 0 0,-1 6 1,1-4 0,-3-1 1,-2 2-1,2 2 0,2 2 1,-6-6 1,2-1 0,-4 0 0,3 0 0,-6-5-2,4 3 1,-4-2 5,3 1 6,-3-1 7,-2-1 8,2 1 7,-3-3 10,1 5-1,-1-5 0,-4 4-3,-1-1-6,-2-1 4,-5 1-4,-1 1 7,-6 1-16,1-2-1,-4 7-3,1-7-3,2 1-4,0-3-12,3 2-11,2-1-20,-4 3-25,5-2-23,-2-3-37,5 2-24,-2-1-47,1 0-43,-1-1-189,7 0-453,5 0 201</inkml:trace>
  <inkml:trace contextRef="#ctx0" brushRef="#br2" timeOffset="135270.0693">6262 13266 48,'3'-5'131,"0"-2"-7,0 2-5,0-2 4,-2 4-9,-1-2-6,4 3-9,-4 2-11,1-4-10,-1 4-4,0 0-7,0 0-10,0 0-5,-12 0-4,12 0-6,-9 6 2,2-3-9,-3-1-1,-1 4-3,0-1 0,-4 0-4,3 1-1,-3 4-1,2-1 0,-4 0 9,3 0-7,0 2-1,1-3-8,-1 4 3,5-1 0,-1-3-5,0 1-6,4 0 2,-1-3 2,2 4-7,0-3 6,3 3-5,0-4-1,4 2 5,-1 0-3,3 1 2,4 0 2,0-1 8,3 1-4,4 2-1,0 1-1,4-1-1,0-1 2,-2 0-3,9 2-3,-3 0-1,-5-2-3,-2 0 3,0 2-3,-1-1 0,-4-1 0,-1 0-7,-3-1 10,-2 2 0,0-1-2,-5 2 1,0 4-1,-4-5-3,0 1-3,-1 2 6,-6-1 8,1 0-6,-2-1 7,-1-3 1,-1 2-2,-1 0 3,5-6 6,-2-3 2,1 2 1,-2-2 3,0-4-5,-1 2 2,1-4-5,1 2 1,1-3 8,1-2-2,1 0-2,0-3-1,0 2-4,4-3-6,-1-2 2,2 3-1,1-1-3,1-1-4,2 0 4,5-2-4,-3 3-1,1-6 1,2 6-5,3-2 3,-2 2-3,3-1 1,2 0 0,0 4-9,-1 1-11,8-3-13,-8 5-9,8-1-4,-4 1-15,0 3-21,4 2-15,0-3-8,0 3-13,1 0-12,-1 3-11,1 1-15,-5-1-144,-1 1-317,-2-2 140</inkml:trace>
  <inkml:trace contextRef="#ctx0" brushRef="#br2" timeOffset="135702.0251">6950 13221 147,'-4'-4'210,"4"4"-15,-13-1-15,3 2-15,-4 3-7,-2 2-8,-4 1-12,-1 2-12,-5 7 0,0-2-13,0 5-3,-2-4-5,4 4-5,0 1-7,2 1-4,3-1-4,0 6-2,1-2-4,1 0-9,7-1-2,-4 1-5,1 2-3,3-2-6,5 1-6,0 1-3,3-1-5,2-1-6,4 2 5,4-9-8,2 8-2,-1-1-1,5-8 0,0-1-1,9 0-4,-1-1 0,-2-4 2,7-3-1,-5-1-2,7-2 0,2 1-3,-3-1-1,3-4-1,-3 1-1,-6-2-2,5-3-5,-7 4-4,0-1-13,0 0-11,-3 1-16,-4 0-18,4 0-15,-7 4-24,2-2-15,-6 1-20,3-1-12,-1-2-17,-2 3-20,1 0-12,-1-2-177,-2 4-394,-4-2 175</inkml:trace>
  <inkml:trace contextRef="#ctx0" brushRef="#br2" timeOffset="138370.3858">7319 13400 36,'0'-5'131,"0"1"-11,4 0-1,-4 0 1,0 4-4,1-8-8,-1 8-12,0-5-12,-1 1 3,1 4-9,-4-6-1,4 4-2,0 2-12,-5-4-4,5 4-7,-10 0 5,10 0-7,-17 4 4,8 0-10,-4 1 3,2 0 2,-6 5-3,-2-1 3,6 1-2,-4 2 3,2 0-4,0 0 0,1 1 0,-3 1-2,4 1 3,1-3-3,1 2-6,4-3-1,0 5 1,1-4 4,2-1-8,2 0-3,-1 2-2,6-4-2,-1 3 2,2 0 0,2-5-2,1 3 0,0 1-3,0-5-2,5 3 0,0-6-2,2 4 1,1-2 1,3 2-7,-5-4-4,4 1 2,-1 1-10,2-2-7,0 1-12,-4-1-12,-1-1-17,2 1-16,-2-2-11,0 0-21,2 1-8,4-1-27,-3-1-9,0 3-22,-3-3-159,-6 2-344,1 0 153</inkml:trace>
  <inkml:trace contextRef="#ctx0" brushRef="#br2" timeOffset="138778.7086">7815 13733 70,'-4'4'169,"0"-1"-14,0 1-3,-2-1-3,0 0-6,3-2-12,-4 3-6,0-3-7,-2 2-13,-1-1 2,2 1-5,-2-1-10,-1-2-11,1 0-7,0 1-3,6-1-9,4 0-5,-14-3-5,10 3-6,-2-3-11,2 1 0,4 2-3,-5-5-6,5 5-4,0-4 0,0 4-4,5-10 2,-1 7-6,2-1-3,-2 1 2,1-2-1,-1 2-5,1 2 3,-1-2 0,4 3-4,-8 0 5,11 0-8,-7 3 2,2-3-1,-2 2-3,1 4 3,-1-2-1,-1 0 2,-1 3-2,-4-1 0,0 5-3,0-1 1,-7 8 6,0-2-2,3 1-4,-7 0 0,-4 5-2,1-3-5,-1 1-5,-1 1-15,0-1-7,-1-3-7,6-2-13,-2-1-6,2-1-16,-1-1-13,4-3-9,0-4-12,3 2-1,1-1-21,-1 0-20,1-1-87,2-4-256,-2 2 114</inkml:trace>
  <inkml:trace contextRef="#ctx0" brushRef="#br2" timeOffset="139228.0362">8056 13532 189,'-4'-3'211,"-1"2"-13,5 1-17,-15 1-12,10 0-14,-4 2-11,-1 1-13,-1 1-7,4 2-13,-2-2-9,1 4-7,2-1-10,-1 1-4,2 4-8,-1-4-8,2 5-7,0-4-6,4 2-2,0-2-6,0-3-6,4 3 2,0 0-6,2-1-5,0-2-2,1-1-5,-1 1-2,1-3-1,4 1 2,1-4-1,-2 1-1,3 0-2,-2-4-2,3 2-3,-4-4 0,2-2 1,2 1-3,-1-1 2,-3-2 0,0 1 5,-2-1 0,2-1 4,-2 1 1,-4 2 13,1-2 0,-4 2-2,-1-2-1,-1-2-2,-3 2-2,-1-1-3,-4-3-4,-4 1-4,-2 0-1,-3 0-4,0 5 3,0-4-4,-1 3-17,2 0-19,-1 0-6,3 1-3,1 1-20,2 1-17,1-1-24,1 0-15,1 2-19,4-1-17,-3-1-22,7 1-22,-5 0-150,4-2-368,1 3 163</inkml:trace>
  <inkml:trace contextRef="#ctx0" brushRef="#br2" timeOffset="139524.8499">8230 13361 40,'18'9'188,"2"-2"-11,-3 3-16,7 3-11,2-1-3,-1 3-8,-2 0-10,-3 2-13,-3-4 0,-1 1-10,-2 1-6,-4 1-14,-1 1-1,0 0-3,-3 3-3,-2-3-8,-3 7-1,-2 2-9,-5-3-2,-2 0-9,-5 2-2,-2 0-8,-4 0-3,1 0-1,-4-2-4,3-3-10,-1-2-11,0 3-5,1-4-23,5-3-10,-2-4-14,3 1-9,1-2-23,2-1-16,-1-2-11,3-1-19,3-1-7,-3-1-18,3-1-133,-2 1-299,3-3 133</inkml:trace>
  <inkml:trace contextRef="#ctx0" brushRef="#br2" timeOffset="140365.2083">8783 13623 98,'0'0'202,"8"0"-13,-8 0 0,14 0-13,-4-1-8,3 1-16,7-3-13,1 3-9,8 0-10,-12 3-8,12-2-5,-1-2-12,3 3-6,0-2-8,-1 0-9,1-1-2,2 1-6,-2-1-3,-4-2-8,2 2-3,-7 0-8,1 0-5,-4-1-5,-1-1-7,-4 1-6,-3 2-4,0 0-6,-4 0-1,-1 0 0,1 0-3,-7 0 1,9-2 0,-9 2 0,5 0-1,-5 0 1,0 0 1,8-1-3,-8 1 0,0 0-5,0 0 1,-10-9-5,10 9-6,-8-5 4,3 0-6,-1 1-1,-3 0 0,2-3 5,1 1-2,-6 2-2,3-4 5,0 3-2,-1-2 1,2 2 2,1 0 3,2 1 5,-3 1 1,6 1 5,-4 0 0,1 1 3,5 1-1,-6-4 0,6 4-3,0 0 1,-9 1 5,9-1 6,-4 6 4,3 0 3,1-1 2,-1 2 8,-2 3-4,3-3-5,0 1 1,0 3-3,3-3-1,-2 2-4,0 1 0,1 0-3,0-1-1,3 2 2,-3-5-4,0 2-3,-2-3 1,6 1 0,-3-3-5,-3 2 2,4 0 1,-4-3 4,0 1-9,1 0 6,-1-4-3,3 6-1,-3-6 0,1 3-3,-1-3 3,0 0 1,0 0-4,0 0 2,0 0-2,0 0-1,0 0-5,5-13-7,-5 6-5,0-2-8,0-1-1,-4 2-2,4-5-7,-2 1 1,-1-1-2,2 3 0,-1 1-1,0-6 3,1 6 4,2-3 4,-1 3 4,-3 0-1,1 2 1,2 2-1,-4 0 6,4-1 1,0 1 0,4 0 3,-3 2 2,-1 3-2,1-5 2,1 1 1,-2 4 0,3-3-4,-3 3 15,8 1 2,-8-1 7,15 4 0,-8-2 4,3 1 7,1 4 2,1 0-2,3 1 0,-1 1 1,-2-1 2,-1-1-2,1-2 2,-1 4-1,-2-1 1,3-1-1,-2-1 1,-5 2-4,4-3 0,-1 2-4,-2 0 2,-2-4-1,1 5-4,-5-1 1,3-1-1,-1 0 0,-2 1-3,-2-2 1,2 3 0,-6-2-3,0-3 0,0 6 0,-2-3-6,-1 0 4,-6-1-12,2 5-16,-1-5-7,1 0-23,-2 3-31,-4-4-24,0 2-30,1 2-34,0-4-31,1 4-189,-2-3-421,5-3 187</inkml:trace>
  <inkml:trace contextRef="#ctx0" brushRef="#br2" timeOffset="142475.0432">10138 13387 150,'0'0'168,"0"0"-8,0 0-5,0 0-2,0 0-14,0 0-3,0 0-9,0 0-4,0 0 2,-4 7 4,3-2-2,-2 1 1,2 5 0,-2-2-5,1 0-9,-2 7-6,0-7-2,0 8-12,-1-2-5,0 2-10,1 0-4,3 0-8,-4 3-7,1-3-4,0-1-8,0 1-3,-1-2-2,1 1-4,2-4-9,2-2 0,-3-3 1,2 3-7,-2-2 6,1-1-9,2 0-4,0-2 0,0 0 0,-3-1-4,3-1 2,-1 1-1,1-4-3,0 0 2,-3 5 0,3-2-5,0-3-2,0 0 5,0 0-2,0 0-3,-7-12 8,4 7-13,3-6-3,0 2-2,-1-3-9,2-5-2,2-1-2,-2 0 4,4-7-4,0-1 2,3 8-6,-2-7 4,8 1 7,-2 1-8,1-3 4,1 5-3,-1-1 5,2 0 4,4 0-1,-8 6-2,2 1-2,5-5 6,-4 6-1,4 2 3,-4 1 2,4 2 0,-5 2-1,5 0 2,-8 2 1,5 4-3,-6 1 1,3 1 4,-3 4-4,-4-3 2,0 6-2,-1-1-1,-2 5 3,-1 0 0,-2 5 7,0 0-6,-6-1 0,1 2-2,-2 1-1,1-1 2,-2 0 1,-4 2 1,-1-5 0,1 1-1,2-1 5,-2-1-6,0-2-1,3-2 3,1-3-3,0 3 1,0-4 8,4 1-4,1-3-3,-2-2 3,1 1-5,1-2 4,-2 0-1,6-1-2,0 0-1,0 0-2,0 0 1,0 0 6,0 0-5,0 0-2,12-14 2,-3 9-4,0 1 2,3-1 2,-1 1-3,3 0 5,-5 1 0,4 2 2,2-2-5,-2 2 2,1 0 0,-1 1-2,0 0 4,-3 1-5,-3 0 2,0-1 2,-1 3-1,-2-2 4,-1 4 0,-3 0 3,-2 1 0,0 0 5,-7 4 1,0-3 0,-5 3-2,-4 2 1,-2-3-3,-7 3 5,5 1-4,-7-3-6,3-1 3,1 1 2,3-3-5,-5-4-8,6 2-12,1-1-20,2-2-20,-2 1-15,3-2-22,3-4-26,1 2-24,1 1-14,1-2-18,1-3-30,1 1-154,0-1-389,-1 2 172</inkml:trace>
  <inkml:trace contextRef="#ctx0" brushRef="#br2" timeOffset="143560.075">6418 14286 98,'5'-2'119,"-1"-2"4,0 3-5,-4 1-2,4-2 1,4 0-3,-5-1-4,0 0 0,-3 3-9,2-4-3,-2 4-1,3-5-3,-2 2-7,-1 3-5,0 0-6,0-3-3,0 3-7,0 0-2,0 0-7,0 0-6,0 0-1,-15 3-2,5 1-6,0 2-1,-1 0-3,-3-1-5,4 1-1,-11 1-1,6 1-4,-3 0 0,0-1 1,5 0-6,3-2 1,-1 2-5,0-2-2,5-1 3,-3 1-4,4-1-2,1 0 0,2 0-2,-1 1-1,4-1 1,1 0-5,-1 0 3,3-1 0,2 2-4,3 0 6,1-1 0,2 3-4,6-2 0,-1 4 2,-1-1-3,4 2-1,-3 0 3,-4 2-5,5 0 3,-7 0-4,3 0 1,-2 0-2,-6-2 2,2 1 2,-1 4-3,-5-2 2,-1-1 3,-2 5-1,-2-2 0,-3 1 3,-2-1-2,-3 0 3,-1-1 4,0-1-3,-1-1 5,-3-1 4,2 0-1,0-5 7,-5 3-2,2-6 2,-1 0 2,1-1 1,4-2 2,0 0 0,-1-2-2,1 1-1,0-1 5,3-3-4,1-3-4,2 3-2,0-4 2,2 1-8,4-2-2,1 1 1,0 2-4,1-5 3,4 2-7,2 1 1,0-1-3,3 1-1,1-3-7,0 5-1,1 0-9,4-3-12,-4 7-9,2-3-20,4 0-14,-6 3-8,2 2-18,2 0-17,-2 0-22,3 1-13,2 0-29,0 0-17,-7 1-170,-2 1-390,5 0 173</inkml:trace>
  <inkml:trace contextRef="#ctx0" brushRef="#br2" timeOffset="143950.8462">6967 14291 208,'-1'-5'211,"1"5"-14,-4-4-21,0 1-17,4 3-15,-11 1-17,11-1-6,-13 7-11,3 0-4,-5 1-6,-1 2-5,-2 2 3,-3 4-4,0 0-4,5-1 1,-6 3-3,0 4-6,-1-3-1,4 3-4,2-3-6,-2 3-4,10-3-5,-1-2-6,0-3-5,6 6-5,1-5-5,2 1-5,2-1-3,3 1 0,3-8-3,3 6-4,3-2 2,0-2-6,4 0-1,1-2-4,7 2 1,-5-3-4,3-3 1,-5 5-13,4-6-10,-4 0-9,-1-1-8,1 0-8,0 4-12,-5-5-8,-2 1-22,3-1-13,-5 1-21,3-1-20,-3 1-11,1-2-16,-2 0-11,-2 3-15,3-1-138,-4 0-346,-1-1 153</inkml:trace>
  <inkml:trace contextRef="#ctx0" brushRef="#br2" timeOffset="144576.327">7595 14407 144,'-2'-4'159,"1"-1"-13,-2-2-11,0 4-2,0 0-10,0-3-2,0 3-1,-2-1-12,0 0-12,1 3-9,-4-4 1,1 5-8,-1-3-5,-2 3-9,-3 3-5,0 1-4,-2-2 4,3 3-5,-4 5-2,0-3-3,-3 4-1,5-4 2,-4 5-3,3 1 3,2-4-4,3 6-3,0-2 0,3 0-4,1 1-4,5-3-3,-2-1-2,3 2-4,4 1 7,0-4-3,1 3-1,6-1-2,0-2-1,4 2-2,-2 1-2,2-3 0,4 3-7,-1-3 2,0-1-4,0-1-10,0 0-12,7 0-18,-4-1-20,-2 1-19,-2-3-15,3 3-18,-1-2-16,-1 0-28,1-2-29,-1 1-177,-1-3-375,-2-1 166</inkml:trace>
  <inkml:trace contextRef="#ctx0" brushRef="#br2" timeOffset="144974.9609">7962 14674 43,'0'0'146,"0"0"-5,7 2-15,-7-2-11,0 0-11,0 0-9,0 3-9,0-3-5,0 0-2,0 0 0,0 0-7,-7 7-3,7-7-6,-6 0 4,6 0-2,-7 1-7,7-1-5,-8 0-7,8 0-2,0 0-4,-9-1-6,5-2-4,4 3-4,-7-4-1,7 1 0,0 3-5,0-7-5,0 4 2,0 3-2,0-4 0,6 0-3,-2 1 0,0-1 8,1 3 6,-1-4-3,1 3 3,1 1 2,0-1 5,1 2 3,-7 0-2,13 0-4,-6 1 3,0 3-6,-1-2 0,-1 1 0,0 1-4,2 1 3,-3 3-1,-4 1 4,2 1 2,-4 0 3,0 1 0,-5 2 0,-5 4-4,2-3-6,-4 1 1,-1-1-3,1 3-8,-4 1-7,-3 0-10,7-4-12,-1 1-15,-1-2-22,1-1-26,-4 0-23,7-3-28,-2 1-34,0 0-184,3-5-373,1 3 165</inkml:trace>
  <inkml:trace contextRef="#ctx0" brushRef="#br2" timeOffset="146744.6156">7296 14583 66,'0'0'131,"0"0"-15,-3-3-13,3 3-8,0 0-4,0 0-7,0 0-16,0 0 7,0 0-2,-5 9 4,5-4-2,4 1 2,-3-2-6,-1 3 2,3 0 0,-2 4-8,0-4-3,-1 2 4,1 4 0,1-2-3,-2 3 3,1-2-12,2 4-8,-2-4-2,-1 1-4,-1-1 0,2-1-1,0 1 7,1 0-4,-2-3-5,0 0-1,2 2-3,-2-2-6,2-4-1,-1 2-3,-1-1-3,0-2-2,0 0 1,0-4-2,2 7 3,1-6 1,-3-1 4,0 4-2,0-4 3,0 0 1,0 4 5,0-4 3,0 0-3,0 0-3,0 0 0,0 0-5,0 0-2,0 0-2,-4-13 1,3 6-4,0 0-4,-1 0 4,2-5-6,-2 3-3,2-4 0,-3 1-1,3 0 1,-1-2 0,0-4-5,-2 1 3,3 0-3,-2-1-3,1 3 5,1 0-3,0-2-1,1 5 2,-1 0-3,2-4 2,-2 2-1,1-2-1,2 3 4,-1-3-5,0 4 5,2 1-4,-1-2 2,2 1-3,0-3 1,1 0 0,-3 3 0,4 1 4,0 1-5,1 0 3,-4 4 2,2-3-4,0 1 0,1-1 3,-1 3-3,2-3 1,0 4-2,-1-4-1,1 4 1,-3 1-1,7-1 0,-2 2 0,-1-1 0,1 1 0,3 2 0,-1 0 2,0 1 2,-2 0-2,1 2 0,1 3 0,-1-4 0,0 3-2,-1-2 5,2 2-3,-2 1 3,0-2-4,-2 4 0,1-2 3,1 0 1,-6 1-2,2-3-2,0 0 3,0 0 0,-2 4-2,-1-2 2,0-1-2,1 3 0,-4-1-2,0-1 4,0 2 0,0 0 1,0 0-1,-3 1 1,2 0 3,-5 1-1,6-1 0,-4 3-2,0-1-1,-4-3 2,3 0-1,0 4 0,-4-3-1,4 2 0,-3 0-1,1-5-1,-3 7 3,1-2-2,0-3 3,-1 0-2,-1-1-2,0 1 2,-1-2-1,2-1-2,0 1 2,0 0-1,1-1 2,0-1 0,-4 2-1,5-2 2,2-1-3,-5 0-2,3 0 1,4 1 4,-3-1 1,2 0-6,-1-1 3,6-1-1,-6 3 0,6-3 1,-7 1-1,7-1-1,0 0 0,-6 3 2,6-3-4,-3 2 0,3-2 2,0 0 1,0 0-1,0 0 0,0 0-2,0 0 4,0 0-2,0 0-2,9-10 2,-5 8 2,1 1 0,4-3 2,0 2-4,1-2 2,4 0-3,-1 1 1,6-1 1,-2 2-1,2-3 1,1 2 2,1 1 0,-1 0-2,1 2-2,-2-3 3,0 2-1,-2 1-2,6 1 4,-9 0-4,-1 1 2,1 1 0,-3 1 0,1-2-1,-2 3 0,-4-2 6,2 4-5,-3-2 0,3 1 2,-6 1 1,1 1-2,-2 0 4,-1 3-3,-1-1 2,-2 0-1,-3 2 4,1-4-6,0 4 1,-2 0 1,-2 0 0,0-2 0,-1 2 1,-1-4-2,-3 4 1,-2-1 4,-2-1-7,2-1 4,-5-1-3,2-1-2,2 0 2,-2-3 1,-2 1 1,1 1-1,-1-3 3,-2-1-4,6 0 2,-2-2 0,1 2 0,0-4-1,4 0-1,3 0-3,-1 2 0,1 0 7,0-3-4,1 2-2,3-1-4,0-1-8,1 2-7,2 0-9,-1-2-14,5 3-14,-6-4-12,2 4-21,4 0-21,-4-2-22,4 2-16,-1-6-23,1 6-34,0 0-114,5-6-347,-1 1 153</inkml:trace>
  <inkml:trace contextRef="#ctx0" brushRef="#br2" timeOffset="147362.2813">8571 14509 115,'-7'-1'164,"-1"2"-6,0-1-6,0 3-2,-2-1-15,0 2-1,1 1-8,-5 2-6,5 2-5,0-2-13,1 2-5,-2 6-4,1-1-6,-1-1-5,4 3-11,2-4-5,1 0-3,2 3-10,2-3-4,2 0-1,2 1-9,1-1-3,2-2-2,0 1-2,2-3-3,0-1-3,0 1-2,4-3-2,-5-1 2,4-1-5,1-3 3,-1 1 5,-1-1-3,0-1 0,0-2-1,0-2-3,0 1 5,-3-2 2,1 1 2,-1-2-1,-2 0 0,0-1 8,-3-1 1,0-1-1,-2 3 5,0-5-2,-2 2-3,-3-2-5,-2 1-1,-3-2-4,-3-1-7,-2 1 4,0 1-2,-3-2-4,-1 7 0,-1-6-6,-6 1-4,2 7-11,1 1-3,2-1-14,2-2-11,-4 4-7,6 0-21,3 1-14,1-3-16,1 3-15,2 0-26,-1-1-3,9 3-24,-10-2-16,10-3-28,-1 2-121,1 3-351,1-9 156</inkml:trace>
  <inkml:trace contextRef="#ctx0" brushRef="#br2" timeOffset="147654.0277">8714 14400 100,'18'7'186,"1"4"-5,-3 0-16,0 1-3,2 1-11,-1 1-7,-1-2-6,0 3-17,-2-1-1,-3 2-12,2-2-5,0 2-6,-6 4-7,0-1-8,-2-1-6,0-1-7,-5 1-4,0 3-7,-4 4-3,0-5-8,-3 6 9,-2-1-11,-4-1-5,4 0-16,-6 0-7,1-2-16,-4 0-10,5-8-11,-7 8-24,3-2-8,2-9-10,-1 4-14,1-2-34,2-4-13,-1 0-21,3-4-25,0 1-113,1-2-306,1 0 135</inkml:trace>
  <inkml:trace contextRef="#ctx0" brushRef="#br2" timeOffset="148504.3837">9164 14702 88,'14'2'185,"-1"-1"-16,-2 2-24,6-3-7,1 3-19,1-2-10,-1 0-12,0 1-4,-3 0-12,2-2-7,-4-4-12,-1 6-7,1-5-2,0 2-7,-2-2-3,0 0-5,-1 1-8,-3 1 1,1 1-4,-3-2-4,3 2 0,-4-3-4,1 1-2,-5 2-4,6-2-4,-6 2-4,3-4-1,-3 4 2,0-4-1,0 4-5,-3-9-4,2 7 1,-3-5-3,-1-2-1,5 1 5,-5-1-2,4-2 4,-2 1-4,-1 1 3,2-1 3,-2 4 5,0 0 9,0-2 10,-2 0 5,3 5 6,2-2 0,-2-2 7,2 4-2,-1 0-1,2 3 2,-3-4-2,3 4 1,-5-3-7,5 3 0,-3-2-4,3 2 2,0 0 0,-10 8 4,10-4 1,-5 2 7,-1 2 5,3 3-2,0-4 1,1 6-3,2 0 0,-1-1-4,1 0-2,1 3-2,-1 1-2,0-4-5,0 1 1,2-1-3,1 1-7,-3-1 1,1-5-3,1 3-1,0 0-3,2-1-4,-4-4-1,0 2 1,1-2-4,2-2 3,-2 1-3,-1-2 3,0-2-1,2 5-3,-2-5 0,2 3 1,-2-3-2,0 0 2,0 0-3,0 0-1,0-13 1,0 9-2,0-4 1,0-1-8,-2 0-3,2-6-9,-2 5-2,-2-7-8,3-5-4,1 8-4,0-6-6,-4 1 3,4 0 0,-4 2-1,3-1 2,1 2 6,0 1-1,0 5 3,-3 1 4,1 2-2,2 1 6,0-1 11,0 3-8,0 1 0,-1-2-2,-1 1 7,2 4-2,-1-3-2,1 3 4,0 0 0,0 0 2,14 5 6,-6 2-4,-1 2 3,2-2 4,0 2 0,5 3 6,-1 0-5,0 3 2,4-1-1,-7 1 2,6-1-1,-4-2 2,1 1-3,-4-2 3,-3-1 1,1-1 3,0-1 7,-2 2-3,0-3 1,-1 0-2,0-2-2,-3 2 1,0 0 0,-2 1-1,-1-1-2,-1 1 1,-3-1-2,-2 4 0,-2-3 2,-2 4-8,-3-2-9,2 0-9,-1-1-11,-5 0-13,5-4-11,0 5-30,1-3-18,-1 0-24,1-2-23,-1-1-20,1-1-157,0 2-350,2-4 155</inkml:trace>
  <inkml:trace contextRef="#ctx0" brushRef="#br2" timeOffset="149308.6646">9835 14500 53,'-3'9'204,"2"3"3,2 2-14,-1 2-3,3 3-15,1-2-8,-2 3-13,2-2-11,0 0-10,0 1-15,0-2-11,1-1-6,-4-3-12,5 4-10,-3-3-5,-2-2-6,3 0-9,-2-1-4,0-2-6,-2 1-7,1-3-2,-1 0-5,4-2-4,-4-1-4,0 1-1,3-1-2,-3 0-2,0-4-2,0 5 0,0-5-3,0 0 0,0 0-4,0 0-3,0 0-2,-4-17-1,0 9-4,0-1-2,3-8-3,-2 7-6,3-6-3,0-2-3,-1-1-4,2-8 3,2 1-2,-2 0 4,4 1-2,-1 6 3,4-5 0,-3 6 1,4-1 2,-2 1 5,2 1 2,0 1 11,0 1 5,2-1 11,1 3 6,-3 4 0,0-1 5,1 3 1,1 0-3,-2 2-2,-2 2 1,-1 1-3,2 1-3,-3 2-2,2 2 0,-1 1-4,-1-1 0,0 9-3,-1-2 1,-1 2-7,2 0 3,-5 4 0,-3 4-5,1-5 1,-1 5-2,-3-2 2,3-3-2,-7 5-1,5-3-4,-4 1 0,-4-3-6,4 2-6,0-3-1,0 2-3,-1-6-3,-4 1-5,8-2 0,-3-2-8,4 0-6,2-4-1,-1 0 3,0 3 1,3-4 3,1-2 4,0 0-3,0 0 1,0 0 5,0 0 0,0 0 5,9-14 0,-2 6 1,0 2 6,2-2-2,1 2 11,1 2 8,5-4 5,-2 3 2,0 0 10,-1 2 6,6-1-1,-1 1 2,0 2-3,2 1 2,-7 1-8,1 4-1,-1-5-1,0 5-3,-4-2-4,2 1 1,-3 3 0,-2-3-1,1 4-2,-3-1 0,-2-1 2,-1 6-5,-2-2-1,-3 0 2,-5 0-3,0-1-5,-6 6-2,-4 2-2,-8-1-4,5-2-7,-6-1-3,-1 1-15,-1-1-14,-3-1-22,-4-2-26,1-1-35,1 0-37,-1-3-66,-4-1-164,4-1-427,2-4 189</inkml:trace>
  <inkml:trace contextRef="#ctx0" brushRef="#br2" timeOffset="150538.7946">10644 13326 26,'16'-14'131,"-2"4"-24,0 0 2,3 1-5,-8 2-13,5-1-6,-5 4-12,-4 1-3,5 3-10,-3 0-7,-7 0 6,10 5-3,-5-3 1,0 6 7,-2 0-2,-3 5 6,1 4 1,-2 2 4,-6 6-2,4 1 6,-7 4-4,3-1 0,-6 1-2,7 0-5,-3 1 0,0-1-1,-3 3-4,6-1-4,-3 2-3,-2-1-1,3 1-6,5 0-5,2-5-2,-2-1-2,2-2-3,1-5-5,0-4 0,4 0-5,-3-3-2,2-4-1,3 0-8,-2 0 2,2-1 1,-2-4-1,1 1-1,-1-1-2,1-1 0,3-1-1,-2-2 1,2-1-9,5-2 6,-2 0-5,-1-1 0,2-1 9,1-2-9,-3 1 0,0-2-1,2 0 0,-1 0-2,1-3-2,-3 3-4,-2 2 8,2-3-2,-3 4-5,1 2 3,-4-2-4,3-2 1,-2 5-1,-4 1-1,7-2 1,-7 2 2,0 0-2,0 10 6,-2-7-3,0 8-2,0-1 1,1 3 4,1 4-2,-3 1 2,2 0 2,-1 8 1,0 3 1,2 2 1,0 1 0,4 2 0,-3 1-1,3 0 5,0 0-7,5 12 0,-4-13 1,0 3-1,3-3-2,-3-2 3,0-2 1,3-1-4,1-2 4,-3-8-3,2-1-1,-6-1 1,2-1-2,0 2-2,0-6 1,-1-1 1,-1-2-1,-2 2 4,0-1-6,-2-1 3,-1-1 2,-2 2-1,-3-1-3,-1 1-1,0-3 2,0 2 0,-5-3 1,-3 4 3,2-2-5,1 1 0,0-5 3,-4 1-1,0 2 4,0-2 0,-2 0 1,0-1 0,1-1 5,2 0-4,-1-3-7,-3 0 8,6 0 13,2-3 3,-2-2-7,-3 2-3,0-3-1,7 1-2,-2-2-6,4 1-15,0-3-21,0 3-14,3-5-18,-2 4-19,5-6-26,0-3-20,0 3-26,3-4-20,3-1-29,-1-2-124,0 0-355,4-6 157</inkml:trace>
  <inkml:trace contextRef="#ctx0" brushRef="#br2" timeOffset="151028.9559">10912 13028 217,'0'-5'216,"-4"1"-19,4 4-14,1-5-4,-1 5-4,0 0-2,11 9-13,-1-3-5,-4 4-11,7 1-11,4 1-8,-3 2-12,7 4-9,0 2-8,-1-2-13,0 2-6,-2-1-7,-2-6-7,2 6-7,1-1-4,-1-6-6,-5-2-5,5 1-5,-6-1-2,0-2-6,-4 0-6,1-3-8,-3 2-3,0-5-4,-1 1 1,-1-2-2,-1 1-1,-3-2-2,6 0-7,-6 0-10,4-5-6,-3-1-8,3-3-10,-1-3 0,-3-1-8,0-3 0,-3-1 0,2 0 4,-2 3 1,2-4 4,0 6 3,-1-1 3,1 3 4,0 0 10,-2 4 16,2-2 1,1 3 8,-2 1 4,2-2 2,0 6 14,0 0 12,0 0 10,-16 17 7,9-3 3,-6 10 3,-4 0 5,3 2-3,-5 3-6,2-1-5,2 6-8,-3 0-3,4-1-4,1 1-9,-8 9-19,10-10-25,1 0-26,1-4-31,0 1-37,3 3-48,2-4-63,0 0-225,0-2-480,2-3 212</inkml:trace>
  <inkml:trace contextRef="#ctx0" brushRef="#br2" timeOffset="152100.0655">12453 13609 67,'0'-7'91,"0"2"-7,0-4-3,0 1-12,0-4-3,1 2-5,2-1 1,-3 1 6,-3-2-8,6 0 13,-2 0-5,-1-5 0,0 2 5,0-2 2,0 7-10,0-2-11,0 0 7,-5 4-9,4-3-2,-2 3 3,-2 1-10,0 2 1,1 1-3,-2 1-7,-1-1-4,-4 2 0,-1 2-1,0 2-3,-2 1 1,-2 1 2,-3 4 1,1-2-3,2 2 3,-2 0-1,1 5 3,-1-1 0,4 0-6,-5-3-3,6 4 1,-1 2 1,5-3-5,-1-3 0,6 2-2,-1 0 3,4 0-5,2 1 1,2-1 2,4 4 1,3-3 0,3 2 6,5 0-6,5 1 3,2-1-3,0 1-6,3-3 6,0 1-3,-2 2-4,-1-2 1,-7-3-1,1 2-3,-1-2 3,2 9-3,-5-10-2,-5 6 0,-5-2 3,2 3-2,-6-3-4,-1-1 3,-4 1-1,-1 3 3,-4-2 0,1-4 1,-2 2 0,-3 3 3,-1-5 1,-1-1 0,2 1 1,0-5 6,-1-1-2,2-2 7,0-1 2,-2-1-1,1-3 6,-1 1-4,4-5-6,0-1 1,-2 1-2,5-3-6,-4-2 2,5-1-5,1 0-2,4 1 0,-3 0 2,4 0-6,5-3 3,-4 3-4,7 0-3,-2 0 0,1 5-5,0-3-9,2 0-12,0 5-5,1 0-13,-1-2-17,1 2-8,2 2-27,-1-2-28,2 3-19,-1-1-13,0 2-14,0 1-23,-1 0-121,2 1-335,1 2 147</inkml:trace>
  <inkml:trace contextRef="#ctx0" brushRef="#br2" timeOffset="152508.0868">13168 13416 189,'-3'-3'203,"-1"2"-14,4 1-5,-18 2-17,7 2-12,-5 4-4,-3 0-7,-4 8-7,-4-1-8,5 2 2,-2 0-3,3 2-2,-2 2-14,2 2-5,2-2 15,1 3-18,4 1-5,2 0-2,1 0-9,2 5-4,5-4 3,-1 2-12,5-3-5,0 2-6,5 0-8,-1-4-4,5 5 2,-1-7-15,7 1 1,-1-1-2,0-6-5,3 4-2,6-4-10,-8-2 1,3-2 1,7 3-4,1-5-3,-7 2-4,-1-5 5,0 1-4,1-1 5,-1-2-11,-6 2-9,3-1-3,-3-3-15,-1 3-11,-2-3-6,-3 1-14,2 1-16,-3-1-14,-1-1-15,-3 3-14,3-2-19,-3 4-21,1-3-16,-1 2-32,-1-2-40,-4 4-141,3-3-410,-2-1 181</inkml:trace>
  <inkml:trace contextRef="#ctx0" brushRef="#br2" timeOffset="153789.9629">13768 13571 36,'0'0'157,"-4"-5"-7,0 2-12,2 2-7,-1-3-14,-2 1-7,-1 2-4,6 1 2,-4-3-3,0 1 1,4 2-7,-4-3-7,4 3-7,0 0-7,-8 0-10,8 0-6,-11 4-5,2 0-7,-1 4 0,-3-2-1,0 6-3,-3 0-2,3 0-2,-4 2 0,5 0 0,-5-2 4,3 2-4,-2 0-1,4-2-1,-2 1 5,2-1-1,3 1-2,4-2-3,-5-1-4,6-1-3,0 3-3,-1-8-5,5 4-1,-2 0 0,2 2-4,2-1 0,-1-1-1,3 3 3,1-3-5,3 1-1,2-4-4,-1 2-1,-1 0 2,7-1-4,2 1 1,-2-2 1,-2-1 0,5-4 0,-1 4-7,-1-3 0,3 2-11,-6-2-8,5-1-14,-4 1-19,-4 2-23,4 1-24,-5-1-20,0-2-7,4-1-13,-5 1-11,-2 2-15,3-2-26,-4 0-100,-2 3-312,3-1 138</inkml:trace>
  <inkml:trace contextRef="#ctx0" brushRef="#br2" timeOffset="154236.0862">14065 13900 173,'0'0'177,"0"0"-13,0 0-22,0 0 0,-17 2-6,12 0-12,-3-1-7,3 0-9,-3 2-9,1-3 2,-1 2-2,0-2-16,1 0-4,-1 1-9,-1-1-2,9 0-8,-8-1-3,2-1-5,6 2-9,-6-4-3,3 1-1,3 3-5,-3-5-6,3 1-5,-1-1 0,1 0-1,1 2-4,2-2-6,0-2 6,3 5-7,0-2-5,2-1 3,0 2 1,-2 0-1,3 2-3,-4 0-1,3 1 1,-2 2-1,1 1-2,1 2 3,-1 2-3,-1 0 1,2 3 6,-3-1 1,-1 1-1,-2 2 9,-1 0 5,-1 5-1,-2-2 2,0 2-3,-4-2-3,2 1-3,-3 0 0,-2 2-6,0-1 0,0-1-10,0 0-21,-2 0-15,-2-2-17,4 0-17,1-5-21,2 0-27,-2-1-17,3 1-20,1-3-25,-1 0-119,3-3-323,0-1 143</inkml:trace>
  <inkml:trace contextRef="#ctx0" brushRef="#br2" timeOffset="154537.0785">14331 13670 127,'-6'0'220,"6"0"-17,0 0-8,-5 7-6,4-1-14,-2 1-12,3 3-18,0 1-7,-2-1-15,2 2-11,0-2-8,4 1-11,-4 4-5,0 2-15,-2-1-5,4-1-4,-1 1-13,-2-5-2,1 0-8,1 0-12,0 1-13,0-2-15,1 2-17,-4-5-18,1 3-14,1 2-18,-1-5-13,0 0-11,3-2-28,-4 0-15,2 0-17,-4 0-140,1-2-312,2 0 139</inkml:trace>
  <inkml:trace contextRef="#ctx0" brushRef="#br2" timeOffset="154836.2786">14380 13377 180,'9'3'236,"10"4"-11,-1 2-13,-1 1-21,4 6-11,-3 4-14,0 0-14,-1 6-11,0-3-8,0 0-14,-4 2-10,1 0-10,-5 3-9,0 1-7,-4 0-5,-1 2-6,-8 1-6,3 2-4,-3-2-8,-5 3-5,-2 11-13,-6-3-14,3-8-22,-7 8-19,-3-1-10,0 0-36,-3-2-20,0-11-25,-7 8-23,8-11-22,-1-2-19,-12 10-158,9-10-357,1-5 158</inkml:trace>
  <inkml:trace contextRef="#ctx0" brushRef="#br2" timeOffset="155696.2795">12514 14691 64,'0'-9'114,"-1"3"-4,1-6 5,0 2 5,0 1-13,-1-2-5,-1 1-2,-1 0-6,-1-2-2,0 2-12,-1 5-10,0-4-2,-3 1-2,2 2-3,-2-1-5,-1 3 5,0 1-9,-1-2-1,0 1-4,-3 3 6,4 0-7,-2 0 2,-1 1-5,1 2-2,0 1-6,-1 0-4,0 4-1,0-5-5,1 7-1,0 0 0,-2 2-2,4-1-5,1 0 4,2 0-9,-4-1 1,10 1-1,-3 0-2,3-1-3,3 3 1,3-1-5,4 3 2,2-1 1,1 2 3,2-2 0,5 5-4,0 0 1,-5-4 0,-2-1-2,3 2 3,-3-1-4,2 0 3,-3 3-4,-2-2 1,-5-6 0,4 6-1,-5-3-2,1-1 2,-5-1 0,3 1 13,-6-2 2,3-2-1,-2 0 2,0-1-4,-3-1 4,1 1 0,-2-3 2,-2 0 1,3-3 3,-5 1 4,3-1-3,7 0 6,-17-4-1,8 0 0,2-3 0,-4 1 0,6-2-2,-2-1 3,0 0-2,3-2 0,-1 2-6,2-3 0,1 0-2,-1 3 2,3-1-3,-1-2-4,3 3 1,0-2-1,0 2-3,2-2 4,0-1-6,0 3-4,2 1 2,-2-1 0,4 1-6,-3-1-11,2 2-5,3 2-9,-1-4-2,4 3-14,-3 1-2,3 1-22,1-1-18,2 3-12,-1-1-18,3 3-18,2-1-27,-3 2-22,1-1-20,2 0-141,-2 2-362,1-2 161</inkml:trace>
  <inkml:trace contextRef="#ctx0" brushRef="#br2" timeOffset="156059.8193">13317 14466 26,'1'-5'226,"3"1"-12,-4-2-18,0 6-17,0-7-15,-1 2-8,-3 3-14,-1-1-12,5 3-9,-18 0-7,9 2-3,-4-1-3,-7 8-8,2-1-1,0 2 1,-1 0-11,-5 3-2,2 2-5,0 1-8,2 4-3,-1-3-1,2 1-5,1 3-2,4-1-6,0-4-4,6 1-6,1 2-6,2-2-1,1 2-6,5-1 1,2-1-4,0 0-5,4 8 3,5-1-6,0-2 1,0-6-12,4-2-5,-3 0-16,5-1-15,2 1-11,0-2-15,-1-2-13,-3 1-12,3-2-21,6 0-13,-9 1-9,2-5-21,3-4-6,-2 2-13,0-1-21,-1 0-15,-5-2-115,-3-2-335,3 0 148</inkml:trace>
  <inkml:trace contextRef="#ctx0" brushRef="#br2" timeOffset="156766.0129">13552 14583 181,'0'0'223,"0"0"-23,0 0-15,0 0-10,0 0-5,0 0-9,-9 24-13,9-10-8,-5 3-13,4 2-7,1 0-8,-4-2-8,4 2-7,-3 1-6,2-2-9,1-2-7,-4 1-8,0 0-3,3-2-7,-3-4-4,3 2-5,-2-2-4,2 1-4,-4-4-7,5-1 0,-1 0-1,-2-4-7,3 2-1,-1-1-1,1 0-4,0-4 4,0 0-5,0 4-1,0-4-2,0 0-3,-8-12 0,4 3-2,1-1-4,0-2-1,0-4-7,-1 0-4,1-4-3,0-6-5,5 0 2,-1 1-6,2-2-2,1 2 0,4-1 0,-3 9 6,0-2-5,3-4 2,2 3 6,-1 3 2,-1 2-1,3 1 1,1-1 3,-7 5 3,5 1-2,-1 1 3,-1 0 0,1 2 0,1 1 0,-2 3 1,-3-1-2,1 2 0,-6 1 0,14 2-1,-7 3 1,-2 0 5,0 0-4,2 3 4,-1 2-2,-3 1 2,-2 0-4,1 3 4,-4-2 1,2 7 0,-1-8 1,-1 5-2,-5 1-2,3 1 1,-3-2-1,1-1 0,-1-4 1,-3 3-1,5-6 1,1-1 1,-1-1 1,2-2 0,-3 1-2,2 0-2,-1-2 0,0 0-1,5-3 5,-6 7-3,2-5 1,4-2 3,0 0-2,0 0 3,0 0-2,0 0 0,0 0-1,0 0 0,0 0 1,0 0-3,0 0 2,0 0 0,20-10-1,-13 8-1,-7 2-1,18 2 2,-10-4 1,4 7 0,0 0-1,-1-2 1,-1 3-2,3-3 2,-3 5 3,-3-1-4,0-1 0,2 1 1,-5-2 3,1 3 3,-5 2 4,0 0 2,-4 2 3,0-3-4,-6 4 1,1 3-1,-2-2-2,-2 1 2,-1-5-6,0 2 1,-2-1-2,-2-3 1,3-1 0,-4 0-10,1-2-6,4 0-15,1-2-11,2 0-10,-1-1-17,2-2-18,0 0-23,10 0-31,-18-3-22,13 1-29,-1-1-185,6 3-400,-12-2 178</inkml:trace>
  <inkml:trace contextRef="#ctx0" brushRef="#br2" timeOffset="157178.8476">13993 14975 45,'-9'0'204,"0"0"-8,-2 0-14,4-1-15,-1-1-17,2 2-18,0-2-6,-1 0-13,7 2-12,-7-5-10,4 4-10,1-2-3,-1-1-13,3 4-8,5-8-1,-5 6-9,3-3-5,1 1-5,-1 1-2,2 0-1,-1 2-4,-4 1 1,4-5-8,0 2-1,-4 3-1,5 0-2,-5 0-1,9 5 3,-3-1 1,1-1 1,-6 1 3,4 2 1,0-2-3,-1 3 0,0 4 2,1 0-1,-5-1-3,-1 7 2,-3-1-1,0-5-3,-2 3 1,-7 8-2,-2-6-4,-1 4-4,-5-2-5,3-6-9,-2 4-14,3-3-18,-1-2-9,2-1-16,-1 1-26,1-5-22,6 2-13,0-4-28,-2-2-23,-2 1-127,4 0-321,2-3 142</inkml:trace>
  <inkml:trace contextRef="#ctx0" brushRef="#br2" timeOffset="157557.0367">14461 14613 160,'-9'5'249,"3"-2"-17,2 4-15,-3-2-20,2 3-14,0 1-15,-4 0-13,9 3-13,-4-1-9,-1-2-13,2 3-7,2 0-13,0-2-13,-2 2-9,3-1-2,-2-2-12,0 2-8,1 0-7,1-2-15,0 0-11,-3 2-19,1-2-20,1 0-22,-3-3-20,4-1-25,0 1-20,0 1-16,-3-3-22,3 0-16,0 0-28,-1 1-105,1-5-315,0 0 140</inkml:trace>
  <inkml:trace contextRef="#ctx0" brushRef="#br2" timeOffset="157847.9223">14592 14408 136,'9'7'287,"4"0"-24,-3 0-19,4 4-18,-1 1-17,1 2-20,-2 0-20,0 7-14,-3-4-17,4 6-12,-1 1-13,-4-6-7,-1 7-14,-1 0-7,-4 1-11,-2 0-4,-2-3-14,-2 5-7,-2-1-19,-7 1-17,3-2-14,-4 0-18,0 3-20,-1-2-15,-3-5-26,1 2-26,-1-4-29,8-3-20,-3-4-24,0 1-165,-1-1-373,5-4 166</inkml:trace>
  <inkml:trace contextRef="#ctx0" brushRef="#br2" timeOffset="159026.4589">14823 13768 161,'-5'-1'219,"0"0"-17,5 1-18,-5-2-16,5 2-8,0 0 6,14-3-7,-1 1-10,9-2-8,7-1-12,2 5-11,3-4-1,4-3-14,2 3-13,10-1-5,2 1-8,-12-1-2,12-3-13,-12 3-8,0 1-5,-3-3-9,-3 4-9,-1-1-8,-2 1-11,-3-2-2,-6 2-10,-5 2 1,-1 0-4,-3-1 2,0 0-1,-6 1 4,0 1-4,-2-2-4,-5 2 3,10 2-2,-10-2 1,5 0 3,-5 0 0,0 0-2,7 0-3,-7 0-1,0 0 4,0 0-6,0 0-1,0 0-1,0 0 2,0 0-9,0 0-8,0 0-7,0 0-3,-19 3 2,19-3-3,-9-2 0,9 2 5,-11-3-2,4 0 5,-1 1-1,3-2 3,-4 0-1,-1-2 7,1 3 3,5-1 7,-4 1-9,4 0 3,-2-1 15,1 2 4,-1-1 4,4 0 0,2 3 1,-7-3 0,4 2 3,3 1-4,-8-3 0,8 3-6,0 0 5,0 0 15,-6 8 8,6-3 3,-3 2 0,2 2 0,1 1 0,0-1 3,0 3 2,0-1-2,0 3-1,0-4-2,0-1-2,0 1-4,0 3 2,4-7-1,-4 3 3,1-3-8,1 1 2,0-2-5,-2 0-2,0-3 5,0-2-6,1 7-1,-1-4-2,0-3 3,2 5-5,-2-5 4,3 2-2,-3-2 6,0 0 1,0 0 1,0 0 0,0 0-4,0 0-4,0 0 2,0-17-2,-3 10-7,1 0 1,1-1-2,1-5-6,-2 5-6,-1-5-4,3 1-7,-3 2-4,3-2 0,-1 3-4,-1-5-12,0 4-2,2 0 1,0 1 5,0 1-2,0 1 0,0 1 4,0 0 4,0 1-4,0 2 2,0 3 5,0-9-4,0 9 5,0-3 1,4 0 2,-4 3-1,5-2 5,2-1 4,0 3 0,1 0-2,-3 3 2,5-2 3,-1 3 3,0-1-1,0 1 1,3 3 4,-2-1 1,-2 3 0,3 0 4,-3 2 4,-1-2 2,6 6-2,-3-3 3,-1-3 1,-3 1-6,4 1 8,-4-2 11,0 0 4,2 1 2,-3 0-2,-2-4 4,-1 2-3,-1-3 0,2 2 1,-3-4-1,1 2 1,-2 1-1,1 0-1,-4-1-2,-4 2-3,-2-2-2,0 3-2,-6-2-6,-1 1-8,-2 1-10,0-4-16,-2 4-27,1 1-23,3-1-30,-2-1-49,-1-2-40,2-1-176,4-1-397,2 3 175</inkml:trace>
  <inkml:trace contextRef="#ctx0" brushRef="#br2" timeOffset="163092.9863">16435 13525 126,'-13'-3'167,"-4"-1"-13,1 1-19,1 0 2,3 2-9,2 0-10,-3-1-11,0 2 5,3-1-8,-3 1-8,2 1-6,-1 1-4,1-1-3,-1 4-4,2 0-4,-7 3-8,6 0-2,-3 2-3,0 1-4,-4 2 1,4-1-2,0 5-5,2-5-1,-2 2-3,4 3-2,-2 0 0,7-2-5,-4-1-2,8 1-3,-3-3-2,2 2 0,3 3-2,2-8-4,-1 4 2,3-3-2,4 4-4,0-4 3,4-1-5,-2-3 1,6 1-5,5 1-3,1-4 5,-4-4-2,1-3-5,2 3 2,0 3-1,-2-3-2,-1-3-2,-2 3 1,2-1-2,-1-2-2,-5 2-2,-4 1-14,0 0-10,-3-2-12,-6 2-8,9 1-12,-5 0-23,-4-1-5,8 3-10,-6-1-12,-1 1-11,-1 4-10,0-7-23,-3 7-12,2-1-34,-3 3-102,0 0-316,0 0 140</inkml:trace>
  <inkml:trace contextRef="#ctx0" brushRef="#br2" timeOffset="164470.7252">15340 14697 18,'0'0'178,"-4"-2"-10,1 0-12,3 2-5,0 0-20,-5-4-14,5 4-12,0 0-12,0 0-2,0 0-5,0 0 7,0 0-10,17 1 4,-7 2-7,0-3-4,3 3-6,5 1-6,1-3-4,0 1-1,0 0-9,3 0-5,1-1-1,-1 3-4,-2-3-7,1 1-1,2 1-3,-4-1 9,1 0-4,-1-1-3,2 1-3,-3-2-1,-5 2-7,-2-2-2,-2 0-3,0 0 1,0 3 0,-4-2-2,3-5-2,-8 4-1,8 3-1,-8-3 0,7 0 1,-7 0-2,0 0 2,0 0 0,9-3 2,-9 3 3,0 0-1,0 0-2,0-4-2,0 4 0,0 0-2,0 0-2,-7-6 6,5 1-6,1 1 1,-1 0-2,-2 0-4,1-1 3,2-1-1,-3 0 0,3-1 6,-3 0 2,1 4 5,-2-1 0,4 1 3,-2-1 3,-2 0 9,5 4-4,-2-6 4,-1 6-1,3 0 1,-4-4 1,4 4-3,-4-3-6,4 3 4,0 0-6,-1-4-5,1 4 1,0 0-2,0 0 7,-5 11 2,2-6 0,-1-1-2,3 1 0,1 3-2,0 1-4,-5 1 5,4 1-1,-2 0-4,2 1 0,1-1-3,-2-1-1,2 1 1,0 1-5,0-1 3,0 1-2,0-2-3,0-2-1,0-1 2,2-2-1,-4-1-5,4 1 2,-4-1 2,4 0-3,-2-4 2,0 5 2,0-3-2,0-2 1,0 0-3,0 0 0,0 6 2,0-6 3,0 0-5,0 0 0,0 0-2,0 0 1,5-14-2,-5 7 2,0-3 0,0 1-9,0-3-2,3 3-6,-3-3-3,-3-4-11,6 3-1,-6-5-5,3 3-5,0-1 0,0 0-2,0 0-4,3 2-7,-1 1 2,-1 2 0,-1 1 3,3 1 4,-2 3 6,-1 0 1,0 0 2,3 1-2,-2 1-5,-1-1-1,0 2-2,0 3-5,0-3-4,0 3-7,0 0-3,0 0 6,0 0 6,7-4 2,-7 4 4,0 0 8,15 5 5,-7-2 3,-2 2 1,3 0 3,1 2 4,-2-1-1,0 2 6,1 0-3,2 1 6,-1 4 1,2-4-1,-3 0 8,2 3-3,-1-4 5,-1 0-1,-2 2-2,1-3 1,0 1 4,-3 0-5,-1-2 4,1-2 3,-1 0 5,0 2 6,-4-2 7,6 0 5,-3-3 8,-2 4 8,-1-5 8,1 4 1,-1-4-5,-2 7-2,-7-4 2,4-1-4,-7 1-2,-1 2 0,3-1-4,-7 1-1,1 1-4,-3-2-2,1-1-3,-2-1-2,1 3-1,2-4-4,-2 1 0,6 0-6,-1-2-12,2 2-14,2-1-7,1 0-14,4-1-27,-1 3-24,6-3-10,-7 0-13,7 0-17,0 0-16,0 0-33,0 0-119,0 0-319,20-5 141</inkml:trace>
  <inkml:trace contextRef="#ctx0" brushRef="#br2" timeOffset="166462.0363">16322 14552 47,'2'-6'200,"3"1"-1,-4 0-15,-1 2-9,5-4-9,-5 3-11,4-2-12,-3 2-2,2 0-10,-2 1-9,-1 3-7,0-5-10,0 5-14,4-3 4,-4 3 10,0 0 5,5 12-10,-5-3 0,0-1 2,0 5-2,-1 0 3,1 2-1,-3 2-3,2 0-14,-3-2-7,3 3-2,-2 2-8,2 0 6,-3-1-16,-2-1-4,1 1-2,3-2-12,1-2-8,-3-2 4,0 2-4,1-5-8,1 2-4,0-6 3,-1 2-7,3-1-8,0-1-13,-5 0-17,5 1-15,0-4-7,0 1-13,0-4-11,-2 9-8,0-7-11,2-2-4,0 3-10,0-3-14,0 0-17,0 0-11,0 0-2,0 0-6,4-15-12,-2 9-4,-2-5-12,0-1-15,-2 1-105,2 1-323,-4-6 144</inkml:trace>
  <inkml:trace contextRef="#ctx0" brushRef="#br2" timeOffset="166800.2189">16247 14497 26,'5'-4'170,"0"1"-6,4-2-4,-1 0-2,2 3-5,2 2-6,2-3-16,2 6-9,2-3 0,5 2 0,-6 3-12,6 2-12,-2-2-5,-1 3-6,4 3-9,-4-2-6,-3 1-7,7 5-4,-6-7-10,-4 6-2,0 1-2,-2-1-5,-2 1 3,0-1-8,-2 1-5,-4-2 1,-3 4 0,-2-3 1,-2 2-7,1 2-3,-2-2-1,-5-1 2,1 1-4,-2 0 0,-4-2 0,-1 0-3,-1-2-2,-1 3-1,1-6-2,-1 0-1,0 2-3,0-2-6,-1 2-6,0-3-8,3-2-11,2-2-1,-5 1-16,7-2-1,-1 0-7,3-2-17,-4-1-16,6-1-6,2 1-6,-2-3-19,3-2-14,-1 1-22,2-1-33,1 2-107,-2-6-311,3 2 138</inkml:trace>
  <inkml:trace contextRef="#ctx0" brushRef="#br2" timeOffset="168019.0795">16933 13626 122,'8'-15'162,"3"1"-15,2-3-7,1 3-15,3-1 5,3 1-16,3-2-1,-6 3-14,-2 3-10,3 1-4,0-1-15,1 3-3,-8 0-9,3 4-5,-1 0-5,-1 3-5,-1 0-8,-2 3-7,-1 2 5,0 1-6,-2 0-3,-1 5-8,-1-1 0,0 6 4,-3 0-4,-1 3 1,-1 1 0,-3 6-1,-1 0 4,0 2 0,2-1 2,-4 3 3,4-3 5,-5 5 1,3-3 4,0 0-1,0 0 6,3 0-6,-1-3 0,1 1 0,0-8-2,2 1-1,0-4 8,4 1-3,-1-4-2,-1-1 0,3-2 4,0-2-1,0 3-1,3-5-5,-3-2 4,8-1 4,-4 2-2,0-5-4,2 0 3,1 0-4,1-3-4,-2 0 3,2-2-3,4 0-8,-2-4 3,3 1-5,-5-2 0,2-1 0,-1 1-1,-3-2-3,-2 4-1,0-1 1,1-1-3,2-2 2,-7 4-2,4-3-1,-4 3-3,-1-1 5,-1 2-5,-3 2 0,2-1-3,1 1 2,-3 0-3,0 4 0,0 1-1,-3-8 2,3 8-2,-5-4-2,5 4 2,-8-1-4,8 1 0,-11 9 0,6-5 1,-6 1-3,4 6 7,-1-1-6,-1 0 2,4 6-2,-1 2 1,-2 1 2,4 5-2,2 1 3,-2 3 6,3-3-10,1 4 0,1 2 3,3-2-2,2 3-4,-2 0 6,6-1 3,-5 1-2,3 1 1,-3 0 0,4 1-5,-4 1 2,0-2-2,0 0 3,2-1 2,0-2-1,-3 0-2,3-2 1,-2 1-1,-1-3 2,-4 2 0,5-2 1,-4-1-2,-1-7 17,0-1-3,0 0-3,-2-2 1,0-1-2,0-3 0,-1-2 1,-1 1 0,-1 1-3,0-5 3,-1 2-5,-2-2-1,-4-1 1,1 2 0,-6-3 3,-2 0-4,-1 0 3,-3-2-5,-5 1-2,-2-3 1,1 0 1,-6 0-1,3-4 1,4 1-1,-4-2-2,4 0 1,1 2-7,6-2-9,-6-1-1,6 2-9,3-3-6,4 0-8,-1 2-18,6 3-13,-1-2-25,2 3-16,3-2-29,1-2-24,0 2-33,1-3-202,-1 4-430,4-4 190</inkml:trace>
  <inkml:trace contextRef="#ctx0" brushRef="#br2" timeOffset="170700.6536">17396 13522 110,'2'-4'193,"-2"-1"3,1 0-14,3 2-13,0-3-8,0 1-5,3 0-9,-1-2-11,-1 1-7,4 2-11,-3-3-11,-2 4-12,3 0-14,-4 0-3,4-1-6,-3 3-8,-4 1-2,0 0-1,9 5-8,-5-2-2,-2 0-2,2 2-2,-3 2-1,-1 2 0,4 1-4,-3 0-2,2-1-3,-1 1-3,-2-3 0,2 1-5,0-1 1,-1-1-5,2-1-5,1 2-1,-2-1 11,4-2 0,1 1-5,0-2-1,0-3 2,5 0 8,4-1-5,3-2-3,8-7-3,1-1-4,-1 1 3,4-5-4,3 2 1,1-1 0,-4-6-5,4 1 9,10-5-12,-12 5 1,-1-2-2,0 3-1,-4 1-4,-3 2 1,0 1-9,-6 4-5,-3 0-3,-5 5-6,-2-1-5,0-1-10,1 6-17,-5-3-14,-1 1-22,-1 2-23,-3 1-31,6-4-25,-6 4-26,3-2-49,-3 2-132,0 0-401,0 0 178</inkml:trace>
  <inkml:trace contextRef="#ctx0" brushRef="#br1" timeOffset="181287.4214">14235 5840 32,'0'0'114,"0"0"-5,0 0-10,0 0 0,0 0-8,0 0 1,0 0-15,0 0 0,0 0 0,0 0-7,0 0 5,0 0-6,0 0 0,2-4 1,-2 4 0,0 0-4,0 0-4,0 0-5,0 0-5,0 0-4,0 0-7,0 0 1,0 0-6,0 0 4,0 0 4,0 0 2,8 11-4,-7-8-6,1 1 1,0 1-6,2 0 8,-2 1-3,2-1-4,-1 2-2,0 2 1,2-3-3,0 2 2,1 1-1,-2 1 2,2-3-7,-2 3-1,2-4-2,-2 7-4,2-4 1,0-1-7,-3-3 4,4 3 0,0-1-5,-3-2 7,1 0-4,0 0 3,1-1 8,1 0 9,3-3-3,2 2 0,-2-6-1,3 3 0,1-2-2,4-2-4,2-4 2,8-1-3,0-2 0,3-1-2,2-4 0,3 0-1,9-10-4,2 2 16,-1 0-3,-1-3-4,1-2 0,1 0 1,-4 3-2,0-2 2,-11 7-1,10-5-2,-10 7 0,-3 1-2,-2-1-2,1 1 1,-2 2-6,-9 7 3,-1 0-4,-7 3 1,1 0-3,-2 2 4,-3-1 0,0 4-3,-1-2 0,2 0 0,-6 3-2,3-5 1,-3 5-1,2-1-1,-2 1-3,2-3-3,-2 3-16,0 0-17,2-3-24,-2 3-32,0 0-39,0 0-43,4-3-45,-4 3-44,0 0-133,0 0-423,0 0 187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6:58:32.637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2900 6283 163,'0'-5'203,"0"0"-10,0 5-12,0-7-6,0 7-4,-1-5-12,-2 3-5,3 2-7,-1-8-4,1 8 0,0-5-4,0 5-4,0-3-9,0 3-2,0 0-7,-3-5-6,3 5-4,0 0-9,0-4 6,0 4-18,0 0-1,0 0-7,-1-7-8,1 7-6,0-3 2,0 3-7,-1-4-3,1 4-5,-3-4-2,3 4-7,-6-4-2,6 4-5,-4-4 4,0 3-5,0-2 3,4 3-4,-7-4-1,4 2-3,-5 0 0,3-1-5,2 2-2,3 1 5,-9-4-8,3 4-3,3-2 11,-5 0-12,8 2-1,-10-1 0,3 0-3,0 1 0,7 0-5,-12 0 10,6 0-15,6 0 6,-14 0-7,7 0 2,-2 2 7,3-2-8,-5 0 6,-1 2-7,2-2 15,-3 2-14,4-2 0,0 3 1,-1-2-2,1 0 3,0 1-2,0-1 6,0 2-2,0-2 2,-1 2-4,5-3-2,-4 2 2,3 0 1,-1-1 12,1 1-17,-1-2-3,1 3 3,-3 1 1,2-1-2,-4-1 2,2 3 0,-1-1 0,4-1 2,-3 2-5,0 0 2,-1-2-2,-1 3 4,6-1-2,-4-2 18,3 0-16,-1-1 2,1 5-11,1-3 2,-3 0 7,3-2-3,0 5-1,-3-2 4,3-2 0,-2 3 2,-2 0-2,1 0-3,3-1 3,-3 2 1,2 1-6,1-3 4,-3 2 0,2-2-1,-3 2-1,4 3 4,-4-1-2,2-1 0,0 1-3,-1 0 4,2 0-3,-1-1 0,2 0 1,-5-2 0,6 3 6,0-2-6,-1 1-3,1-2 6,0-1-4,-1 3 2,3-1-3,-2 0 1,0 0 1,0 0 1,-1 1 1,2-3 0,1 2-2,-3 0-1,2 1 12,1 1-14,-2 1 8,0-3 1,2 2-8,-1-1 6,2-1-3,-2 0 0,3-2 0,-4 3 7,1 0-8,0-1-1,2 0 2,-1-1 2,2 2-6,-1-1 2,1 1 2,0-1-4,0-1 3,0 0 2,0 4 5,0-3-7,0 0 4,0 2-7,0-1 7,-2 1 8,2 2-5,-2-2-6,2-2 5,2 4-4,-2-4 2,0 2-15,2 1 12,-2-2 2,1 0 3,2 0 2,0 1 0,0 3-5,-2-3 1,2 1 0,0 0 1,-1 2 0,2-4 5,-3 3-5,2-1-4,0 0 6,0 1 3,0 0-2,2-1-1,-5-3 4,2 3-1,5-1 0,-6 0-2,3 2-4,-3-4 2,2 0-5,2 0 4,-4 0 1,7 0 9,-7 1 3,3 1-1,-1-4-5,-1 1 3,2 0-6,0-3 2,0 4-7,-3-2 5,4 1 5,-1 0-1,-3-2-6,3 0 4,0 3 7,0-2-18,-1 1 6,1 0-1,-1-1-5,3 1 5,-2 0-8,0-1 14,-2 0-11,1 0 3,1-1-1,1 1 10,0-2 1,0 1-8,-2 0 4,0 1-2,3-2 3,-1 0 4,0-1-3,3 1-2,-3 2 9,1-3-3,1 0-3,-1 1 0,4 0 1,-1-2-3,-2 3 6,4-1-3,-6-1 5,4-1-5,1 0 1,3 1-4,-5 1 2,3-1-2,1 1-9,-2 0 5,4-2 3,-3 1-7,0-1 2,1 0-1,-1 0 3,0-1-3,-1 5 5,-1-5-6,-1 2 3,3-1-6,-3 0 7,0-1 4,3 0-1,-3 0-7,1 0 2,1 0-1,-2-1 4,-3 1-8,4 0 13,0 1-6,-4-2 1,4 1-6,3-1 3,-5-1 0,2 2-1,-3-1 0,1 0 5,0 1-6,0-3 1,-1 3-6,1-1 10,1 1-1,-1 0-1,-1-1-3,2 0 3,0-1 2,-2 2-3,3-1 2,-4-1-2,1 1 3,2-2 0,-1 2 2,-2-3-1,1 2-6,3 1 3,-3-1 0,2 0-1,-3-1 3,1-1-3,-3 4 0,5-3-2,-3 0-1,0 1 6,1 1-10,0-5 8,1 3 0,0 1 1,-1-1-4,-1-2 5,0 1-5,5 0 4,-2 0-3,0 0 1,2-1 0,-2-2 2,-1 2 1,0 1-5,-1-2 4,-1 3 5,-1-1-3,1 1-5,2-2 6,-1-2 1,1 3-3,0-1-1,-4 3 0,3-4 4,-2 2 0,2-1-3,-1 0-1,-1 1 2,0 0 0,1-3 2,-1 2 0,1-4 1,1 5-1,2-2 2,-3-1 3,-1 1-3,4-3 1,-2 1 2,-1 2 0,-1 0 0,0 0 0,1-4 0,-1 5-1,1-1 1,-1-1 2,-2 3-4,1-3-3,1 0 0,-3 2 0,3-2 1,0 2 2,-2 0 2,1-2-10,-1 2 4,2-3-1,-3 0 3,3 3-8,-1-5 7,0 2-3,0 0-1,0 2-3,-1-2 2,0 0 1,0 0-2,-1 2-3,3-1 5,-3-2 2,1 4-2,-2-2 4,0-1 0,2 2-4,0 0-1,-2 0 0,1-2-3,1 4 4,-2-2 0,0-2 1,2-1-6,-1 2 3,-1 2-2,3 0 6,-3-2-1,0 2-3,0 2-1,0-4 0,2 3 0,-2-1-1,0 0 3,0 0-1,0 0-1,0 0-1,1-2-2,-2 2 4,1 0-2,0 0 4,0 1-5,0-1 0,0 5 2,0-8-1,0 4-1,0 0-1,0 4 4,-2-8-2,2 5-5,0-1 6,0 4-2,-3-8 2,3 8 0,-1-7-2,1 3-2,-2-2-4,0 1 13,-1-1-7,1 3 1,0-3 1,4 1 0,-4 1-2,-1-1 0,1 0 2,-1-2-5,1 3 0,1-2 0,0 2 1,-2-1 4,2-1-4,-2 2 2,3 4-1,-1-8 1,0 3 0,-1 1 1,1 0-1,0-1 3,0 0-3,-3 1-1,1 0 0,1-3 6,-1 3-7,1-1 1,0 0 3,0 0 1,0 2-3,0-1 0,1 0-3,-1-2 3,0 2-2,0 0-1,1-1 5,-3-1-3,3 3-3,0 0-1,-3-2 1,1 1 7,3 4-1,-2-6 4,-1 3-8,1 0 1,-2 0 1,3-1-1,1 4 1,-4-6 0,3 4-4,-2-2 4,3 4 0,-5-3-2,2-1-2,1 0 4,-2-1 1,0 1-1,-1 0 2,1-1-2,-1 2-1,-1-2-4,-2-2 4,3 2 1,0 0-6,1 0 8,-4 1-4,2-4 4,-2 4 0,0-2-1,2 0-2,1 1-1,-1 2 4,-1-6-4,0 4 2,-2 3-9,5-3 9,-2-2-3,2 4 1,0-2 1,-3 0-3,-1 0-10,1 3-3,-3-4-14,2 1-22,-2 2-21,-3 0-19,-2 2-28,-3 0-12,-4 2-20,-6 2-26,-3 2-19,2-2-23,0 4-29,-1 0-16,1-2-24,0 2-19,-1-2-216,3 5-567,1-3 251</inkml:trace>
  <inkml:trace contextRef="#ctx0" brushRef="#br0" timeOffset="1253.3545">2600 6422 139,'0'0'190,"-4"-2"-15,4 2-10,0 0-16,0 0-11,0 0-19,0 0-11,0 0-10,0 0-5,0 0-10,-5 8 2,5-8 0,-4 5-7,4 2-4,-1-2 5,-2 4 3,-2 2-3,1 0 5,-1 3-2,-1 1-4,-2 4-3,1-1-3,-3-1-5,1 7-5,-1-5-5,0-1-1,-2 3-2,4-1 2,-5 3-6,5-5 1,-1-2-1,3 3-3,-2-2-3,3-1-4,-3-5-1,2 1-1,1-2-3,1-3-7,-1 0 3,1 4-6,1-7-2,2 1 3,-3-1-7,1-1 1,1-1 0,2-2 7,-1 7-1,1-5 2,0-2 4,0 0 3,-2 5-3,2-5 10,0 0-10,-4 1 0,4-1 0,0 0 5,0 0-5,0 0-8,0 0 1,4-12-7,-2 7 3,1-2-3,2-2-3,-2-2-3,1 1-2,0-2 2,0 0-4,3-4 2,-1 5-1,1-5-10,1 0 3,0 1 2,-2-2-1,3 1 0,0 2 1,0 0 0,0-2-1,0 1-4,0 1 2,1 0 1,-4 3-1,3-3 1,-1 4-2,-4-1-1,7 2 3,-4-1 0,1 1-2,-1-2 2,0 3-6,-1 0 0,2-2 1,-2 1 3,4 1 1,-6-1-2,2 2-3,-2 2 1,2-2-2,1 2 4,-3 2 1,1-4 0,-1 3 2,1 3-3,-4-2-2,3-2 3,-4 3-3,5-1 0,-5 3 2,4-4-2,-4 4 1,4-1-6,-4 1 4,0 0-3,1-3 3,-1 3-2,0 0-2,0 0 0,0 0 5,9 4-3,-9-4-2,4 7 5,-4-4 3,3 2 6,3 0-1,-5 1 4,3 0 13,-4-1-5,5 5-3,-1-1-2,0 3 10,1 0 2,2 3 15,1-1 6,1 3 7,2 6-7,-1-4 0,0 4-5,-1-6 4,2 1-9,0 4 20,-1-5-15,-1 0-3,0-1 6,-1-1-10,3-1-2,-2 0-2,-3-3 2,-2 0 5,5-1-10,-7-2 0,1-1-1,2-1-4,-1 4-3,-3-6 1,3 3 4,-2-1-9,1-3-5,2 1 5,-2 1-1,-3-2 4,0-1-5,5 2-3,-5-4 0,1 5 2,-1-5 2,0 0-1,3 3-1,-3-3-6,0 0-5,1 3-9,-1-3-8,0 0-12,0 0-15,0 0-16,0 0-19,0 0-18,0 0-16,0 0-20,0 0-27,-13-11-26,8 7-17,0-1-22,0 1-30,1-1-11,-1-2-12,-3 2-191,-2 0-507,2-2 225</inkml:trace>
  <inkml:trace contextRef="#ctx0" brushRef="#br0" timeOffset="1657.8581">2463 6638 63,'0'0'205,"0"0"-17,-9 0-13,9 0-15,0 0-13,0 0-14,0 0-16,0 0-7,0 0-3,0 0-5,0 0 1,0 0 1,5 10-5,-5-10-10,13 2 10,-5 1 3,3-2-7,-2 3-1,4-1-7,1-3-3,3 1-5,0 0-7,0-2-4,5 0-8,-1 1-4,1-3-5,5 0-1,-8 2-7,2-3-4,-3 3 0,2 1-4,-2-3 7,-5 1-9,4 2 3,-4-1 0,-2-1-5,-3 1 1,1-1-2,-1 2-11,-3 0-2,4-2 15,-9 2-15,9 0 1,-9 0-4,5 0-3,-5 0 1,5-2-20,-5 2-7,0 0-14,8-1-9,-8 1-14,0 0-15,0 0-18,4-2-23,-4 2-37,0 0-31,0 0-36,0 0-205,0 0-452,6-3 200</inkml:trace>
  <inkml:trace contextRef="#ctx0" brushRef="#br0" timeOffset="4995.3906">4953 4555 75,'0'0'144,"-1"-5"0,1 5-23,0 0-4,-2-4-13,2 4-1,-4-5-18,1 2-3,3 3 7,-2-3-2,2 3-2,-2-4-5,2 4-1,-3-3-6,3 3 3,-4-4-4,4 4 1,0 0-5,-3-3-1,3 3-6,0 0-9,-5-3-4,1 2-6,4 1-6,-6-3-3,6 3-2,-9-2 1,6-1-5,0 0-3,-4 1-3,1 2 0,-2-2-4,3 1 3,5 1 1,-10 0-6,1 0-1,0-1-4,1 1 2,3 1 2,-5-1-1,2 0-7,-1 1 5,2 1-1,-2-2 4,-1 3-3,2-1-3,-1 0 3,0 0 0,1-1 1,-2 3-5,1-1 4,2 0-1,0 1-7,0-3 7,0 3-2,2-1 0,-4-1 1,0 5 6,4-4-4,-4 2-4,1 0 0,2 2 2,-3-1 2,5-3-1,-5 3-1,1 0-3,2 0 3,-3 1-2,1 2 2,2-4 1,-1 3-3,0 1 4,-1-4-6,1 2 18,-1 2 0,2-1-1,-1 1-2,0-3-4,-1 3-3,3-4-3,1 4 5,-2-1-3,0 0 2,2 0-1,-2 0-1,0-1-3,2 3 1,-2-3 0,2 1-3,-1-1 3,0 0-3,0 2-1,1-2 7,1 2-7,-2 0-4,1 0 3,0-1 1,2 2-3,-2 0 2,3-1 1,-2 1 0,-2-2-1,4 3 0,-2-3-1,2 2-3,-3-1 4,4 1 4,0-1-6,-3 2 3,3-1-3,-2-2-1,2 1 2,0-2 5,0 4 3,0-4-1,0 4-4,0-2 1,0 0 0,0-2 2,0 4 0,0-2-2,0 0 0,2 1 0,1-3-1,-3 1 1,0 1-2,0-4 0,0 2-2,1 1 0,-1 1-2,4-1 7,-4 1-3,3-2 0,-1 2-1,2 1-3,0-2 2,-4-1 0,6 3 3,-3-3-4,1-1-1,0 3 1,-2-2 0,5 3-1,0-3 1,-3-1 3,1 0-2,0 4 5,3-3 1,-2 3 1,2-1 0,-2-1-4,1 1 2,-2-1-2,5 1-2,-2-2 1,-1 1 1,2-1-3,0 2 1,0-1-2,-1-1 4,2-1 0,-1 0-3,1 0 5,2 0-3,-3-1-4,5 1 3,-3 0 0,1-1-1,2 3-3,-1-4 2,-3 1 1,1 0-1,0 2 0,0-4-3,2-1 2,-3 2 1,3-1 3,-5 1-4,2-1-1,2-1 4,3 1-2,-2-2 1,-3 1-4,0 0 2,1-1-2,-2 1 0,4 0 2,-5 0 3,3-2-4,-1 1 0,3 0 1,-1 0 1,-2-2-3,4 1 1,-4-1 6,4 0-5,-4 1 3,2 0 0,-1-2 1,1 0 6,-2 2-2,3-3-7,-5 3 3,3-3-1,2 1 2,-3 0 2,3 0 2,-2 1-2,0-3 1,-1 1 0,1 0-2,-1 1 7,1-2-3,0 1 1,-3-2-4,3 3 2,-3 0-3,-1 1 3,3-3-2,-1 1 4,1-1-3,0 1 2,-1-2-6,-2 3 2,3-3-1,-4 2-1,2-1 3,1 0-3,1-1 3,-3 0-1,0-1 0,2 0-2,1 0 4,0 1 11,-6-1-18,5 0 3,1-3-3,-2 3 6,1 0 0,0-1 8,-3-1-9,1 5 4,0-6-3,-3 2 13,0 2-17,4-2 8,-2-1-1,1 1 8,-1 0 0,0-1 1,2 1 4,-3 0-4,1-3-5,1 1-1,-1 0 8,2 1 10,-4-2 5,1 0-4,-4 3 3,3-3-3,-4 3 3,6-2-8,-6 1-2,4-2-2,-1 3-9,-2-5 5,0 6-2,2-5 3,-2 5 0,-1-2-5,0 0 4,0 2-18,0-1 10,0-2 4,0 1-3,0-3-3,0 4-12,0 0 8,-1-2 1,-1 3 1,1-3 2,0 3-8,0-3 8,-2 4-2,3-3 1,-1 2-1,-2 0 15,3 0-7,-3-2-2,0 1 2,2 1 0,-2-2-3,2 1 1,-3 0 4,3-1-17,-3-1 4,-1 4 13,2-3-17,2 3 8,-4-5-7,1 8 6,4-5 3,-4 0-4,0 2-4,0-1 1,2 0-3,-2 1-4,-3-2 5,4 2-2,-1 0 6,2 0-2,-4 0 2,1 1-7,0-1 4,0 0 12,1 1-15,0-1-1,1-1-3,-3 1 7,4 1-2,-3 0-3,2-1 4,-3 0-4,2 2 2,0 0-3,2-2-3,-4 0 4,3 2 0,-3-1 2,0 0 0,1-1 0,0 3-1,0-2 9,-3-1-12,2 1 3,-2-1-1,-1 1 0,5 0 0,-2 2 1,0-5 1,-1 4-4,1 2 1,-2-3-7,-2 0-11,-2 0-6,6 0 26,-3 2-13,0-2 18,4 0 0,-3 0-4,-4 0 1,5 4 2,-3-5-3,1 1 0,1 0 2,2 0 0,-3-1-20,-1 1 20,1-1 4,0 2-8,-1-1 2,1 1-12,5 0 15,-4 0-3,3 1 0,-1-3 4,-2-1-4,-1 1 2,0 2-11,4-2 24,-3-2-32,2 1-12,-2 1-9,-2-2-6,1 3-11,0-1-11,-5 0-26,1 0-14,-1 2-10,-1-3-37,-4 5-23,1-1-31,-1 2-16,1 3-38,-1-1-18,1 3-228,-12 2-546,11 1 242</inkml:trace>
  <inkml:trace contextRef="#ctx0" brushRef="#br0" timeOffset="6669.8189">4795 4842 48,'0'0'190,"0"0"-8,0 0-11,-1-3-4,1 3-15,0 0-4,0 0-11,0 0-15,0 0-9,0 0-9,0 0-11,0 0 1,0 0-16,0 0-8,0 0-4,0 0-7,0 0 0,0 0-1,0 0-3,1 14 0,-1-10-3,3 3 3,-3 2 9,2 2-1,-2-1-2,0 0 1,0 2 1,-2 4 4,2-1 0,-3-3-7,3 5-1,0-2-2,3-3-7,-3 3 1,2-1-5,-2-2 1,-2 1-6,4-1-1,-4-1 4,-1 0-5,3-3-1,3 2-7,-6-5-3,3 2-5,0-3 1,-1 0 0,2 3-4,2-2-1,-3-5-5,0 5 6,2-1-4,-2-2-4,0-2 3,0 0 0,0 5-3,0-5 5,0 0 6,0 0 4,0 0 10,0 0 2,0 0 5,0 0 2,0 0-14,0 0-2,0 0-1,0 0-8,-9-11-2,7 7-2,0 0-3,2 0 0,-1-4-3,1 3 4,-2-3 1,0 2-1,-2-4-7,3 5 0,-1-5 0,0-1 0,1 1-1,1-2 3,-1-1-13,1 1 4,1-5 0,-1 7 6,3-6-7,-1-1 0,-2 2 0,2-1 2,3 2-2,0-3 3,-1 1-5,3 1-3,-2 0 2,-1 0 5,5 0-4,-5 6-1,3-4 1,0 1-7,-2 2 1,3-1 6,-2 1 1,2 0-1,-4 1-4,2-1 7,-1 2-3,2 1-1,0-2 0,-3 4 5,4 0-5,-1-2-3,0 0-1,-1 2 3,0-3 3,1 5-2,-2-1 4,3-1-6,-3 3 2,0 0-5,1-1 1,0 3-5,-1-1 9,2 1-1,-1 0-1,2 0-1,0 3-4,-2-2 6,-1 1-1,1 0 3,0 2-3,0-1-4,3-1 4,-4 1-1,3 0 1,-3 3-1,4 0 8,0 3-13,-4-4-3,3 1 2,-3 1 1,0 0 2,0 1-2,-1-2 3,0 0 2,-2 0 3,0 2 1,-2-1-4,5-2 3,-5 3-1,0-2 0,0 4-2,-1-4 12,-3 5-11,1-2 4,1-1 1,-5 2 0,2-2 3,-4 2 0,0-2-3,0 0 5,-1 1 1,-4 1-4,1-2-1,-1 3 7,1-1-8,-1-5 3,4 2-4,-3 0-3,-2-1 6,0-1 1,3 2-5,2-3 5,-2 1-3,2 0-1,-1-1 1,-1-1-3,1-1 0,-1 3-1,2-1 2,2-1 0,-2 0 2,5-3-3,-1 1 6,-1 0-1,3 1-2,-1 0-2,-1-1 2,6-1 0,-5 2 1,5-2-4,-5 0 2,5 0 5,0 0-4,-5 3-2,5-3 4,0 0 0,0 0-1,0 0-2,0 0 1,0 0 1,0 0-4,0 0 5,0 0-5,0 0 5,0 0-8,0 0 3,0 0 2,0 0-4,15-12 2,-9 12-2,3-6 11,1 2-10,0-2 5,3 5-6,8-5-4,-6 0 3,6 3 6,-5-3-4,2 0 1,2 4 1,-4-2 1,3 0-2,-5 2 3,3-3 1,-2 5-2,-4-2-2,1-1 2,2 3 1,-5-1 1,3 1 1,-6 0-6,3 0 0,-1 1-3,-3-1 3,2 0-4,0 3 4,-4-1-1,3 0-1,-2 1 1,-1 0-1,1 1 6,0-1 1,-2 3-7,4-2 3,-5 0 11,0 4-12,2-1 3,-3-2-2,2 2 2,0-2-4,-1 4 3,-1-2 2,0 1-3,-3 1 1,-1 1 1,2-3 1,1 3 3,-5-2-3,3 2 1,-2-1 1,0-1 3,-2 1-3,1-1 0,-2 0 0,2 2 2,-2-3 1,-4 1-3,5-1 1,-2 2 4,0-3-1,0-2-2,0 2 5,4-1-1,-9-1 3,6 1 3,-3-1-1,1 0 3,-1-2-5,-5 0 14,-2 0-8,0-2-3,1 0-2,-1 0 4,2-4-2,3 3-4,-5-3 2,3 3 1,3 0-4,-2 0 1,4-6 2,1 6-3,-6-3 6,5 2-6,3 0-2,-3 1-15,1-4-2,1 3 4,2 0-15,0-1-11,0 1-20,1-1-19,-1 3-28,1-5-30,-1 3-43,6 2-49,-7-2-47,3 2-231,4 0-540,-5-5 238</inkml:trace>
  <inkml:trace contextRef="#ctx0" brushRef="#br0" timeOffset="10897.3055">4975 7848 96,'0'0'148,"0"0"-5,0 0-24,0 0-5,0 0-11,2-8-7,-2 8-6,0 0-4,0 0-6,0 0-4,0-1 1,0 1-7,0 0-1,3-4-3,-3 4 0,0 0-2,2-4 1,-2 4-6,0 0-1,1-4-1,-1 4 1,0 0 2,1-3 2,-1 3-2,0 0 3,0 0-5,0-5-3,0 5 1,0 0 3,0 0-2,1-4-3,-1 4-2,0 0 1,0 0-1,0 0-7,0-5 0,0 5 0,0 0-7,0 0-1,0 0-2,-1-6-4,1 6-4,0 0 1,0 0-1,1-3-3,-1 3 1,0 0-4,-1-5-3,1 5 0,0 0 0,0 0 7,0 0-7,0-4 6,0 4-2,0 0 2,1-4 1,-1 4-1,0 0 4,0 0-2,0 0-1,3-3 1,-3 3 0,0 0-4,0 0-1,0 0 2,0 0 1,0 0 0,0-4-3,0 4-1,0 0 1,0 0 0,0 0 0,0 0 8,0 0-9,0 0 3,0 0-3,0 0 2,0 0 0,0 0 1,0 0 2,0 0-8,0-6-1,0 6 0,0 0-3,0 0 4,0-2 3,0 2-9,0 0 1,0 0 2,0 0-3,-1-6 4,1 6-8,0 0 4,0 0 0,0 0-4,0 0 6,-3-6-3,3 6-1,0 0 0,-2-3-2,2 3 5,0 0 1,-2-4-5,2 4 3,-3-4-2,3 4-2,-2-4 10,2 4-4,-2-2-5,2 2 0,-3-4 3,3 4-1,-2-3 3,2 3 2,-2-5 1,2 5 3,-1-4-8,1 4 1,-5-3 8,5 3-7,-4-2-3,4 2 2,-6-3-2,2 1-5,4 2 4,-5-3-3,0 0-1,2 1-1,3 2-2,-9-2 1,3 1 3,6 1-3,-7-4 7,1 4-10,6 0 1,-9-1-4,3 1 5,1-4-3,5 4-3,-12 0 3,6-2 10,6 2-7,-13-1 2,8 1-4,-3-1 2,8 1-4,-12 0-1,12 0 1,-11 0-1,6 1 0,-1-2 1,6 1 6,-12-1-6,12 1 3,-8 0 1,3 1-3,5-1 3,-10 1-1,3-1 6,1 3-13,-1-1 2,0 0 6,-1-1-2,1-1 0,-1 3-2,1-1 2,0-2 5,-3 3-10,5-2 8,-3 2-10,2 0 11,-3-3 2,0 2-3,1 0-3,3 0 3,-5 1-3,0-2-2,3 3 1,2-4-1,-5 3 4,6-1-1,-4-2-5,2 3 1,-4-1 6,2 2 3,2-1-8,-6 1 0,6-1 3,-2-1-5,-2 3-1,4-2 8,-1-1-6,0 3 2,0 0-2,-3-1-1,2 0 4,-2 0-3,5 1 4,-1 0-2,-2-2 1,2 1 0,2 0-2,-4 2 4,2-1 3,-2 0-7,4-1-20,-6 4 6,6-6 3,-3 4 2,1 0 5,1-1-6,0 0 5,-1 2-3,-2-2 3,4 2 1,-2-3-5,2 2 9,0 1 0,0 0-6,-2-2-3,2 1 8,-1 0-2,2 0 4,0 0 3,-1 1-8,1 0 3,-4 0-3,3 1 9,0 0-5,-1-1 0,2 0 2,-4 3 7,4 0-7,-4-4-5,3 2 7,0 0-5,0 1 4,0-2 2,0 0 2,0 3-2,-2-2-5,3 1-2,-4-3 1,4 3 6,1-1 3,-3 1-5,3-2-2,-2 0-3,2 0 7,-2 2-2,3 2 0,-2-4 1,2 3 1,-3-1-4,4 0 3,-4 0-4,4 0 6,-1 0 0,-3 1-7,4-2 8,0 3-1,0-2-3,-1 0-4,-2-1-1,6 1 7,-2-1-3,-1-3-2,0 4 2,5 0 1,-2 1 0,-2-1 2,4 1 2,-2 0 7,-2 1-4,3 0 1,2-2-3,-2 3-1,0-5 4,0 3-3,1 0-4,-1 0 0,2-1 0,-4 1 2,1 0-1,2-1 5,-1 0-4,0-1-7,1 1 3,-3-1 2,5 1 4,-1-1-1,-2 1 3,3-1-4,-2 2-4,1-1 8,-2-4-1,1 3-2,1 1 1,1-2-1,-1 2 4,0-1-1,0 0-5,-1 0-5,3 0 7,-2 1 1,0-1-4,3 0 15,-5 2-9,5-3 7,0 2-2,-4-4-9,3 2 4,-6 0-5,6-1 5,2 1 0,-6-2-2,4 2 7,-1 0-6,1-2 10,0 1-12,-1 1 10,2-2-5,0-1-4,-2 3 2,2-2 4,1 0-4,-3 0 1,4 0-9,-4-1 11,2 3 10,0-2-12,-1 0 2,5-1 6,-2 4-10,-2-4 10,-1 0 0,-1-2-4,5 5-10,-2-4 8,-1 1-4,-1-3 1,0 3 1,2-2-7,-4 0 12,3-1-3,1 0 1,-2 1-3,2-1 4,-1 2 3,0-2-5,0 0-4,1 0 2,2-1 7,-3 0-14,-2-1 10,6 2-2,-4-2-2,0 1 0,-2 0-3,1-1-5,0 1 7,2 0-2,2-1 3,-1 1-2,1-2 7,-1 2-14,1-1 11,-1 0-5,-1 1 1,3-2-3,-1 1 0,-2 0 2,1 0 2,-3 1-5,2-3 4,-1 3-2,0-2-3,1 0 5,-2 1-3,2 1 4,-1-3-9,-4 2 2,3-2 8,1 1-5,-4 1-2,3-3 2,-2 2 2,3-2-5,-2 3 3,3-2 1,-4 0 0,3-2-1,-3 3-1,1-2 2,-1 1 2,4-2 0,-3-2-1,2 3-2,0-4 2,0 3 0,-3 1 6,0-1-4,2-2 3,-2 0 0,-1 4-3,1-2 6,0-2-3,-1 4 3,-1-4-6,2 2 4,-1 0 1,2-2-1,-4 2 1,3-2-4,-1-3 3,0 3-3,3 0 0,-3-3-4,0 3 0,0-3 0,4 1 0,-4 1 0,2-2-3,-2 1 2,0-1 3,0 0-2,0 1 8,-1 2-4,-2-1-4,1 1 5,1-1-4,-3-3-2,0 3 0,2-2 2,-2-1-5,0 1 6,-1 0-5,0-2 2,2 5 1,-2-5-6,0 2 5,0 0-1,2-1 0,-2 1-2,-2 0 1,4 0-2,-2-1-2,0 2 6,0 2-2,1 0 1,-2-3-2,1 1 6,0 3-3,-2 0-11,2-1 11,-2 0-4,1-1 4,1 3-1,-1-3-1,0 3-5,-1-3 5,0 1-1,2 1 0,-3-1 0,3 1 0,-1 0 2,-2-2-7,2 2 4,0-1-1,-3-1 2,4 3 4,-1-2 0,-2 0-4,3 2 0,-1-1-5,-2-1 7,1 2-1,1-1 4,1 1-1,-3 0 4,2 0-8,-1 0 6,1 0 1,-1-2-1,-1 3-1,2 0 2,-2-2-5,0 3 3,1-2-2,1 1 1,-3 1 1,0-4 5,2 3-4,-1 0 4,2-2-8,-2 2 4,2 0-3,-3 0 2,4 0-2,-5-2-2,5 3-2,0-2 3,-4 0-2,4 0 3,-5 1-2,5-2 1,-4 2 0,4 0 0,-1 0 2,-3 0-2,4-2 0,-4 0 3,4 4-2,-1-5 2,-2 2 1,2 1 0,-2-3-1,2 4 7,-3 0-7,3-2 1,-4 0-2,5 1 0,-2 1 5,0-1-5,2 4 0,-5-7 2,5 3-3,-2 1 3,-1-1-1,2-1-2,-3 1 1,4 0-5,-3 2 7,1-4-1,-4 2 4,4-1-6,-2 0 0,2 1-5,-1-1 2,-2 0 2,1-2 0,0 3 1,-2-2-5,2-1 2,-2 3 1,2 0-3,-3-4 5,-2 2 0,1 2-5,-1-5 1,-4 1-2,3 1-7,-2-1 0,-3 1-7,1-1-4,-5 0-16,4-1-11,-4 0-4,-5-3-17,7 4-17,-3 1-17,1 0-18,0-1-27,-3 4-24,-5-1-27,9 0-30,-1 2-21,0 2-23,2-2-41,1 3-21,-1-1-188,-1 1-564,5 0 250</inkml:trace>
  <inkml:trace contextRef="#ctx0" brushRef="#br0" timeOffset="11835.1926">4909 8098 131,'0'-3'175,"0"3"-8,0-5-5,0 5-11,0-5-1,0 5-14,0-4-3,2 1-8,-2 3-9,2-4-3,-2 0-2,0 4-6,-2-7 1,0 5-8,2 2-6,-1-8-3,-2 4-3,3 1-3,-1-2 1,-2 3-2,3 2-3,-5-7-5,1 3-14,2 1-4,-2 0-2,-1 1-12,1 0-1,-4-1-3,3 2-4,1-1-4,4 2 2,-11-2-4,11 2-3,-10 0-1,3-2-3,7 2-1,-14 3-3,9 0-1,-3-2 5,1 4-8,-2-2-2,2 1-4,2-2 3,-1 4 3,-4-1-2,3 0-3,2-1 3,0 3 0,0-2-2,-4 1 3,4 0-4,-2 2 2,1-1-4,1 0 2,0-1-2,0 3 2,1-1-2,0 0 2,0 1-1,-2 0-3,6-2 3,-4 5 1,2-3-1,-1 0-2,1 0 0,0 0-1,2-1-2,0 0 4,0 0 2,0-2 1,2 5-1,0-3 3,2 2 0,1-1 0,-1 0-1,-3-2-2,4 2 2,-1 0-1,-2 1 0,1-1 2,2 0-3,0-3 1,-1 3-1,1-2 6,2 3-1,-5-6-2,5 5 6,-1-2-6,0-1 2,1 0 1,0-2 0,3 3 5,0-1-4,0-1 5,1-1 2,-2 1-2,1-4-3,3 1 3,0 0 2,6 1 7,-6-2-2,0-1 1,5 2 2,-6-5 0,2 2-2,2-3-2,-4 2 1,1 1 10,5-8 1,-2 4 5,0-3-3,-2 1-14,0 4 7,-2-2-5,-2 0 2,-1 1-2,0-1-4,-4 1-11,0 0 12,0 3-7,-1-2-4,1 3-2,-5 0 2,7-3 0,-7 3-6,3-2-18,-3 2-3,3-5-15,-3 5-14,0 0-10,5-2-15,-5 2-16,0 0-23,0 0-30,0 0-39,0 0-45,4-2-50,-4 2-282,0 0-597,0 0 264</inkml:trace>
  <inkml:trace contextRef="#ctx0" brushRef="#br0" timeOffset="13498.289">7826 4674 57,'0'0'156,"0"0"-5,0 0 1,0 0-4,0 0-1,0 0 0,0-3-5,0 3-5,0 0-3,0-4-6,0 4-2,0 0-7,0 0-8,0 0-5,0 0-9,0 0 0,0 0-8,0 0-6,0 0-5,0 0-3,0 0-10,0 0-3,0 0-4,0 0-8,0 0 5,0 0 3,-5 14 8,5-9 1,0 0 0,-1 4-4,-1-2 10,1 4-4,1 0-5,-2 0-1,2 1 1,-2 4 0,2 0-7,-4 2 0,4 1-2,0-2-3,0 1 3,-1-1 4,0 0-7,2 0-2,-1-1 0,1 1-9,-1-2 3,2-2-6,0-2 13,0 2-22,0-2 5,-2-1-10,1-3 3,1 2-5,-1-3-2,-1 1-3,0 0 1,3-3-3,-1 2 2,-2-1 0,1-1 4,-1-1-10,0-3-5,0 7-4,0-7-8,3 2-14,-3-2-5,0 0-15,0 5-6,0-5-12,0 0-11,0 0-17,0 0-25,0 0-36,0 0-34,0 0-39,4-11-36,-4 6-41,-4 0-182,1-2-516,2-1 228</inkml:trace>
  <inkml:trace contextRef="#ctx0" brushRef="#br0" timeOffset="14265.4716">7660 4688 120,'0'0'133,"5"-5"-11,-5 5-3,1-3-3,-1 3-1,3-5-1,-3 5-6,5-4-4,-1 4-7,1-3-4,-1 1-8,1-1-3,0 1 1,3 0-8,-3 0-5,8 2 0,-7-3-10,4 0 2,0 2-1,3-4-5,0 5-3,-3 0 3,3 0-7,6 0-4,-6 0-6,6 0-1,-1 0-5,0 0 0,0 0-7,0 0-1,1 0 1,1 2-4,-3 0-3,1 0-1,-2 1-1,2 2-3,1-1 0,-2 0 0,0 0 1,-3-1-1,-3 3-1,2 0-2,-1-3 1,0 5 2,-4-2-3,4 1 1,-4 0-1,0 0 0,-3 1-2,2-1 4,-1 0-7,-2 0 4,0-1-3,-2 1 6,2 0-1,-1-2 0,-2 3 1,0-2 2,0 3 1,2-1-1,-3-1-1,1 1 2,-2 1-7,0-3 5,-1 3 18,0-2-2,-2 1-2,3 0-1,-4 1 0,1-4-2,0 4-5,-4-2 1,5 0-2,0-2-3,-4 3-2,2-4 0,1 3-4,-3-2 1,6 0-2,-7 0 1,3 2-1,-3-2 0,-2 3 2,2-4 1,-2 4-2,0 1-2,-3-5 0,4 4 0,-5-4 1,-1 2 2,-3 2-4,0-2 2,3-1 3,-3 0-6,-1-2 5,2 2-3,0 1-4,5-3 3,-1 2-2,-1-3-2,-4 1 1,6-1 2,0-1-1,1 1-1,-1 0 2,1 0-2,-2-2-3,3 1 1,-1 1 1,1 0-10,2-2-4,0 0-7,-5 3-5,6-3-9,-6 0-12,7 1-4,-3-1-7,9 0-8,-12 0-5,7 1-11,5-1-13,-10-1-25,10 1-25,-8-1-13,8 1-17,-5-4-20,4 1-142,1 3-362,-4-5 161</inkml:trace>
  <inkml:trace contextRef="#ctx0" brushRef="#br0" timeOffset="16276.7682">8228 4517 129,'-2'-4'143,"0"-2"-4,0 3 1,-2 0-7,1-1-15,-1-1-11,0 0 6,0 1 0,0-1-7,1 1-11,-1-2-11,0 4-4,-2-3 0,1 0-5,0 1-4,-1-2-14,1 1-4,0 0-6,1 1-2,-1-1 0,-3 0 4,-2 0-5,2 1-1,-1-1-5,-1 2 2,0 0-7,-3 1-1,3-1 1,-3 0-4,-2 2 0,2-1-2,-5 2 2,3-2-4,0 2 0,2-1 4,-5 1-1,5 0-2,-2 1 1,3-1-4,-2 0 2,0 0 0,1 2-4,-2-2 2,2 1-5,-1-1 5,-1 1 0,3 0 0,-1 2 2,2-2 2,-3 1-2,2 1 0,2-1 1,-3 1-5,1 2-1,-2-1-2,2-1 1,2 0-4,1-1-1,-4 3-1,3 0-3,1 1 2,-3-1 1,1 1 1,1 0-4,1-1 0,3 2-1,-3-2-1,-1 0 7,5-1 4,-5 1-3,4 3 1,-1-3-3,0 2-1,2 1 2,0-4-6,-1 4 0,0-1-2,3-1 4,-3-1-4,2 1-1,1 2 2,-1-2-3,0 2 1,3-1 2,-3 0 0,0 0-4,1 3 2,1-5-1,-1 3 1,1 1-4,-1-4 3,3 0-3,-1 2 1,-2-2 1,2 0-1,1 3-2,-1-3 2,-2 1 1,3 1-2,0 0 0,0-2 4,-1 2-5,-2-2 0,2 1-1,1 0 3,0-1 1,-3 2 3,3 0-1,-1 2 0,1-2-2,-1-1 1,2 2 0,-2-1 0,-2 0-4,3 1 5,-5 1 0,5-1-5,0 3 4,0-3 3,0 2-6,-3-3 0,1 4-1,1-6 2,-2 5 0,3-3-1,0 1 1,0 1 1,-2-1-2,2-3-1,0 2 3,-2 0-4,4 0 0,-4 0 5,2 3-2,-1-5-3,1 3 0,0-2 5,3 2-4,-3-2 2,0 2-3,0 0 2,0-4-1,0 6-3,5-5 3,-4 5 2,-1-1 9,5-4-12,-5 2 2,0 0 1,4-1 3,-3 1-3,-1 1 0,4-2 6,-3 1-2,2 2 8,2-1-1,-2-3-2,-1 3 0,2 0 0,1-3 1,0 1-2,-2-1-1,2 0-1,-1 4 0,-4-4-2,9-1 2,-3 4 0,0-3-3,1 0 1,1 4 3,-1-5-2,-2 4 5,2-2-4,-1 1 0,2-2-1,1 2-1,-4-2 2,3 0 4,-1 2-3,3-2-2,-1 4 5,-1-4-3,2 0 0,-1 2 2,0-3-5,2 1 6,-4 0-3,2-2 0,0 0-3,0 1 2,-3 3 3,1-5-4,-1 2-2,2 0 0,-2 1 10,2-2 4,-3 1-6,0-1 1,3 2-1,-3-2 0,2 2 0,0 1-1,-2-3-1,2 0-1,0-1 8,-2 1-12,0-1 2,0 2 3,2-1-5,-2-1 7,4 1-6,-3-1 4,4 0-8,-5-2 7,3 3 7,-1-1 2,-1-1-21,3 0 3,0-1 0,-8 1 4,8 2-2,-3-3-2,2 1 8,-3 0 9,2 2-4,-2-3-19,4 1 1,-4-1 4,-5 0 2,10 0 3,0 3-4,-4-3-1,1 0 3,1 1 8,-3-1-5,5 0-6,-1 0 8,-1 0-2,2-1 1,0 1-2,0 0-2,0 0-2,-2 0 5,2-3-3,3 3 1,-4 0-3,0 0 0,1-1-1,-2 0 4,-3 1-2,3-2 4,-2 2 1,4-2 1,1 1 0,-5-2-4,5-1-3,-4 1 7,-1 3-8,1-2-2,1-2 10,-1 1-4,2 0 4,-1-1-1,1 1-3,1-1 1,1 1-3,-5 0 0,2-2-3,1 0 0,-4 0 6,4 1 1,-1 2 0,1-5-2,-3-1-7,3 3 2,0 2-3,0-4 0,0 3 5,-1-2-2,-4-1 5,2 3-1,-1-1-9,3-5 11,-3 5 1,0 0-10,1-2 1,-1 2 10,4-3-8,-5 4-2,3-1 3,-4 1 3,3-3-7,-1 2 6,-3 0 6,4 2-20,0-4 17,-3 3 3,0-2-3,1 0-4,-1 0-2,-1-1 4,2 4 2,-2-4-5,1-1 12,2 4-5,-4-4-13,3 2 13,0 0 3,-4-1 2,1 0-6,3 2-1,-4-4 4,2 2-1,0-1-5,-2 2 6,0 0-6,1-4-3,3 3-3,-3 0 5,-1-3-2,0 1-1,0-1-9,0 4 9,1-3 1,-1 2 6,0-5-7,0 7-4,0-4 14,0 2-2,0-1-1,3 2 13,-3-5-19,0 5 4,0-2 0,0-1 1,-3 1 2,3-2-10,-1 5 4,1-5 4,0 4 2,0 0 0,0-1 1,0-2-4,0 2 3,-1 1-7,-3-3 2,4 4 4,-1-2 14,1 0-14,-2-1-4,2 2-5,-2-1 10,2 1-9,-4-1 8,3 2 1,1 0-2,-3-4-2,2 3 12,-1 2-12,0-1 2,0 2-5,0 0-1,0-3 4,1 3 0,-4-2-15,3 2 14,-1-3 1,1 3-3,1-2 8,-2 1 2,2-1-16,-3 2 4,2-2 3,-1-3 1,0 4 1,1 4-18,-2-5 22,-1 2-4,4-1 0,1 4-1,-1-5-1,1 5 2,-4-4-3,0 1 1,3-2 4,-1 3-5,-2-4-2,1 2-2,3 4 3,-5-5 13,3 3-9,-1-1-4,3 3 3,-3-7 2,0 3 0,1 1-4,0-1-1,-1 1 1,0-3 1,-1 3-2,2 0 0,-2 0 1,4-2 6,-4 1-8,2 0 0,-1 0-1,-2-1 0,2 0-7,-2 1 12,1 1 3,-2-2-4,2-2 0,-1 4-2,0-2-2,-3-4 1,-3 4-1,4-2 3,-2-1 0,2 2-1,-3-2-6,0 3-13,1-2-4,-1 3-25,-1-1-16,-6-3-3,2 2-28,0 3-10,-3-1-10,-1-2-25,-2 1-17,2 1-30,-4 2-35,5-3-46,-2 2-35,-2 1-213,3 1-557,2 1 248</inkml:trace>
  <inkml:trace contextRef="#ctx0" brushRef="#br0" timeOffset="17630.2118">7622 7827 115,'0'0'131,"0"0"-5,0 0-6,0 0-4,-8 2-1,8-2-8,0 0 0,0 0 3,0 0 3,0 0-2,0 0-1,0 0 3,19 4 4,-14-4-6,3 0-5,6 2-5,-4-2-3,4 0-4,-1-2-6,5 0-6,-1 0-3,2 0-20,-1 2-2,1-3-4,2 1-5,0 1-6,7-5-2,-6 4-6,-2 0-5,1 1 3,-1-2-6,1 2-1,-2-1-4,0 0-2,-8 1-2,3-1-2,-3 2-4,-6 0 0,4 0 1,-3 0-4,-6 0-4,10 0-3,-10 0-5,8 0 0,-8 0-3,8-2-4,-8 2-3,0 0-4,0 0-4,0 0-4,6 0-9,-6 0-12,0 0-13,0 0-9,0 0-9,-19 6-12,9-3-27,-1-2-18,-1 3-22,-2-1-8,-4 0-148,-5 1-339,4-1 151</inkml:trace>
  <inkml:trace contextRef="#ctx0" brushRef="#br0" timeOffset="18364.3055">7592 7856 118,'0'0'135,"0"0"3,-5 1 2,5-1-4,0 0-2,0 0-7,0 0-4,0 0-3,0 0-5,-7 0-5,7 0-6,0 0-4,0 0-5,0 0-5,0 0-6,0 0-7,0 0-2,0 0 0,0 0-4,0 0-3,-2 3 4,2-3-3,0 0 7,0 0-1,2 8 7,-2-6 0,0 3-13,3-1 5,0 4 8,-3-1-7,3-1-5,-3 5-4,4-1 3,-2 2-2,-1 0-3,2-1-2,-2 5-3,4-2 12,0 2-20,-5 2 5,4-6-8,-3 2-6,3 1-3,-1-1 2,0-1-1,5 1-1,-8-1 1,4 0-4,-3-1-1,3-1-4,-3 3-3,2-1 2,-2-1-9,2-1 10,-3 1-9,3 3 4,0-3-4,-3-1-7,1 1 0,2-1-3,-3 0 6,0-2-7,0 3 0,4-3 5,-4-1-3,0-2-7,0 0 7,1 0-2,-1 0-1,0 0-6,0-1 1,0 0-4,0-3 3,0 3-4,0-1 8,0-4-11,1 4 8,-1-4-11,3 3 7,-3-1-1,0-2 3,0 0-5,0 0 8,0 5 1,0-5-4,0 0-1,0 0 3,0 0-4,0 0 1,0 0-2,4 4-1,-4-4 4,0 0-1,4 1 1,-4-1 4,7 2-8,-7-2-3,8 0 6,-3 0 6,-5 0 4,12-2 9,-5 2-16,0 0 6,4-1-11,-2-1 11,3 0-2,0 0-4,6-1 4,0-2 0,-1 2-5,1-1 3,0 2-1,3-2-4,-3 3 3,0-2-7,1 0 8,-2 2-1,-4-2-2,-1 0 10,1 1-13,-1 0 4,-2 2-6,1-1 0,-3 0 6,-2 0-9,0-1 5,1 1-6,0 0 5,0 1-1,-3-1-7,-4 1 3,6-2-7,-6 2 2,8-2-1,-8 2-6,5-3-5,-5 3-9,0 0-4,0 0-7,0 0-11,0 0-7,0 0-4,0 0-8,4 0-12,-4 0-7,0 0-8,0 0-16,0 0-21,0 0-22,0 0-18,0 0-25,0 0-14,0 0-22,0 0-190,0 0-464,-14-7 206</inkml:trace>
  <inkml:trace contextRef="#ctx0" brushRef="#br0" timeOffset="18855.4058">7726 8149 49,'0'0'177,"0"0"-2,-3 2-12,3-2-8,0 0-2,0 0-12,0 0-6,0 0-3,0 0-7,0 0-5,0 0-12,0 0 2,0 0-2,0 0-6,0 0-3,0 0-7,0 0-6,0 0-3,0 0-3,0 0-1,0 0-6,12-7-3,-4 4 8,2 3-17,1-1 0,4-3-4,-3 4-3,8-4-1,-4 2 0,4 1-12,0-2 4,-1 2-9,-1-2-3,-1 3-4,3-3 1,-5 3-6,-2-1 1,-1 0-4,-1-2 7,-1 3-16,-3 0 2,2 0 1,-3-1-2,1 1-5,-7 0 7,9-1-18,-6 0-8,-3 1-3,0 0-9,9-1-7,-9 1-5,0 0-13,0 0-12,0 0-11,0 0-15,0 0-12,0 0-20,0 0-24,9 1-28,-9-1-26,0 0-190,0 0-419,0 0 186</inkml:trace>
  <inkml:trace contextRef="#ctx0" brushRef="#br0" timeOffset="21035.7493">8281 7786 10,'0'-5'163,"0"5"-13,0-7-6,-2 2-15,4 2-5,-4-2 1,4 2-8,-2-2-6,0 1-13,0-1-1,0-2 3,0 2 5,0 1-9,0-1-3,0 0 0,-2-1-3,0 2-4,2-1-4,-4 0-11,3 1-6,-3 0-7,-1 0-10,4-1 2,-2 1-9,-6-2 0,3 2 4,0 0-5,0 1-4,-2-1 0,1 0-4,-1-2-4,-3 5 3,0-4-6,0 1 2,-1 0-2,0 0-5,-1 4 4,2-5 1,-1 2-6,-3 0-1,2 2 0,-1-1 0,1-4-3,-1 4 2,1 0-2,1-2 2,1 3 3,0-2-1,1 1-2,-2-1 0,2-1 2,1 2-2,-2 0-2,2 1 3,1 1 1,-2-3 4,0 6-8,2-3-1,-5 0-6,4 0 2,1 1 0,-3 1 0,2-4-1,0 2 0,1 0-1,-2 3-1,2-2 1,-1 1 6,3-2-5,-3 1 1,1-1-2,1 0-2,-2 1 0,0 0 3,-1 1-3,5-1 2,-4 0 1,1-1-1,-2 3-4,0-2 0,-2 3 2,3 0 0,-1-1 0,1 0-2,0-1 2,-4 2 0,4 1-4,-1-2 2,1 0 1,4-1-1,-5 1 0,1 0-2,-1 3 3,1-5-1,0 2-1,1 0-2,-1 1 7,1 0-7,2-2 3,-3 1-3,1 3 1,-1 0-2,2-5 3,-2 2 0,4 2-6,1-5 3,-1 3 2,1-1-3,-2 2 1,-1 3 2,5-6-3,-5 4-1,2-2 2,1 1-5,-1 1 3,0-2 2,-1 2 4,3 0-3,-1 1-3,-1 0 2,0-2 1,0 3-2,-1 0 3,1-3 0,1 3-2,0-3-3,1 1 4,-2 1 2,0 0-4,1-1 1,2-1-2,-2 3-1,3-3 2,-4 2 1,3 0-1,-2-1 5,2 2-1,-1-2-3,-1 3 4,1-4-3,0 2 10,0 2-14,1-3 4,1 2 3,-3 1-2,2-1-1,0 0-2,1 0-1,-1 0 6,0 3-3,-1-2 2,2 2-4,0 0 6,0-3-2,1 2-2,0-1-2,-2 2 2,2-1 2,0 0-1,-2 1-3,2 0 4,0-1 1,2 0 3,-4 1 0,4-3-4,-2 0 3,0-2-3,0 3 2,2-1 9,-2 0-9,0-1-1,1 4 1,1-3 0,1 2 0,-3-2 9,2 1-12,0-1 6,-1 0-3,1 0 1,0 2-3,-1-1 1,4 2 1,-2-1-6,1-2 4,-1 1 0,1 0 3,-1-1-3,1 2 0,-2 1 1,2-3-6,-1 1 4,0 2 8,-1-3-8,2 1-3,-2 0 0,3 1 3,0-1-2,-4 1-2,2-4 2,2 1 2,-1 1 1,-1-2 0,3 2 0,-4 0-4,2-3 5,0 2-4,0 1 2,0 1-1,-2-2-2,6 0 1,-3 1 2,-5 0 0,5-1 1,-1 0-3,0 0 2,-3 0 1,6 0-1,-6 0 3,3-1 1,-3 1 1,4-1 1,-1 1 5,-3-1 8,2-2-10,2 4 1,-1-1-3,1-2-2,1 0 6,-2 1 2,2-1-1,0-1-2,-3 1 1,1 1-4,0 0 0,1-1-1,-1 0 3,0 0-3,1-1-4,0 2 3,-1-4 2,1 5 0,0-1 0,0-1 16,3 0-14,-5 2-3,3-3 4,0 0-6,-1 0 2,-2 2-3,2-1 5,0-2-3,0 1 3,2-1 1,-1 0 1,-1 1-4,-1-3-1,1 2 1,0 1-5,-5-3 6,10 3 1,-7-1-12,2 1 6,-1-2 3,1 2-1,-1-1 1,2 0 4,-2 0-3,1 1 3,2-2-3,-3 1-2,1 0 1,2-2 3,-3 0-5,4 3 0,-2-3 0,3 0-1,3 0-4,-3 0 4,3 0-3,-2 1 2,1-1 0,1-1 1,-1 1-2,-1 0 0,3 0 5,-6 0-8,2 0-1,0 1 5,3 0 3,-6-2-6,4 2 14,-3-1-9,-1 0-3,-6 0-4,9 2 2,-1-2-1,-2 0-3,-6 0-1,9-2 7,-9 2-7,12-1 4,-4 0 16,-2-2-15,1 3-1,0-2 1,2 0 3,-2 1 0,0-3-4,-1 1 0,3 1-3,-3-1 20,1 1-17,-1 0-5,2 1 3,-2-1 6,-2 0-6,1-1 1,0 1 1,-2 0-1,2 1 1,-5 1-7,10-2 18,-6-2-8,0 2-4,0-2-7,1 3 11,1-2-2,-2 0 0,4-1 0,-3 1-2,0-1 5,0 0-2,3 1-3,-2-4 1,1 3 5,-1 0-10,-1 1 0,3 0 2,-3-1 3,0 1 3,0 1-2,-2-1-1,1 1 0,0 0 2,-1-4-5,2 3 0,-1-1 1,0 0-2,0-1 1,1 0-6,0 3 6,1-6-10,-1 2 5,1 0 4,-1-1 5,3-1-16,0 4 12,-3-4 0,3 1-1,-4 1 7,2 0 7,-2 1-15,1-4 3,-2 5-2,3-2 2,-3-1-2,2 4 4,-3-2-2,2 0 0,1-2 12,-2 3-11,1-2 0,-2 1 0,2 0-5,0 0 3,2-1 6,-4 1-5,0 0 3,3 0-4,-2 1 4,2-1 2,-4 0-3,2 0 2,-2 0-3,3 0 7,-4 0-5,5 0 3,-4 1-7,-1-2 17,3 2-19,-2-1 6,2 0 2,-1 1-2,1 0-5,-2 0 1,2-1 1,-1 0 0,-1 3 3,0-3 1,-1 5 1,3-7 0,-1 2-3,-2 2 0,3-1-1,-1 1 15,-1-1-12,0 1-1,0-2 2,1 1-1,0-1-3,0 0 2,-1 0-7,-1 0 7,4 1-2,-2-1 2,0-3 0,-1 3-1,0 1 1,-1-3-2,4 2-2,0 1 3,-2-1 1,1 0 1,-3 1 1,1 0 1,0 0-4,-2-2-2,1 1 6,1-1-4,-1 1-1,2-1 4,-2 1-2,0-1 0,1 0 5,0-1-4,0-1 0,1 3-1,-2-4 2,0 0-4,0-2 1,2 1-3,-3 2 5,0-4-3,-1 1 2,4 0-1,-4 1-2,1-1 3,1 0 0,-1 0-2,0-1-3,1-1 2,-2 3 1,1-2 1,-2-2-4,1 2 0,1-1-6,-2 2 6,2 3-3,1-2 0,-1 3-3,-2-1-12,2 1-5,0 0-6,-2 1-11,-2 0-8,1-1-14,-2 4-19,-5-2-29,5 1-37,-3 0-25,-1 3-28,1-2-31,0 2-225,-5-2-499,5 2 221</inkml:trace>
  <inkml:trace contextRef="#ctx0" brushRef="#br0" timeOffset="22218.1463">8471 7832 62,'-5'-3'136,"0"-4"-18,0 4-9,1-3 0,-1 0-7,0 0-15,-4 0-7,1-4-7,-1 3-11,-2-2-7,-1-2-9,2 2-14,0 0-10,0 1-9,0-4-24,1 3-21,1 1-18,0-4-31,-1 6-75,-1-5-168,1 4 75</inkml:trace>
  <inkml:trace contextRef="#ctx0" brushRef="#br0" timeOffset="26855.4121">8777 8179 3,'-4'-1'186,"4"1"-10,0-5-7,0 5-11,-4-5-6,4 1-6,0 4-6,0-6-8,0 6-12,0-7-5,3 2-7,-3-1 2,1 2-13,-1 0-6,4 0-9,-4-2-7,1 2-5,2-3-7,-1 3 2,-2-2-4,4 0-3,-4 1 0,3-1 1,-3 0-7,1 1-5,0-2-1,-1-1-1,0 4 7,3-3-2,-2 1-4,-1 0 2,0-1-11,0 1 0,-1-1 4,2 0-1,-1 1-7,-1 0 1,1 0 0,0-2 0,0 0-6,0 3 11,0-1-13,-3-1-2,3 1-4,-1-1-1,1 0 5,-1 2-2,-2-1-6,3 0 0,-4 1 1,4-1-6,-1-2 0,0 3 0,-2-1 8,3 2-9,-5-3-2,5-1-4,-4 1 4,3 0-3,-3 0 0,3-1-2,-2 3-1,-2-1-1,5 0 0,-4 0 1,-2-1-2,2 2 4,-1-5-3,1 3 8,0 1-8,-1 1 3,1-2-6,0 2 8,-2 0-6,1-2-2,1 2 1,0 0 4,0 1-2,-1-1 0,3-1-1,-2 2 2,0-1-4,0 0 5,1-2-3,-1 5 3,0-6-3,0 4-5,0-1 2,-2 1-1,2-3 7,-1 0-5,0 1 2,1 2 2,0-1 2,-5-2-4,4 3 1,-1-1 0,-1 0 13,2-1-15,-1 5 4,1-5-2,1 2 7,-1 0-10,-2 1 2,4-2-3,-4-1 0,3 2 6,-1 3-6,1-3 6,-1 0 7,4 2-10,-3-1-3,-1-1 1,1 1 1,-1 1-1,-1-1-3,3 0 2,-4-1 3,1 1 1,3 1-2,-3 0 1,1-1 0,1 0 0,0 1 0,-1-2-5,-1 0 0,0 3 0,0-2-2,1-2 4,-1 2-4,0-1 6,2 1-5,-3 2 4,2-1-2,0-1 1,-2 1-2,2-1 3,5 3-2,-10-3 1,4 0-8,2 1 0,-2 0-1,2 1 3,-1-2 0,0 2 2,5 1 2,-8-5-6,4 4 6,-2-2-4,2 1 3,4 2 3,-9-2 0,5 1-5,-1-1 3,1 1 1,4 1 2,-10-5-3,4 3 3,3 1 0,3 1 0,-9-3 0,3 2 0,2-1-2,-2-1 1,0 0 2,0 1 1,6 2 0,-11-2-1,7 1-3,4 1 3,-8-1 1,4-1 1,4 2-2,-11-1-2,7-2 3,4 3 0,-9 0 3,9 0-4,-5-2 0,0 0 0,5 2-4,0 0 5,-12-2-3,9 1 1,3 1 7,-11-2-6,11 2-1,-8 2 1,8-2 1,-7-2 2,7 2-3,-5-1 2,5 1-2,-8-1 1,8 1-3,-6-2 3,6 2-1,-8-1 2,3-2-1,5 3 0,-8 0-2,8 0 3,-6-1-2,6 1 1,-8-3-4,8 3 5,-6 0-2,6 0-2,-9-2 1,9 2 3,-8-1 0,8 1-3,-9 0 1,9 0 0,-6-2 3,2-1-1,4 3 1,0 0-1,-11 0 2,11 0-4,-6 0 1,6 0-1,0 0 1,-11-2 2,11 2-4,-6 2 2,6-2 1,0 0 0,-11-2-3,11 2 2,0 0 2,-10 0 9,10 0-14,0 0 4,-8-2-3,8 2 0,-7 2 6,3 0-6,4-2 1,-10 0 2,10 0-1,-10 0 2,10 0 0,-6 3-2,6-3 0,-9 0 1,9 0 2,-11 0 1,7 2 1,4-2-3,-6 0 2,6 0-5,-7 1 2,7-1-1,-11 0-1,11 0 1,-10 1 1,10-1 0,-11 0 3,9 1-4,2-1 2,-9 2-4,9-2 2,-9-2-3,9 2 4,-9 2-4,4-1 8,5-1-5,-8 0 2,8 0-1,-7 1 0,7-1-5,0 0 3,-9 0 6,9 0-6,-8 0 4,8 0-4,-4 3 2,4-3 0,0 0 0,-8 0-2,8 0 0,-7 1 3,7-1-1,-7 3 0,2-2-3,5-1 6,-6 2-5,6-2 1,0 0 3,-8 0-2,8 0 4,-2 2-6,2-2 2,0 0 0,0 0-2,0 0 2,-6 1 1,6-1 2,-7 4 5,7-4-4,-6 0 2,0 3-3,3-2-3,3-1 2,-7 2 2,2 0-4,0-1 2,5-1-1,-9 1 3,9-1-5,-4 2 5,-1 1-3,5-3 3,-10 2-7,6-1 1,2 1 6,2-2-5,-7 1 3,7-1-2,-9 4 0,5-4-4,4 0 2,-6 2-1,2 0 7,4-2-4,-5 3 1,1-2-3,4-1 5,-8 3-2,8-3 1,-7 2 3,3-1-5,0 2 1,-1-2 2,5-1-1,-8 1-4,8-1-2,-5 2 13,5-2-12,-7 3 2,7-3 2,-7 1-3,7-1 0,-5 1 3,0 2 0,5-3-4,-8 2 4,2-2-2,6 0-1,-6 2 1,6-2-1,-7 3 3,4-3 0,3 0-6,-11 3 5,9 0-1,-1-1 8,3-2-11,-9 4 3,4-2 0,2 1-2,-2 0 2,0-3 0,5 0 2,-8 2-2,2 0 1,6-2-2,-5 5 3,0-5-1,0 3-1,5-3 2,-9 1 0,9-1 0,-9 1 1,9 1-1,0-2-1,-5 6 1,2-5-1,3-1-2,-10 3 2,6-3 2,4 0-4,-5 3 2,5-3 2,-5 2-1,2 0 1,-2 1-3,5-3 13,-5 2-13,5-2 0,-6 5 0,4-5 1,2 0-2,-5 4 2,5-4-1,-5 3 1,3-2-3,2-1 1,0 0 0,-8 4 1,8-4 0,-5 0 3,5 0 0,-8 1 0,8-1 1,-8 2 4,5-1-1,3-1 1,-4 4-3,0-2 1,4-2-1,0 0-3,0 0 3,-6 2-1,6-2 0,-4 1 2,4-1-3,0 0 2,-7 4-2,7-4-5,-6 1 3,3 1 9,-2 0-10,3 1 0,2-3 5,-7 4-4,5-4 3,-2 4-3,1-2-3,3-2 1,-3 4-2,3-4 4,-7 2-2,5 0 1,2-2 2,-5 3-6,5-3 3,-4 4-2,1-3 3,3-1-3,-4 3 3,4-3 1,-2 4-1,2-4 0,-3 3-3,2 0 2,1-3-2,-4 3 5,4-3-3,-5 3 1,3-1 2,2-2-1,-3 3-1,-1 2 0,4-5 1,-2 6 1,-1-4-2,2 0-2,-2 3 1,3-5 4,-4 4-3,4 0-3,0-4 0,-2 4 3,2-4 6,-4 4-9,0-1 6,4 1-2,-4-1 1,3 1-1,1-4-3,-4 5 1,3-2 0,-2 0 2,2 1-2,1-4 1,-3 6 0,2-2 0,1 0 3,-4 0-3,3 0-1,1-4 0,0 5 3,-4-4-2,3 3 0,1-4 2,-5 7-1,5-4-3,-4-1 3,1 1-3,2 2 3,1-5 0,-4 5-1,3-1 2,1-1 6,0-3-10,-4 7 0,4-4 3,-2 2-2,0-2 2,2-3 0,-1 6 0,-3-2 2,3 1-3,-2-2-2,3 2 1,-1-1 3,0 0-4,0 1 2,1-1-3,1 1 1,-1 2 5,-1-5-1,-1 3 1,2 2-2,-1-3-3,1 1 3,-2 1-1,0-1 3,2 0-1,-2-1-4,0 3 3,1-2 1,-3-1-2,4 2-1,0 1 5,-2-3-3,-2 0 0,1 3 0,1-3-1,2 2 8,-1-1-8,1-1 0,-3 1 1,2 0-2,-1 0 4,1-2-3,-1 2 2,2 0-2,0-2 1,-2 2 1,1 0 0,0-1-1,1-1 1,0 2 0,0 0 1,-2 0 3,2-2-2,0 4 1,-1-3-2,1 1 0,-1 0 7,1 0-6,-1 2 1,-1-3-5,2 1 6,2 0 0,-4 1-3,1-2 0,1 1 2,0 0-5,1 0 12,-1-1-11,0 2 4,0-1 0,-1 0-3,2 0 3,-2-1-2,1 0-2,0-4-4,1 8 6,-1-2-4,2-2 6,-1 3 14,-1-4-11,1 4 1,0-2 0,1 0 10,-1-1-17,0 1 3,1 2-1,-2-4 1,0 2 0,2 0 4,-2-1-3,1 1 0,1 2-2,-2-4 0,1 2-4,-1-1 2,1 1 2,1 0-5,-1 0 4,-1-1 1,0 2-1,0-2 1,2 2 0,-2-2-4,0 1 3,2 1-1,-1-2 2,-1 1-2,0 2 2,0-2 2,0 0-3,1-1 0,-1 4 1,3-4-1,-3 0-3,0 0 5,0 2 2,0 0-4,0-4-3,2 3 18,-2-5-15,-2 7-3,4-3 0,-4 0 5,2 1-2,0-5-5,0 8 7,0-2-8,0-2 1,-3 0 0,3 1 1,0 1 2,0 0 1,0-4-1,0 3 1,0 0-1,0 0-1,0-2 4,0 3-4,0-6 1,0 8-3,3-4-2,-1 1 3,-2-1 2,0 1 0,0 0 6,3 0-6,-3-2-1,1 1 3,0 1-4,1 2-2,-2-4 1,2 1 4,-2 1 2,2-3-2,-2 4-1,2-5 2,-2-1-2,1 10-1,2-7-2,-2 0-1,0 1-2,2 1 8,-2-2-2,3 1 3,-3 1-7,1 0 22,0 0-21,2 0 2,-3 0-1,3-1 2,-3 2-1,2-2-5,1 2 3,-4-2 2,5 1 1,-4-3 2,3 4-2,-3-1 1,3-1-6,0-2 9,-3 2-6,2 2-2,-2-4 1,2 3 1,-2 0 5,4 0-2,-1-1 12,0 2 0,-2-2-14,2 0 0,0 2-2,-1-2 1,-1-1 1,2 2 0,0-1 1,1 1 1,-1-2-2,-2 0 0,2 2-4,0-3 8,-1 3 1,0-3-2,1 1 0,0 1-2,0-2-10,0 1 11,-1-1-1,0 2-2,2-3 2,-1 3-1,0 0 6,2-2-7,-2 0 1,0 1 4,1 0 0,0-1-3,0 3 2,-1-5-4,1 4 18,0-1-13,-1-1 1,1 1-2,-1-3 3,-4 0 1,9 2-6,-4 0 1,-5-2 2,6 3-2,-2-2 1,1 1 4,2 0 14,-1-1-20,2 0 2,-3-1-5,0 3 0,-1-1 4,1 1-4,0 1 2,0-1 1,-2-1 1,2 1 2,-1-1-4,4 0-1,-5 0 8,4-1-8,-4 1 7,3 1 0,-1-2 0,-5-1-9,9 5 7,-7-4-4,2 2 2,-4-3-1,9 1 8,-5 0-13,0 1 18,1-2-1,-5 0-5,6 3-3,-1-2-3,-5-1-2,7 3-1,-3-3 0,-4 0 8,9 3-6,-3-3-3,-6 0 3,7 2 3,-7-2 1,8 0-1,-4 2-2,-4-2 2,5 2-4,-5-2-2,5 1 4,-5-1-3,6 1 6,-6-1 0,7 3-4,-2-2 0,-5-1 7,8 2-6,-2-1 2,-2 0-1,-4-1 0,9 1-5,-4-1 3,-1 2 3,2-1 0,1 1-8,-7-2 7,9 0 4,-3 0-2,-6 0-2,10 0 0,-10 0 0,10 0-3,-10 0 0,9 3 4,-5-3 2,-4 0-4,10 1-3,-4 0 2,-1 1 0,0 0 9,0-2-5,1 2-4,-6-2-4,12 0 8,-7 1-8,0-1 3,1 2-3,-6-2 0,11 0 7,-11 0-8,6 0 1,3 0 4,-9 0-1,10 1-2,-6 0 4,-4-1-5,10 1 7,-5-1-3,3 2 0,-8-2-1,10 0 6,-6 0-7,4 0-2,-8 0-2,11 0 4,-11 0 5,9 1 1,-5-1-6,-4 0-3,8 1 0,-2 0 5,-6-1-1,8 2 6,-8-2-11,6 2 6,-6-2-1,10-2 5,-5 4-4,-5-2 14,0 0-21,9-2 8,-3 4 4,-6-2 1,10-2-5,-10 2-3,10-2 5,-10 2-5,9 0-3,-9 0 18,8-1-11,-2 1-3,0-1 4,-1 0-7,-5 1 7,11-3-9,-6 2 10,4 0-5,-3 1 1,-6 0 1,9-2-8,-9 2 3,6 0 4,-2-3-1,-4 3-3,10 0 8,-6 0-1,3-2-2,-7 2 1,5-2-4,-5 2 0,6-2 2,-6 2 5,5 0-6,-5 0 3,8-1-7,-8 1 10,9-2-3,-9 2-1,9-2-2,-5 1 4,-4 1-5,6 0 2,1 0 2,-4-3-4,-3 3-5,10-1 7,-6 0 1,1-1-1,-5 2-3,10-2 3,-7-1 0,-3 3-1,10 0 0,-7-1 4,-3 1 1,13-2 3,-9 0-8,1 2-2,1-4 8,-6 4-5,9-1-3,-5-1 2,1 0 1,-2-1 4,-3 3 0,10-2-5,-6 1 0,2 0 1,-1-2 3,-1 1 0,4-1 12,-8 3-15,7-2-2,0 2 2,-2-3 3,-1 0 6,1 1-7,0-1 0,0-1-10,0 2 2,-1-1 5,1 3 2,5-5-2,-6 1-8,3 4 5,-1-4 6,-2 1-3,0 1 3,2-1-2,-1 0 2,-1 1-5,1-1 3,0 1-1,-1-1-3,2 1-3,-2-3 4,3 3-2,-4-1 6,1 2 7,0-2-8,0 1 3,-4 2 0,7-3 0,-3 0 3,-4 3-15,5-2 11,-1 0-3,-4 2 0,3-3 2,0 0-4,2 1 2,-5 2 0,6-4 0,-4 1 0,2 0 2,0-1-2,-3 2-1,5-1 0,-2 1 1,-2-3 0,3 3-9,-3-2 20,5 0-11,-4 1-1,0 1 0,1-2 4,0 1-1,-3 1-3,-1 2-3,8-8 7,-4 7-4,-3 0 4,3-4-5,-4 5-1,5-6-2,-2 4 4,-2 0 1,4 0-1,-2-3 2,-1 0 0,3 3-2,-5-1 0,4-1 2,-1 0-4,0 0 1,-1 2-3,2-2 10,-3 0-3,2 0-1,-1-1 3,2 2-15,-3-2 14,4 3-1,-4-3-3,1 3 9,-1-3-11,3 1-2,-2 1 12,1-1-6,-2 0 2,2 2-8,-1-3 9,0 2-9,1-3 0,1 3 5,0-2 5,-1 0-8,1 1 4,-1-2 1,0 1-2,1 0-1,1 1-2,-1-1 4,-2-2 5,2 5-3,-1-1 0,-3 3-4,4-8 2,-2 7-4,-1-3 3,-1 4 3,4-4-3,-2 1 0,-1-1-4,0-1 1,3 3 3,-4-2-3,4-2 3,-1 4 1,-1-2 2,0 0 5,2 0 8,-3-2-19,2 2 4,0 0 0,-1-1-10,3 2 8,-4-2-2,3 1 5,-2 1 2,0-1-12,-1-1 12,2 4-5,0-4 2,-3 5-2,2-5 0,-1 2 2,2-1 3,-3 1-3,1-2-3,3 0 11,-3 1-9,2-1-6,3-2 3,-6 3 6,4-2 0,-4-1-9,5 0 3,-5 0 1,4 0 4,0 3-4,-3-2 4,3-1 0,0 2-3,-3 1-3,3-1 0,-3-1 3,1 2 7,0-1-1,1 0-4,-2 2-10,0-2 9,-1 0 5,0 1-2,0-1-1,0-1-4,0 0 6,0-1-5,0 1-4,-1 0 6,0-2 3,-2 3-1,3-3-6,-4 0-4,4 4 0,-1-2-14,-3-1-6,4 2-3,-5-2-27,4 1-18,-2 2-15,1-2-29,-2 3-48,0-2-67,0 0-79,3-1-249,-3 2-609,-1-3 271</inkml:trace>
  <inkml:trace contextRef="#ctx0" brushRef="#br0" timeOffset="29991.4133">1338 6672 55,'0'0'253,"-4"-1"-17,4 1-19,-7-1-16,7 1-10,0 0-17,0 0-11,-6 0-17,6 0-11,0 0-16,0 0-13,0 0-7,0 0-18,0 0-7,0 0-5,0 0-9,0 0-7,0 0-2,0 0 0,0 0-4,0 0-1,0 0-4,20 6 0,-11-4-5,1-1-3,6-1 9,2 3-11,1-1 0,0 1-2,0-3-1,1 0-1,9 2-2,-1 1-3,1-2-2,-2 1 2,2 2-1,-3-4-5,3 4-1,1-4-2,-3 2-1,-1 2 0,-4-2-3,1 2 2,4 1 0,-8-3-6,0 0 4,0-1-3,-1 4 1,4-3-1,-8 0-2,0 2-1,-2-4 1,-1 2 1,3 1-2,-4-1-1,0-2 1,-2 2-2,4-1 2,-6 1-2,2 0-2,1-2 3,-3 2-1,-2-2-2,4 0-1,-3 2 3,-1-1-2,1 2 0,-5-3 4,7 0-3,-1 1-2,-6-1 3,6 3 1,-6-3-4,5 1 3,-5-1 1,0 0-3,0 0 0,0 0 5,5 2-4,-5-2 1,0 0 0,0 0 1,0 0-2,0 0 2,0 0 2,0 0 1,0 0-2,0 0-1,0 0-1,5-5 2,-5 5 1,0 0-3,0 0 2,-2-8-1,-1 4-1,3 4 1,-5-7 0,4 2-5,-3 1-3,-2-2 0,0-2-3,0 1 1,1 0-4,1 0 0,-6-4-1,5 2-1,-4 1 5,6 0-4,-3-1 3,-2 0 1,3 0 2,-3 1 1,2 0-1,-1-3-3,0 4 7,1 0-2,0 0-1,0 2 0,2 0 1,-1 1-3,1 0 4,0 1-2,3 0 2,-3 0 0,0 1-4,4 2 0,-3-4 2,3 4-2,0 0-1,-6-1 2,6 1 3,0 0 0,-7 7-1,6-4 1,-2 1 3,2 1 2,-2 2 0,1 0 3,0 3 8,0 0-1,-1 0 8,0 2-6,2 0-1,0 4-1,0-3 4,-2 1-4,2 1-1,2-4 2,-2 2 0,1-1 0,-1 1-4,3 0 3,-2-3 5,3 2-10,-3-5 3,1 3-1,-1-5-1,2 3-4,0-1 2,-1-2 0,0-1 6,1 1-6,-1-1-2,0-1-1,-1 0 2,0-3 0,0 0-2,2 5 3,-2-5-1,0 0 1,2 3 4,-2-3 3,0 0 7,0 0 2,0 0-5,0 0 0,0 0-6,3-14 1,-4 8 0,1-1-2,0-1-3,0-1 2,1-1-5,-1-2 6,0 0-5,0 0 1,-1 0-6,1 1 4,0 0 0,0 1-1,-2 1-2,0-1-1,2 2 2,0 1 2,0 1-1,-3-1-4,2 1 3,1-2 0,0 4-3,0-3-5,0 2 18,-2 2-6,2 3-7,-1-6-5,1 6 1,-1-6 6,1 6-2,0 0 0,0-5 0,0 5-2,1-2 1,-1 2-4,0 0-2,0 0 2,0 0-3,0 0 3,0 0 0,0 0-1,0 0 4,0 0 0,0 0-2,0 0 1,0 0-1,0 0 5,0 0-3,11 8 2,-6-6-2,-1 1-2,0 1 5,4-2 1,-4 3-1,1-3 3,1 2-1,2-3-5,-1 3 5,-2-1-5,5 0 8,0 0-5,0 1 4,2 0 2,-3 1-3,0 1 0,4-4-4,-3 3 4,-1 0-2,-1 0 0,3-2 1,-1 0-1,-3 1 0,-1-2 2,3 2 3,-3-1-5,1 0 13,-1-1-15,-1 0 6,3 3 0,-2-4-5,1 2-3,-1-3 1,0 3 1,-2-2-3,1 1 6,-1-2-2,0 5 2,-1-3 2,-3-2-5,6 2 4,-5 1 0,-1-3-5,4 2 8,-4-2-6,0 0 0,5 3 0,-5-3-1,0 3 1,0-3 2,0 0 5,0 0 10,0 0 0,0 0 10,-5 6 7,1-3-8,0-1 9,-1 1-9,-2 0 1,0-1-5,-6 3 5,1 0-6,-5 0-1,0 1 0,-2 2-7,0-1-15,0-2-5,0 4-20,-2-2-7,3-1-16,2-2-15,-1 4-23,2-2-41,3-1-43,2 0-54,3-2-46,1-1-212,3 1-523,3-3 231</inkml:trace>
  <inkml:trace contextRef="#ctx0" brushRef="#br0" timeOffset="33693.2715">3162 6370 134,'0'0'119,"0"0"-5,0 0-1,0 0-12,0 0 6,0 0-4,0 0 0,0 0-1,0 0-3,3-4-4,-3 4-7,0 0-4,0 0 1,0 0-6,1-4-3,-1 4 0,2-3-2,-2 3-7,0 0-7,7-4 2,-5 3-4,-2 1-3,5-4-2,-1 2 3,1-2-7,0 1 0,-1-2 1,3 0-3,1-2-4,0 2-3,1-2-4,0-1-1,0 2 2,1-1-5,1-1 2,0 2-1,-1-3-1,6 1 2,-5-1-6,2 1-3,1-1-2,-5 2-2,3 0 0,3-3-1,-2 0-2,2 2-1,-2 0 1,-2-1-3,3 0 1,-2 2-1,2-2 5,1-3-4,0 4 1,1-4-2,-2 3 1,0-4 1,1 4 6,1-1-10,-1 0 0,0 1 0,1 1-2,-1-1 0,0 0-2,-1 1 0,-2 3 1,-1-3-1,2 1-4,-3 2 9,3-1-8,-1-1-2,-1-1 1,2 0 1,1 2-2,-2 0 2,3-3 0,-1 2-6,2-3 6,-1 2-2,0-4 0,-1 3 1,-1 2-2,0-1 7,8-1-5,-8 0-3,1 1-1,-5 0 6,0 2-6,5-1 2,-4 1-1,-1-1-2,9-1 12,-9 1-8,2 0-2,0-2 2,0 4 0,-1-3 2,5 0 0,-4 2-1,-1-4-1,4 0 14,-2 5-14,-2-4 2,5-1-4,-5 4 0,2 0 1,-2-1 0,2 2-1,-3-2 3,-2 3-1,4-2-1,-6 2-2,2 1-2,1-2 3,1 1-1,-4 1 2,2 0 0,-4-1-3,5-1 2,-5 2 1,3 0-4,-2-1 3,1 1-2,0-3 0,1 2 3,1 0-1,-1 1-2,-1-4 1,1 4-2,3-3 0,-3 2-1,-1 0 5,1-1-4,2 2-1,-2 2 5,-2-4-1,1 3 1,-1-1-2,0 2-2,-4 1 2,5-5-4,0 4 4,-1-2 4,-2 2-6,5-2 1,-2-1 3,0 2 0,4-2 0,-4 1 1,4-3 9,-2 3-9,3 0-2,-4-1-1,-1 1 2,6-1-2,-4 1 5,-1 0-6,0-1 2,-1 2 2,0-1-2,0 1 2,0 1-4,0-1 4,-1-1-1,-4 3 0,8-2-4,-6-1 14,-2 3 0,5-2-7,0 0-6,-5 2 2,0 0-4,4-3 5,-4 3-1,0 0-5,0 0 3,4-2-2,-4 2 2,0 0 10,0 0-9,0 0 2,0 0 2,0 0-2,5-2-1,-5 2 0,0 0 0,0 0 1,0 0 8,0 0-10,0 0 2,0 0 0,0 0-3,0 0 2,0 0 5,0 0-11,0 0-4,0 0-9,0 0-5,-20 2 4,20-2-1,-9 2-10,2-2-12,-2 0 1,-2 2-3,-1-1-2,0 1-4,-5 1-3,1 1 0,0 1 4,1-4-3,-3 1 6,4 1 3,-3-1 3,3 0 6,3-1 3,-4 0 5,4-1 1,2 0-1,-2-2 6,2 2 4,4-2 0,-3 1 1,1-1 4,3 0-4,4 2 3,-11-2 7,6 1-3,5 1 7,-10-2 4,7 1 2,3 1 0,-3-3 3,3 3 2,0 0 1,-7-1 1,7 1 0,0 0-1,0 0 2,0 0 0,-5-3-1,5 3-3,0 0-2,0 0 0,0 0 2,0 0 0,0 0-1,0 0-1,-4-2 1,4 2 0,0 0-2,0 0 1,0 0 0,0 0-4,0 0 1,0 0 5,0 0-5,0 0 2,0 0 5,0 0 4,9 10 1,-6-8 2,1 1-7,-2-1 1,2 1 1,3 1 0,-1 1 2,-1 0 1,0 1 0,1 0 2,2 1 5,1 0 10,-3-1-15,2 2 2,0 0-2,-3 0-3,2-2-3,0 2 1,-1-1-1,3 2 0,-4-3 5,3 3-4,-3 1 11,3-4-12,-2 3 1,-1-4-3,-1 2 1,1-2-2,-1-1 1,1 0-5,-1 1 2,-2-1-1,2-1 0,0 1-1,-1-2-3,-2 1 1,0-1 2,2 1 1,-3-3-7,1 4 27,-1-4-2,0 0-7,3 3 2,-3-3-3,0 0 5,5 2-8,-5-2 10,0 0-4,0 0 1,0 0 4,0 0 6,0 0 3,0 0-2,0 0 1,0 0-5,0 0 2,0 0-9,0 0 1,-13-14-5,9 9 4,-1 1-2,2-2-3,-2 2-6,-1-3 0,1 0-4,-2-1 2,2 3-2,1-2 0,-3-1-1,-1 3-1,2-5-1,1 4 4,-2-4-2,-1 2-3,4-2 3,-3 4-4,1-4 9,1 3-8,-3-2-7,3 1 9,0 1-5,1-1 1,0 2 3,-1-2-4,1 1-3,0 2 4,2 2-5,1-4 3,-2 3 2,2 0 0,-3 0 0,3-1 0,-1 1 0,0-2-2,2 6 1,-4-4 5,4-1-1,0 5 7,-2-6-10,2 2-6,0 4 8,-2-3-5,2 3 1,1-7-1,-1 7-1,-3-3 1,3 3-3,0 0 2,0 0 1,0 0-4,0 0 4,0 0-8,0 0-1,0 0 5,3-5-1,-3 5 2,0 0 2,0 0-2,0 0 4,0 0 3,14 5 0,-8-4-7,0 1 5,1 1-3,4-2 1,-5 2 2,4-1 2,1 1 2,-1-1 0,2-1 0,-1 2-3,-1-1 0,4 0 4,-1 1-4,-2-2 1,2 0 5,-1 1-4,-1-2 5,2 0-3,1 0-2,0-2 2,0 2-4,-2 0 3,2-1-1,-2 0-3,1 1 4,-1-3 2,-1 1-5,-6 2 0,3 0 5,-2 0 4,-1-2-12,3 1-2,-8 1 8,9 0 3,-9 0-7,10 0-1,-5-2 3,-5 2-1,11-2 12,-6 2-14,-5 0 0,11-3 1,-11 3-2,7-1 0,-7 1 9,5 0-9,-5 0 4,8-1-3,-8 1 2,0 0 0,0 0-3,6 0 1,-6 0 0,0 0-1,0 0-3,0 0 6,9 1-2,-9-1 2,0 0-1,4 1 7,-4-1-9,0 0 0,5 2 2,-5-2 0,0 0 1,0 0-1,0 0 0,5 1 1,-5-1 1,0 0-1,3 4-2,-3-4 2,0 0-8,0 0 2,0 0 2,0 0 4,0 5-2,0-5 4,0 5 5,0-5-10,-7 4 1,7 1 1,-3-1-1,1 2 1,-3 1 2,-4 3 6,5 0-2,-5-1 4,3 1 1,-6 2 2,2 3-4,-3-3 8,-1 0 0,0 3 2,0-2 2,1 0-1,-2 1 6,-4 4-11,3-3 2,1-1-2,-5 3-1,5-4-2,-1 0-1,6-3 0,-3 0 3,4-3-7,0 2-5,4-6 2,-4 2-1,4 2 0,1-3-6,0-1-13,-1-2-9,2 4-14,2-3-9,1-2-14,-6 4-14,6-4-11,-4 2-16,4-2-22,0 0-19,0 0-11,0 3-12,0-3-21,0 0-22,0 0-27,15-9-194,-11 4-468,5-1 207</inkml:trace>
  <inkml:trace contextRef="#ctx0" brushRef="#br0" timeOffset="34345.288">3657 5503 132,'0'0'138,"0"0"-9,0 0-7,-8 3-3,4-1-13,0 1-10,0-1-4,1 1-7,0 0-6,-1 2-8,2-4-2,-2 6-6,0-1-10,2 1 0,-2-2-1,1 2-5,2 1-2,0-2 0,1 1-9,0 1-2,1 2 2,0 1 1,3-4-4,2 3-2,-1-3-1,0 3-2,3-5-1,-1-2-4,3 5 1,-1-2-2,2-3 2,3 1 6,-1-1 3,4 1 1,-1-4-2,1 0-3,-4-3 0,6-1 2,-9 2 5,3-2-10,2 1 8,-2-2-3,-4 1 5,0-2 4,1 1-1,-4-4 8,0 3 4,-1-3 6,0 1-7,-4-1-3,0 0-1,2-2-1,-7 0-5,3 1 0,-4 0-4,-4-6-5,1 8-5,-3-1-2,2 3-3,-3-1-5,-6 0-5,-1 1-2,1 2-13,-1 2-15,4 2-6,-2 0-16,2 1-13,-3 1-23,5 3-10,0-1-26,3-1-45,1 1-35,0 3-33,0 1-115,5-2-368,2 0 163</inkml:trace>
  <inkml:trace contextRef="#ctx0" brushRef="#br0" timeOffset="38043.2892">3052 7089 199,'0'0'194,"0"0"-19,0 0-9,0 0-17,0 0-10,0 0-15,0 0-5,0 0-12,0 0-7,0 0-3,0 0-10,0 0-2,0 0-5,0 0-8,0 0-5,0 0-4,0 0 2,0 0 18,0 0 4,5 11-13,-1-8-5,0 0-9,-3-1-1,5 2 0,-2 1 17,4-1 0,0 3-7,3-1-6,-2 1-2,-1 1-5,3 0 0,5 2 6,-1 0-1,-2 1-5,2 0-6,-2-3 4,5 3 2,-3-5-2,-1 5-6,-1-5 2,2 6-2,2-4-11,-3 1 2,4 0 0,-3-2-6,1 3 2,-3-1-6,0-1 10,2 0-1,-4-1-13,4 3 5,1-1-2,-1 0 5,2 2 16,-1-4-21,-1 4-1,1-3 5,0 2-11,0-2 3,-1-2 2,3 4-7,-4-2 0,-1 1-5,1-3 7,0 2-4,3 2-3,-5-3-1,4 3-1,-1 0 2,-5-3 8,0-2-14,2 2 0,-2 0-1,-1-1-6,0 2 7,4-3 0,-3 0 1,-2 3 2,2-3-4,-2 2 4,1-2-1,-2 2-4,1-1 0,0 2 3,-2 0-2,2-3 0,-1 2 3,1 0-7,-3-3 17,2 2-16,0-2-3,-3 0 1,1 0-3,0 1 9,-1 0-3,0-2-2,0 1-3,2 1 2,-1 0 2,-1-1-8,1-1 8,-1 0-1,1 1 0,0 1 8,0-2-7,-1-2-2,0 3-3,0 0 0,1 1 0,-1-1-2,2-1 8,-2-1-6,1 4 0,0-4 14,-1 1-16,0 1 4,2-2-4,-2 2 0,-1 0 6,-1 0-4,2-1-2,0-1 4,1 1-4,-1 1 2,2-1-1,-3-1 5,1 3-1,-1-2-2,2 0-1,-1 2 2,2-1 0,0 0-4,-2-2 6,1 2 4,-3 0-6,4-1-1,-3-1-2,0 2-2,2-2 1,0 2 5,-1 0 2,0-1-5,-1 1 4,1-1-1,0 3-3,2-2 4,1 0-2,-2 1-1,-1 0 5,1 2 8,0-2-12,1 0 9,2 1-14,-3 0 4,2-2 1,-3 3-2,3-2 6,2 0-8,-5-1 4,1 3 3,2-2-8,0-1 5,-3 2-4,1-2 6,2 0 4,-4 0-9,3-1 1,-3 1 0,0 1-4,1-4 3,0 2 4,-3 0 2,3-1-2,-3 1-2,-1-3-1,5 3 7,-4-1-2,-1-2-10,0 0 8,4 3-1,0 0-7,-4-3 7,2 4 5,1-2 4,0 1-14,-1-1 8,-2-2-1,5 4-4,-3 2 2,0-5-3,-2-1 4,4 4-4,-4-1-1,0-3 7,5 2-7,-5-2 6,3 4-6,-3-4 0,3 3 2,-3-3-4,0 0 3,0 0 17,3 2-15,-3-2 4,1 3-3,-1-3 8,0 0-12,3 4-3,-3-4 20,0 0-16,1 5-4,0-3 6,1 1-3,-2-3 4,2 3-9,-2-3 4,3 7 5,-3-6-4,0-1 5,2 3 3,-2-3-7,3 2-3,-3-2 2,0 0-2,4 4 9,-4-4 1,0 0-5,2 2 0,-2-2-4,0 0 11,0 0 2,0 0-22,0 0 11,0 0-10,0 0 16,1 2-11,-1-2-5,0 0 8,0 0-5,0 0-1,0 0-4,0 0 0,0 0 0,0 0 0,0 0 9,0 0-25,0 0 0,0 0-1,0 0-7,0 0-5,0 0-4,-12-7-10,12 7 0,-9-2 2,2 1 3,1 1-9,6 0 4,-11-3 1,4 2 2,-1 1 6,1 1 0,-2 0 8,3-1-1,-4 3 4,-1-2 2,2 2 0,-1-1 5,0 1-2,-2 0 0,2 1 16,-4 1-7,6-2 2,-4 2 0,3 0 10,-3-1-6,3 0 1,-3 0 2,2 2 3,2-2 0,1 1 1,-2-2 3,3 0-1,-2 1 1,3 0 5,1-1-3,-1 1-2,1 0 0,-1 0 3,1-1-2,-2 0 0,2 1 1,3-3 3,-3 4 1,0-3-3,4-2 4,-4 8 1,2-6 3,2-2 2,-3 5-2,3-3 0,0-2 2,-4 3 4,4-3-2,-2 5 0,2-5 5,-3 4-3,3-4 4,0 0 9,0 0-7,-1 2 4,1-2-3,0 0 8,0 0-2,0 0 2,0 0-5,0 0 2,0 0 0,0 0 4,0 0-7,0 0-3,0 0-2,0 0 2,6-14-3,-2 12 0,-1-3-1,2 0-3,-1-2 0,1 0-2,1-2-2,3-1 6,1-3-4,1 1-5,1-1 4,-1 0 1,1 0-1,-2-1-3,1 0 5,0 0 1,1-1-6,-5 2 12,2 1-13,0 3 3,-1 0-2,2-2 2,-1-1-2,0-3-3,-1 5 6,3-3-4,-3 0 4,0 1-6,-2 0-5,3 6 7,-3-6-4,2 3-3,-3 0 1,3 2 2,-4-1 0,3 2 1,-4 2 0,1 0-1,-2 0 1,2 0-1,1 1 2,-2-1-1,0 1 8,0-1-6,-3 4-7,5-5 1,-2 2 2,-1 1 3,1-1-2,-1 1-3,-2 2-6,7-6 9,-7 6-1,2-1-2,-2 1 1,4-3 2,-4 3-3,0 0-1,0 0-2,0 0 5,0 0-4,4-1 1,-4 1 4,0 0 0,0 0-6,0 0 11,0 0-9,0 0 1,0 0-1,0 0 4,0 0-3,3 8 3,-3-8-4,1 3 4,-1-3 0,0 0 2,0 5-2,0-5 7,2 4-8,-2-4 6,0 6-1,0-2-1,0-4-1,0 7 3,0-5-5,0-2 3,0 11 0,0-7 10,0 1 3,0 3-2,-2-2 1,2 0-3,-1 6 2,-2-4-3,0 4 2,1 0 2,-1-2 1,-2 2-2,1 1-2,2-1 3,-2 2 4,0-1-3,-1-3-2,2 1-1,0-2-3,-2 2 3,1 0 0,1 1-5,-1-6 6,2 2-1,-1-1-5,1 1 2,-1-3-3,0 1 2,1 0 1,1 0-5,-5-3 5,5 3 1,-2 0-4,-1-4-2,2 1 1,1 1 3,-1-1-7,0 0 7,2-3 6,0 0-7,-5 5-4,5-5-3,0 0-21,0 2-25,0-2-23,0 0-35,0 0-56,0 0-77,0 0-69,0 0-205,0 0-554,0 0 245</inkml:trace>
  <inkml:trace contextRef="#ctx0" brushRef="#br0" timeOffset="38920.9036">3263 7631 41,'0'-3'218,"5"0"-2,-5 3-6,3-5-6,-2 1-4,2 2-2,-3 2-1,0 0-6,0-6-6,0 6-10,2-1-11,-2 1-9,0 0-8,0 0-11,0 0 1,0-5-21,0 5 3,0 0-15,0 0-2,0 0-20,0 0-6,0 0-6,0 0-10,0 0 7,0 0 7,5 13-6,-5-8 1,3 0 1,0 5 12,0 0-5,1-1-2,1 4-3,-2-3-1,2 3 0,1 3-5,-1 0-1,-1 1 18,1-2 1,-1 0-9,1 1-6,2-1-7,-4 0-6,3 2 1,-1-2-10,-3 0-3,1 0 2,-3-3-3,4-1-6,-2 0-4,0 1-3,0-4-3,-1-1-2,-1 1 0,3-3-8,-3 0 2,1-1 2,0-1-2,-1-3-6,1 5-12,1-1-9,-2-4-19,1 2-21,-1-2-23,0 0-30,0 0-31,3 4-46,-3-4-40,0 0-50,0 3-57,0-3-340,0 0-720,0 0 319</inkml:trace>
  <inkml:trace contextRef="#ctx0" brushRef="#br0" timeOffset="43720.9118">5150 8882 126,'0'0'179,"0"0"-11,0 0-20,0 0-16,0 0-8,0 0-15,0 0-6,0 0-9,0 0-3,0 0-6,0 0 0,0 0-8,0 0 1,7 0-3,-7 0-6,0 0-4,0 0-7,0 0-1,2 6 9,-1-4 7,5 1 2,-5 2-2,0 0-3,0 1-3,1 0-3,3 2-4,-3 0-4,0 1-1,2 2-4,-2 2 2,-1-1 8,2-1-16,1 2 0,-2 3-5,0 2 1,-1-1-1,-1 1-1,0 0 0,0 9-1,0-1-9,-1 0 6,-2-1-1,2-6-1,-6 6-1,5-7-1,-3 3-2,2-1-6,-3 5 3,1-8 7,-2 3-14,0-3 1,0 0 0,2 0-1,-5 0 0,0-1-3,2-1 2,-1 2-3,-1-3-2,1 1-1,1-2 5,-2 1 1,1 1-6,0-6 6,-4 4-1,3 0-1,1-1 0,-1-2 0,-3 0-1,-2 2-2,2-1 2,-2-1-2,2 0 6,-1-2-10,2-1 0,0 0 1,-1-1-2,0 0-7,3 0 8,-4-2 9,2 1-13,-2-1 1,0 1 3,-1-2-3,0-1 0,4 1-1,-3 0-1,1-3-1,-1 1 4,2-1-2,-2 0 1,-1 0-2,3-2 1,-1 2-3,0-3-1,2 1 2,-1 0 11,-2-1-13,5 1-1,-5-1 4,3-1 0,2-1 4,-3 1-5,1-1 15,-1 0-18,2-1 0,0-1-1,1 0 1,0 0 6,-1 0-6,-2-3-1,3 3 0,-1-3 3,4 3 2,-1-4-4,-3 1-6,2 1 5,3-2 4,-5 1-3,2-2 1,2-1-1,-2 2-4,3 1-2,-3-2 6,2 2-1,1 0-5,0-4 5,2 3 1,1 0 0,-1-3 0,0 2-4,2-1 4,-1-4 1,-2 3-5,1-3 0,2 0 6,1 2-2,-1-2-2,0 1 2,-1-1 0,2 4-6,2-2 7,-1 4-2,0-1-3,0 0 2,2 3 0,1-2-2,-2 2 3,-1-1-3,3 0 3,-1 1-4,1-1 9,-2 0-5,4 3 4,0-3-6,-2 1 5,2-2-2,0 2 0,2 1-6,1-1 3,-3-3 0,2 5 5,-3-2-7,3 1 4,2-1-2,-3 1-2,-1 1-2,2 0 6,-2 4 3,-1-1-2,-1-1 1,0 1-2,0 2 2,-3-2-7,4 1 0,0 3 6,-1-3-2,-4 3 6,6-4-3,-2 2-4,0-1-1,-4 3 0,9-5-2,-4 3 0,1 1 3,1 0 14,-3-2-18,1 0 3,-5 3-4,9-4-3,-7 3 3,-2 1-4,0 0 2,9-1 3,-9 1-7,4-1 3,-4 1-3,0 0 8,0 0-5,0 0 7,3-2-1,-3 2-2,0 0 3,0 0 6,0 0-10,0 0 6,0 0-1,0 0-2,0 0-2,0 0 3,6-2 3,-6 2-2,0 0 0,0 0-1,0 0-1,0 0 3,0 0-1,0 0 3,0 0-5,0 0 5,0 0-1,0 0 1,0 0-2,0 0-1,0 0 3,0 0 2,0 0 2,0 0-1,0 0 1,0 0-1,0 0 10,0 0-14,0 0 4,0 0-4,0 0 2,0 0-1,0 0 2,0 0 7,0 0-8,0 0-5,0 0 3,0 0 0,0 0-1,0 0 1,0 0 0,0 0 8,0 0-10,0 0 0,-13-3-3,13 3-3,-9-1 1,9 1 4,-6-1-3,6 1 1,-10-2-5,3 1 0,1-1-4,-1 1 5,0 0 1,0 1 0,0-3-5,-1 3 3,-2 0 8,5-1-11,-3 0 6,8 1-1,-13-2 9,7 2-11,2-1 3,4 1-5,-13-1 5,13 1 6,-10 0-3,10 0 2,-5 0 0,5 0 7,0 0-5,-8-1-3,8 1 2,0 0 3,0 0-5,0 0-1,-6-2 2,6 2 3,0 0 0,0 0 0,0 0-2,0 0 1,0 0-2,0 0-5,0 0 4,0 0-2,0 0 2,0 0-3,0 0 5,0 0-3,0 0 4,14 9 7,-10-4 3,1-2-3,5 4-2,-3-5 3,2 2 1,1 1-2,0 2-1,-1-2 2,2 3 1,-2-1 3,0-2 2,1 4-1,-2-3-1,2 1-1,-2 0 0,0 0 0,-2-1-2,-1 1-1,2-4 0,-1 1-4,-1-1 1,0 1 2,-1-1-5,0 0 3,-2 1 4,1-2-1,-2 1-1,-1-3-1,5 3-3,-5-3 2,4 4 4,-4-4-3,0 0 1,3 2 3,-3-2 5,0 0 3,0 0 5,0 0-5,0 0 2,0 0-1,0 0 0,0 0-3,0 0 1,-8-12-5,3 7 1,1-2-10,-4 0 4,2 0-4,-4-2 0,2 1 2,-1-1-2,-1-1 0,2 2 2,-1-2-7,2 3 9,-2-3-3,-1 6-5,6-7 3,-3 5-4,0 1 4,3-1 4,-1 2-1,2 0-7,-2-1 2,2 2 3,1 1-4,-2-2 2,4 4-1,-4-6 1,3 4-2,1 2 3,-2-5-8,2 5 1,-3-4 4,3 4-3,0 0 2,3-6 0,-3 6-4,0 0 8,0-5-4,0 5-1,0 0 0,7-2 13,-7 2-13,9-2-1,-9 2 0,10-1 7,-2 1-5,-1-1 3,5 0 0,0 1-3,0 1 1,0 0-1,3-1-3,-2 1 4,1 1 1,0 0 5,-4 0-14,6-1 2,-2 0 2,1 1-4,-6-1 1,4 2 0,0-3 3,-3 3-1,1-1 3,-3-2-2,-2 2 1,1-1 1,-2 1-4,1-2 1,-2 2 5,-4-2-5,8 1 3,-8-1-2,5 2 2,-5-2-2,0 0 1,4 3-3,-4-3 7,-1 4-5,1-4 2,-4 4 6,0 0 2,-1 1-2,-1-1-2,-1 1-1,-1 2 2,1-2-1,-2 4-1,-3-4 0,3 4-5,-1-1-10,-4 3-10,5-2-7,-1 2-8,-3-3-13,1 4-21,3-4-20,-1 3-20,4-3-16,-2 0-13,3 5-13,1-3-16,3 0-19,1 3-18,-5 3-154,5-4-394,0 5 175</inkml:trace>
  <inkml:trace contextRef="#ctx0" brushRef="#br0" timeOffset="44247.4166">4748 10031 233,'0'0'276,"0"-3"-21,0 3-22,-3-4-23,3 4-18,0 0-17,0 0-13,0 0-18,0 0-14,0 0-16,0 0-6,0 0-1,0 0 3,0 0 0,-2 15 0,3-10 0,0 3-10,0-3-9,1 3-9,-2 1 4,1 4 0,2-1-8,-1-1-7,0 0-1,-1 1-11,0-1 0,3 2-11,-3-1 2,2 0-9,0 0-2,0 0-3,-2-2-2,-1-1-3,4 2-6,-4-5-3,0 1 2,1-2-2,-1-2 1,1 1-9,-1-1-7,0-3-6,2 5-9,-2-5-13,1 3-15,-1-3-14,2 4-24,-2-4-27,0 0-34,0 0-33,0 0-41,0 0-35,0 0-245,0 0-530,5-7 235</inkml:trace>
  <inkml:trace contextRef="#ctx0" brushRef="#br0" timeOffset="48314.7181">4895 7741 25,'0'0'124,"0"0"-3,0 0-9,6 0 1,-6 0-3,0 0-3,0 0 4,0 0-2,0 0 2,0 0-2,0 0-3,0 0 1,0 0-3,0 0-9,0 0-7,-2-8-4,2 8-2,1-5 3,-1 2-1,0 3-1,0 0-7,0-10-4,0 5-6,0 2-4,0-1 1,0-3 3,0 1-5,1 2-9,0-5-3,1 2-6,-2-3 5,1-1-4,-1 1 0,0-1-6,3 1-2,-2 0-1,1 1-3,0-1 6,0 3-1,-2-1-5,2 1-2,1 0-2,2 0-2,-3-5-1,-1 10-4,1-10-6,1 4 5,-2-1 5,1 1 1,-2 1-1,2-3 0,1-1-5,-2 1 0,2-2-2,2 0 0,-3 1 3,2-1-2,-1 1-2,-2-2 4,1 2-5,2 0 12,-1-3 3,-2 2-11,2-1-1,-1 2 4,-2 1-3,3-2-4,-3 0-2,0 0 0,2 2 7,-2 1-10,2-2-4,-2-1 5,0 0-7,1 2 2,0 1-1,-1-3-1,0 6 1,0-5-2,1 1-3,1-3 4,-2 2-2,2 1 1,-3-2 1,2 2-3,0-1-3,2 1 5,-6-4-3,6 3-2,-3 1 1,0-2 2,0 0 0,0 1 1,0 4 0,0-3-1,0-2 0,0 2 1,3-2-3,-2 1 1,0 1 3,-2 0-6,2-2 8,1 2-8,-4 0 4,4-3-3,0 2-1,-2-1 2,0 0 0,4-1 2,-4 1-1,0-4-4,1 6 1,4-4 5,-5 2-1,0 0-2,2-1 0,0 0-14,-2 4-1,1-3 4,-1 2-2,2-2 3,-1 2 2,2 0 1,-1 1 4,-1-1-8,2-1 5,-2 1 3,1 0 2,0 0-5,-2-2 2,1 3 3,2-3-5,2 0 2,-4 0 2,-1-1 0,1 3 2,2-1-6,-2 1 6,2-2-4,-2 0 3,-1 3 0,3-2 1,-2 1 0,0 1 1,1 0 0,-2 1 0,0 1 3,0-1-1,0-1-1,0-2-5,2 3 0,-2-2 2,3 0 3,-2 1 3,-2-1-6,1 1 2,0-1-2,1 0 2,-1 1 1,0 1-2,0 0 3,0 1-5,0-3 0,0 1 4,5 0-5,-7 5 2,2-7 2,0 5 1,-3-3 1,3 0-4,0 0-2,-1 1 3,1 3 2,0-2-2,0-1 1,1-1 1,-1 1-5,0 2 3,0-5-3,0 5 1,3-1 2,-3-1 2,2 2 0,-2-3-3,0 2 11,0-3-9,0 5-3,0-3-1,0 2 4,0 1-2,5-2-1,-5 1 3,-1-1-4,1 0 3,0-1 7,1-1-9,-2 2 2,2-2-2,-1 2 2,-1 0-4,2-1 2,-2-4 2,-3 7-1,4-5-2,0 3 1,0 1 0,0-2 4,-2 3-4,2-3 2,-3 3-3,3 0 12,0-2-10,0 2 0,0-2-1,0 2 3,0-2-2,0 2-4,0-1 5,0-1-3,0 1 2,-1-4-1,1 5 1,-3-2-1,3 0 3,0 0 0,0 1-3,0-1 2,0 1 0,-2 1-3,2-2 3,0 1-2,0 2 2,-2 0-4,2-2 7,-1 1-6,1 2 1,0-4 3,0 7 0,0-8 0,0 3-4,0 1 3,0-3-3,0 2-1,0 1 3,0 0 0,0-1 3,0 1-3,0-3 1,0 2-2,0 0 1,0 1-2,0-1 2,-4 2 1,4-2 2,3 0-2,-3 1 2,-3 0-5,3 4 3,0-8-3,0 5 3,0-1 0,0-1 0,0-1-1,0 2 0,0-1-2,0 1 2,3-2 2,-2 3-2,-1-2 1,0 1 0,1-1-1,1 1-1,-2 4 4,-2-8-3,4 5 5,-2 3-6,0-6-3,0 3 8,0 3-4,2-8 3,-4 4-1,2 4-5,2-5 4,-2 1 0,0 4 1,-2-8-6,2 8 15,2-5-4,-2 5-7,-2-5 2,2 5-2,2-4-2,-2 4 5,0-3-5,0 3 2,0 0 2,-2-5-2,2 5-6,0 0 5,0 0 0,0 0 2,0 0 1,2-5-3,-2 5 2,0 0 0,0 0-4,0 0 6,0 0-2,0 0-1,0 0 0,0 0-1,0 0 4,0 0-1,0 0 1,0 0-2,-4-4 9,4 4-12,0 0 3,0 0 1,0 0-2,0 0-2,0 0 3,0 0-4,0 0 4,0 0 1,0 0 1,0 0-3,0 0-3,0 0 2,0 0 3,0 0-2,0 0 3,0 0-2,0 0-2,0 0 2,0 0-3,0 0 6,0 0-4,-6 0-1,6 0-2,0 0-3,0 0 3,0 0 1,-8 5 0,2-1 0,0 1 0,-1 2-1,1 1 12,-4 1-13,-1 0 2,-2 4 0,2-1-1,-3 2-6,4 1 4,-4-1 3,2 0 3,1-1-2,0 0-1,1 2-1,-1-2 0,-1 0 1,6-3 0,-3-1-3,4 1 6,-2-1-3,4 0 0,-3-3 1,0 3 2,2 1-1,3-5-3,-3 2 0,2-1 1,-1 0 0,-1-1 3,4 2-4,-2-2 0,-1 0 11,-1 0-8,4-2-2,0-3 0,-2 7-1,2-7 5,-4 2-4,4-2 2,0 5 1,0-5-4,0 0 1,-1 3-1,1-3 4,0 0-1,0 0 2,0 0-3,0 0-6,0 0 8,0 0 7,0 0-6,0 0 0,0 0 0,12-10-3,-8 7 1,5-6 0,-4 2 0,4-1-1,-2-1 1,0 1 0,6-8 0,-3 5-2,2-1 2,-3 1 2,3-2-3,-3-1-2,0 4-1,-1 0 4,2-2 2,-2 3 3,3-5-8,-2 4 2,-3 2 0,2-1 1,-3 1 3,3 3-5,-7-2 3,3 0 3,0 2-4,-3 0 0,2-2 0,0 2 0,0 0 2,1-2-2,0 5 1,-1-3-4,-1-1 4,2 1-1,-4 1 1,3 3 0,-1-3 0,-2 4 0,4-4-2,-4 4-1,1-3 21,3 1-19,-4 2-4,0 0 3,0 0-1,1-4-1,-1 4-2,0 0 3,0 0-2,0 0 2,0 0-3,0 0-1,4-3 2,-4 3 2,0 0-3,0 0 3,5 7 8,-1-5-9,-4-2 3,3 6-3,-1-4-1,2 2 2,1 1 0,-5-1 0,8 2 3,-7-1 0,7-1 8,1 1-9,1 3 0,-5-4-2,1 1 6,1 3-6,2-4 23,-2 3 1,1 0-2,-1-4-8,1 4 2,-1 0-3,2-1 0,-2-1-1,1 2 1,-2-2-4,0 2 2,0-2 0,-1-2-2,0 2-1,0-1 2,-2 0-1,1-1-1,-2 2-1,2-3 1,0 2-1,-3-1 1,-1-3-2,4 4-1,-4-4 1,0 4 1,5-2 2,-5-2-5,1 3 1,-1-3 2,0 0-2,3 5-2,-3-5 0,0 0 3,0 0-2,0 0 1,-3 4-2,3-4 1,-1 4 4,1-4-2,0 0-1,-5 4-2,0-2 3,1 0-1,-4 1 0,3 2-1,-3-3 1,0 1-1,-4-1 1,1 0-1,-7 1-1,6-1 4,0 2-5,-5-3 2,2 1 3,0-1-5,-5 1 3,9 0 1,-5-2 0,6 0-3,-7-2 2,5 2 4,0-1-6,0 1 0,4 1 3,-5-1 0,8-1-1,5 1-1,-14-1-1,10 1-1,4 0 1,-9-1-1,9 1 2,-8-2 3,8 2-1,0 0 0,-6-1-1,6 1-10,0 0-1,0 0-11,0 0-5,-8-2-18,8 2-20,0 0-20,0 0-21,0 0-17,0 0-6,0 0-11,-7 5-9,7-5-7,-3 3-12,3-3-25,0 5-8,-1 0-148,-1 0-377,0-1 167</inkml:trace>
  <inkml:trace contextRef="#ctx0" brushRef="#br0" timeOffset="49013.413">4756 6400 112,'-4'-3'181,"0"0"-10,1-2-18,-1 2-13,2-1-8,-6 1-12,4 0-16,-1 1-2,0 0-4,1 0 3,-1 2-8,0-3-9,5 3-12,-9 0-4,9 0-9,-11 3-7,3 1-2,1-1-5,0 2-8,2-1-2,-3 1-5,-2 0-2,6 0-2,-2 4-4,-1-3-2,2 5-5,0-3-1,1 2 2,0 2 0,3-2-2,-3 2 0,4-3 0,0 3-2,0 0 4,4 0-2,-3-2-3,3 1 0,0 0 0,4 0 0,-2 0 0,2-6 2,-3 4-2,5-2-1,-1-3 0,0 2 3,0-3-2,2 0 0,1-2 1,-3 0-2,2-2 3,1-1-4,1-2 1,-2-2-1,1 2 0,0-1-1,4-3 4,-1-2 0,-1-3 2,-4 5-1,2-4 4,-4 2 0,-1 0 10,-3 1 8,1-3 5,-2 4 6,-3-1-7,0-3-3,-4 0-5,-1 2 1,-4 0-7,1 0-1,-6-2-1,0 3-6,-3-2 2,-2 5-2,-1-2-1,1 1-5,-2 2 1,0 1-3,-1 0-13,7 1 2,-6 0-20,6 3-18,3-1-22,-2 2-36,0-1-31,3 3-31,0-1-33,2 0-195,-1 2-421,4 0 186</inkml:trace>
  <inkml:trace contextRef="#ctx0" brushRef="#br0" timeOffset="52226.4429">4864 4577 143,'-1'3'126,"1"-3"-1,0 0-7,0 0-8,0 0-6,0 0-3,0 0-12,0 0-3,-3-12-12,3 8-5,-1-2-7,1 1-4,-4-2-3,4-1 4,-1 1 3,1-3-6,-5 2-1,5-4-5,-4 0 3,0 1-5,0-6 4,0 2-11,3-2 0,-5 0-3,-1-1 7,6 0-3,-8-1 6,5 3-5,-1-2 1,-4-9-2,4 4-2,-2 5-3,1-9-3,2 8 1,-4-7-3,4 2-5,0-3-3,3 4 14,1 3-1,0-5-3,4-1-2,-2 5-4,2-5-4,2 2 2,-3 3-3,3-4-2,-2 8-3,4-7-4,1 7 10,-3-3-13,-1 0 3,4 4-1,0-2-6,-3 3 0,3 0-1,2-1 1,-4 6 3,2-2-7,0 1-2,-1 1 2,6-2 0,-1 1-1,1-4 2,1 5-2,0 0 0,0-1-1,0 1 0,0 2-1,0 0 3,-2 3-17,5-3 1,-8 4 3,3-1-4,5-1 3,-4 2 2,0 1 1,-1 0-2,1 2 3,-2-2-4,0 3 2,-2 0 7,2 0-1,1 3-4,-3-3 7,3 4-6,-2-2 3,-2-1 1,4 3 0,-3-1-1,-2 0 1,-3-1-1,4 2 1,4 0 1,-7 0-1,3 4 1,-1-3-1,1 1 1,-4 2 3,4-1-1,-4 1 1,0-1 1,0 2 1,1 0 4,-1 1-4,1-2 1,-1 2 0,-1-2 2,1 5-2,0-1 3,0 2 3,-1-2-5,0-1 2,-2 0-5,-1 1 3,2 3 1,0 1 0,-3-2-2,0 2 5,0-3-2,0-2 0,0 2 3,0 0 1,-2 3-2,0-4-3,0 3 6,1-2-4,0-1-4,-2 4 1,1-4 0,-2 4 2,-1 4-2,1-3 3,0-2-1,-1 2-1,-1 1 1,-1 0-4,-2 1 4,3-2-2,-3 1 0,1-1 8,-1 0-11,3 0 3,-1-2-1,0-2 0,1-3-1,-1 0-2,3-1 4,-2 1 0,2-2-4,-2 2 1,-1 0 0,4 0 0,-3-1-2,1-3 0,0 5 2,0-5-2,0 3 1,1-2 9,-2 3-10,0-2-2,1 1 1,0-1 1,2-2 1,0 4-1,-1-3 4,-1-1-4,1 0 0,2-1-3,-2-1 5,-1 0-5,1 3 5,1-2-2,-1-3 1,4-2-1,-3 7 0,-1-2 3,2-2-7,2-3 3,-2 5 0,2-5-1,-4 7 1,4-7 4,-5 6-6,3-3 5,2-3 1,-6 8-1,4-4-1,-1 1 0,-1-3-1,4-2 2,-2 8-1,2-8 1,-3 5 1,3-5-2,-6 2 1,6-2 0,0 0 1,0 0-3,0 0 2,0 0-3,0 0 1,0 0-8,0 0-3,0 0 0,0 0 1,-10-9-2,8 3-3,2 6-4,-2-6-1,1 0-8,-2-1 1,3 0-1,-2 1-3,0-3-6,2 0-6,0-1-1,0 0 4,0-1-1,2 1 3,-2-1-4,0 1 10,2-1-6,-2 0 8,0 2 5,3 0-2,-3 4 0,0-2 7,1-1 0,-1 4 3,0-1 0,0 0 2,0 1 2,1 1-3,-1 3 5,0-9-3,0 6 6,0 3 4,0-5 1,0 5 3,0 0-2,-2-2-4,2 2 3,0 0 3,0 0-1,0 0-4,0 0 4,0 0-2,0 0 6,0 0-4,-7 7 3,6-1 1,-3 0 3,1-1 1,1 2 2,-2 2 0,2-1-1,-2 1 2,0 1-2,0-2 2,3 1-2,-2 1 3,-2-2 1,3 2 2,-2-1-3,-1-1-1,3 1-1,1-2-4,-3-2 4,3 1-2,-2 1-3,2-1 4,1 1 1,0-2 4,0-5-8,-3 9 2,3-5-1,0-4-2,0 0 2,-1 8-1,1-8-1,1 5 0,-1-5 2,0 0-1,0 0 2,0 0 4,0 5-4,0-5 4,0 0-1,0 0-1,0 0 2,0 0 5,8 1-8,-8-1-5,0 0 5,12 2 2,-12-2-5,11 3 0,-3-3 2,2 0 0,3 1-4,-4 2 10,1-1-8,1-1-1,2 1 1,-4-2-1,5 0-2,-2 0-2,1 0 4,-2 0 0,-1-2-5,2 1 3,-2 0-2,-1 0 3,-9 1-3,18 1 2,-13 0-1,-5-1 0,9-2 2,-9 2 0,9 0-2,-9 0 12,0 0 0,10-5 5,-10 5 11,4-7-7,-4 7 3,0-3-4,0-2 0,0 1-1,-1-3-2,-2 2-4,-1-5 7,-2-2-10,2 3-2,-2-1 0,-2-1 1,-1-4-4,-5 2-1,5-2 2,-4 1 2,1 1-7,-1 1-1,4 3-1,-1 1 2,1-1-1,1 2-5,-3 0 6,2 0-6,2 4 5,2-2-4,-1 3-6,1-3-15,-2 3-13,0 2-10,3-3-18,-4 3-15,8 0-21,0 0-9,0 0-28,-13 3-10,13-3-11,0 0-17,0 1-7,0-1-123,0 0-330,0 0 146</inkml:trace>
  <inkml:trace contextRef="#ctx0" brushRef="#br0" timeOffset="52767.3877">5696 3866 31,'-6'-3'149,"-1"2"-18,7 1-15,-9-4 2,4 0 1,5 4-2,-9 1-9,2-2-8,7 1-4,-13 4-6,8-2-4,0 0-12,-2-1-2,2 2-10,-1-1-7,1 5-3,-1-2-7,4-2-2,-2 3-5,0 2-2,3 1-5,-2 2-9,1-2 5,2 3 0,4-4-2,-3 2-3,1-2-2,4 2 5,0-4-6,0 1 0,4-2-1,1-1-1,0-1 1,2-1 5,1-3-2,-2 0-6,0-2 2,0 2 3,3-4-3,-3 2-2,-1-5 5,1 4 7,-2-1 2,1-1 1,-4-1-3,1 0 6,-6 2 5,3-2-2,-2-3-4,-3 3 0,0-1-3,-3 1 5,-2-3-3,3 3-1,-6 0-5,1-2-3,-1 2 2,0 0-9,-1-3-3,1 6-9,-3-3-9,-1 3-10,5 1-21,-1 0-17,-1 2-27,0-1-27,5 0-31,4 2-40,-13 1-166,13-1-372,-10 1 164</inkml:trace>
  <inkml:trace contextRef="#ctx0" brushRef="#br0" timeOffset="56749.4236">5494 5302 67,'-5'-4'129,"5"4"-14,-3-2-10,3 2 2,0 0-13,0 0-5,0 0-14,0 0-3,0 0-3,-2-4-11,2 4-2,0 0-18,0 0 2,0 0 3,0 0-8,0 0-3,0 0-6,0 0-1,0 0 3,0 0 17,0 0-17,0 0 9,0 0 0,0 0-5,0 0 0,0 0 2,0 0 9,0 0 7,0 0 8,15 8 1,-12-8-6,3 2-6,2-1-8,0 0 1,-1 2-1,1-2-3,-3 1-1,3 0 0,2-1-5,0 3 2,2-4 11,-1 3 0,2-5 4,-1 4-2,0-2 2,2 2-5,0-2 3,5-2-7,-1 2 1,4-3 1,-4 3-2,1-3-1,4 2-8,-1-3 0,-2 4-4,1-1 0,-2 1-2,0-1-3,0-1-1,4 2 4,-5-1-6,5 1 2,-2-2-3,2-2 2,-2 3 3,1 1 1,-3-1-2,0 0-1,4-2 0,-5 2 1,5-2 0,-1 1 0,-3-1-4,8 0 1,-4 1 0,-1-1-3,-3 2 5,5-2-2,-4 3-2,2 0-4,-1-2-2,-1 0 0,0 2 5,-1 0-3,1 0 0,-2 0-3,-2 0-2,2-1 0,-4 1-1,-1 0 1,1 1-2,-4-2 0,3 1 2,-4 1 8,5-5-11,0 4 2,-1 0 2,6-1 0,-8 1 1,4 0-4,-4-1-1,2-1 8,-3 0-9,1 2 3,-3 0-2,3-3 1,-4 3-1,2 0 0,-3-1 1,2 0-2,3 2 5,0-4-1,-5 3 1,2-1-1,1 1 0,1-3 1,-3 3 1,4-1-2,3 2-4,-4-1-2,2 0 9,-1-1-6,1 1-1,-1-3 3,0 3 2,0-1-2,3 0-2,-1 2 4,1-2-5,0 1 0,-1-2 4,1 1-8,0 0 7,-4 1-2,2 0-2,-2 0 0,3 1 1,-3-2-1,1 1 4,1 0-3,-1-1 2,0-1-1,-4 2-3,0 2 0,2-4 5,-2 2-5,0 2 1,2-4-4,-2 2 7,4 0 0,-4-1-3,3 1 1,2 0 1,-6 0-2,2 0 4,2 0-5,-5-1 2,3 2-4,-3-1 5,3 0 2,-8 0 0,14 0-1,-9-1-3,4 1 6,-2 0-1,0-2-3,-7 2-3,12 0 4,-6 0 0,-6 0-2,10 0 0,-2 0 3,-8 0-6,9-1 2,-4 1 2,-5 0-1,10-3 0,-5 3 0,-5 0-1,8-1-2,-8 1 6,9 0-7,-9 0 0,6-1 5,-6 1-2,9-2-4,-9 2 5,5 0 0,-5 0-3,9-1-2,-9 1 5,9 0 1,-9 0-1,5-2 0,-5 2 0,8 1-1,-8-1 0,0 0 1,0 0-4,6-1 7,-6 1-4,0 0-3,0 0 2,8 0 2,-8 0-2,0 0 0,0 0 1,0 0-3,0 0 1,5-2 1,-5 2 2,0 0 10,0 0-12,0 0 3,0 0-4,0 0 0,0 0 4,0 0-6,0 0 4,0 0 2,0 0-1,0 0 8,0 0-10,0 0-3,0 0 1,0 0-2,0 0 4,0 0-5,-18-2-7,10 1-2,6-1 0,-6 0-6,0 2 4,-2-3-7,3 0-1,-2-1 12,-1 3-8,-1-3-1,5 1 2,-4-2 0,1 3 5,1 0 2,-2-1-2,4 0 3,-1-1 7,0 2-5,2 0 0,5 2 0,-7-1-1,1-2 1,2 1 3,4 2-3,-5-3 2,5 3 5,0 0-3,-7-1-1,7 1-1,0 0 1,0 0 0,-6 0 0,6 0-2,0 0 8,0 0-6,0 0 3,0 6-3,0-6 2,0 6 2,0-2 3,0 1 2,2 0 4,-2 1 7,0 2-7,3-2 0,-3 1 0,1 3-1,-1 1 2,3-1 2,-2 2 5,-1 0-3,0-2-2,3 2 0,-1-4 0,1 3-2,-3-1 1,1-5-3,-1 5 3,0-1-1,3-1-4,-2-3 4,0 2-2,-1-2 0,1 0-2,-1-1 3,3 1 4,-3-2-9,0-3 2,1 5 0,2-2-1,-3-3 7,1 4-6,-1-4 7,0 0 3,0 3-2,0-3 9,0 0 2,0 0 0,0 0-3,0 0-6,0 0 3,1-12-2,-2 7-2,1-1-6,0-3 6,-1 0-5,-2 0 6,3-3-9,-1 1 1,-2-6 2,1 4-4,-2-3 1,3 3-4,-2 1-1,2-4 1,0 3-7,-2 4 6,2-3 1,-2 4-4,2-3 2,-2 5 0,3-1 1,-2 2-2,2-2 4,0 4-4,-4-2-1,3-1 0,-2 2 5,3 3-8,0 1 10,0 0-6,-1-7-2,1 7 1,-3-4 1,3 4-8,0 0 5,0 0-3,0 0 4,0 0 0,0 0-1,0 0 2,0 0 8,12 11-8,-7-10 1,0 3-2,0 2-3,-1-1 8,2-2 1,4 4-1,-2-1-3,-1 0 11,3 2-10,0-1 1,-1 1-1,2-2-6,-2 2 8,0-3-2,3 2 4,-2 0-1,-1-1-1,0-1 1,1 1-2,-1 1 4,-4-4-1,4-1-3,0 3-1,-1-3 4,-3 1-3,0-2 3,0 2-1,0-2 0,-5-1 2,7 2-1,-3 0-1,-4-2-2,1 3 1,-1-3 0,0 0 1,5 2 0,-5-2 0,4 3 1,-4-3-2,0 0 9,-4 5-3,4-5 10,-5 2-1,1 3-13,-1-1 3,-3-3 3,-2 4-2,1 0-1,-4 1-1,2-1-1,-1 2-1,-3 1 2,1-1-10,1 0-12,2-1-21,-1 1-24,2 0-29,-4 2-24,2-4-35,5 2-36,0-3-39,3 2-35,-1-2-181,4 0-477,1-4 211</inkml:trace>
  <inkml:trace contextRef="#ctx0" brushRef="#br0" timeOffset="59277.425">5607 4946 16,'0'0'113,"0"0"4,0 0-11,0 0-4,-3-1 0,3 1-11,0 0-6,0 0-2,0 0-9,0 0 8,0 0-14,0 0 2,0 0 0,0 0 2,0 0 0,0 0-5,0 0-3,0 0-1,0 0 0,0 0-2,5-4 5,-5 4 0,0 0-11,11 0-1,-5-1-2,-6 1-2,13-2 11,-3 1 2,1 0-9,-1 1-3,3 0-2,0-1-7,1-1-2,3 1-2,-2 1-1,3-2 3,0 2 1,0-2-2,2 2-5,-3-3-2,3 3 1,-6-1 0,4 0-4,0-1-1,2 1 0,0 0 22,0 0-9,-3-1-2,2 2-4,0-3-3,-3 3-1,4-2-1,0-1-5,-2 2-1,1-2-3,-2 2-1,2 1 0,-6-1-2,6 0 1,-1 0-1,-1 0-3,0 1-3,-3-1 0,-1-1-4,-1 2 1,1-1 0,-1 0 1,-2 1-3,3 0-1,-3 0-2,2 0 1,-3 0 3,1 1-3,3-1 3,-3 0-3,2-1-2,-2 2 1,4-1 1,-4 0-5,2 0 1,-2 0 4,0 0-2,2 0-1,-1-1-1,-3 1 1,2 0 3,0 0-2,1-2 0,1 2-3,-5 0 0,-2 2 0,2-4 3,6 2-1,-4-1-1,-1 1 1,3-1-3,1 0 0,-3 1 1,2-3 2,2 2 2,1 1 2,-2-1-4,-1 1-2,2-2-4,-3 1 2,3 0 3,-2 1-2,-2-2 1,3 2 3,-5-1-3,1-1-2,1 2 0,-3 0 0,2-1 3,0 1 2,-3-1-4,4 1 2,-9 0-1,10-1-1,-2 1 1,-8 0-1,14-1 1,-8 1 1,1 0-1,-1-1 1,1-1-1,-7 2-1,13 0 2,-5 0 0,0 0-2,-8 0 0,14-1 1,-5 1-1,-3 0 2,2 0 1,-1 0-1,1 0 0,-1 0 1,-7 0 0,17-2-4,-9 2 4,-1 0-2,1-1-1,0 1 2,0-1 2,-2 0-4,3-1 1,-2-1 0,4 3-1,-5-1 0,2 0 4,0 1-3,-2-2 0,3 2 0,-1-1 0,-2-1 0,1 2 1,-2-2-2,3 1 1,0 0 1,-1 0-1,-1 2 4,3-5-6,-3 4 5,-6 0-5,14 0-1,-5-1 2,-5 1 0,-4 0 3,10-2-2,-5 2-2,3 0 2,-2 0 1,2 0-1,-8 0 3,12 0-3,-6 0 2,-6 0 0,9 0-5,-9 0 3,9 0 1,-9 0-2,9 0 1,-9 0 1,9 0-1,-9 0 0,5 0 0,-5 0-1,8 0 0,-8 0 2,10-1 1,-10 1-1,6 1 0,-6-1-2,9-1 3,-4 1-1,-5 0-3,7 1 3,-7-1-1,9-1 0,-9 1-3,6 0 1,-1-2 4,-5 2-2,0 0 0,12 0-2,-7-1 4,-5 1-3,6-2 4,-6 2-2,0 0-1,7-2 2,-7 2-4,0 0 2,9 0 1,-6-1-2,-3 1 1,9-2 0,-9 2-1,4-2 0,-4 2 0,9-1 1,-9 1 0,0 0 0,5-1 0,-5 1-1,0 0 4,9 0-1,-9 0-2,0 0-1,5 0 1,-5 0-1,0 0-1,0 0 1,5-3-1,-5 3 4,0 0 0,0 0 2,0 0-5,4 0 5,-4 0-4,0 0 2,0 0 0,0 0-2,9 0 4,-9 0-12,0 0-3,0 0-6,0 0-5,0 0-9,0 0-8,0 0-10,0 0-13,0 0-23,0 0-21,0 0-18,-13-7-28,9 4-29,4 3-21,-15-2-22,6 2-122,-2-2-375,-3 0 167</inkml:trace>
  <inkml:trace contextRef="#ctx0" brushRef="#br0" timeOffset="60386.3717">5779 4846 108,'0'0'154,"0"0"-2,0 0-8,0 0-7,0 0-9,0 0-6,0 0-5,0 0-5,0 0-7,0 0-8,0 0-7,0 0-11,0 0-3,0 0-2,-18 7-10,13-5 0,0 0-10,-4 4-6,-4-1-3,0 0-5,-1 2-3,0-1-1,-2 2-5,2-1-3,1-1 3,0-2-9,1 3-1,0-2-4,2 0-1,1-3-1,0 3-1,1-3-3,2 2 2,0-3-4,-2 2 0,5-3 1,3 0-5,-7 2 8,5 0-6,2-2-1,0 0 0,-6 4 0,6-4 3,-3 1-4,3-1 1,0 0-3,0 0 5,0 0-1,-4 3 9,4-3-12,0 0 1,0 0-1,0 0 4,0 0 1,10 2 6,-5 0 3,0-1-4,0 0 0,1 3 2,-2-3 1,5 2-1,-2-3 1,4 4 2,-2-1-1,0 2-1,-2-3-4,1 1 1,2 1 0,-1 1 0,1 0-1,-1-2-1,-4 2 0,7 2 5,-6-4 1,4 4-4,-2 0 0,1-5-3,-4 2-1,0 1 2,-2-1-3,2-1-1,-1 1 0,1-1 0,0 1-2,-1-1-1,0-3 0,-4 0 3,2 5 0,2-3 1,-4-2 5,3 2 6,-3-2 9,2 3 9,-2-3 5,0 0 4,0 0 12,0 0-12,0 0-4,0 0-4,4-10-1,1 5-2,-5 0 5,0-2-4,0 0-1,3-3-6,-3-1-2,-3 1-3,6-3 5,-3 1-9,0-5 1,0 5 0,0 0 0,0 2-3,-3-2-9,3 3 1,-2-1-2,-1 3-3,3 0-3,-1 2-15,1 2-11,-3-4-13,2 2-20,0 1-24,-2 1-24,3 3-24,-1-8-29,1 6-31,0 2-21,0 0-26,4-5-182,-4 5-450,1-3 199</inkml:trace>
  <inkml:trace contextRef="#ctx0" brushRef="#br0" timeOffset="62112.4433">6872 5704 250,'0'0'265,"-3"-4"-15,3 4-9,-3-2-17,3 2-13,-2-3-14,2 3-18,0 0-13,0 0-17,-5-3-8,5 3-10,0 0-16,0 0-8,0 0-12,0 0-9,0 0-11,0 0-2,0 0-2,-7 10 6,7-5 2,0 2-6,2-1-3,-2 0-7,0 4-3,1 0 0,-1 2 5,4 0-2,-4-1-5,1 2-7,1-3 2,0 2-8,-2 2-3,1-1-5,1 1 0,-2-1-1,2-1-8,-1-2 0,1 2-4,-1-2-8,0 2 6,-1-2-2,1 0-1,-1-5-4,0 4 4,2-5-2,-2 2 0,0 1-5,0-4 2,0 0-6,0 1 5,0-4-12,0 6 12,0-6-20,0 0-16,2 5-12,-2-5-27,2 2-30,-2-2-37,0 0-44,0 0-62,0 0-50,0 0-255,0 0-585,0 0 258</inkml:trace>
  <inkml:trace contextRef="#ctx0" brushRef="#br0" timeOffset="65857.5919">8415 5298 51,'0'0'106,"0"0"-7,0 0-4,0 0 5,0 0-5,0 0-9,0 0-8,0 0 3,0 0-8,0 0 1,0 0 7,0 0 3,-4 10-5,4-10 3,0 6-10,-2-2-2,4 0-8,-4 1 6,1 0 0,-1 0-5,1 1-6,-1-1-2,2 0 1,0 1 1,2 1-8,-2 0-7,-2 0 5,4 0-2,-2 1-7,0 0-1,0-2 0,0 4 4,-2-1 1,4 1 0,-1 2 1,-1-2-6,0 0-4,-3 1 8,2 1 0,1-2-3,-1 3-2,1-4-2,1 4 11,-1-2-5,1-1-2,-1 2-2,2-3-6,-2 2-3,0 1 1,0-2-1,-2 2 4,1-2 4,0 1 0,0 3-6,1-4-1,-1 2 5,-1 1 7,2-4-4,0 4-4,0-2 1,-1-1-2,0 2-2,-2-2-4,2 2-3,-3-2-1,4 4-6,0-4 5,-1 0-3,1 1 5,-3 0-9,3 0 6,-1 1-1,0 1 5,-3-1-6,4-1 1,-1 0-1,-2 1 3,3-3 3,-2 5 4,2-2-5,-3-3 4,4 2-7,-1-5-1,0 5-5,0-4 4,0 3-8,0-4 7,0 0-6,2-1 2,-1 3-5,-2-4 1,3 1 1,-2 2-1,0-3-2,0 2 2,4-1 9,-4 6-3,4-3 5,-4 0-8,0-4 1,0 5 0,0-3 2,0 1-3,1 2-1,-1-3-3,1 2 1,-1-1 1,3 2-1,-3-1-1,1 1-1,-1 1 1,0-1 4,3 1-5,-2 0-2,-1-1 13,1 1-13,0 1 5,1-3-12,-1 1 9,0-1 2,-1 4 0,3-2 1,-3-2-6,0 1 7,2 0-1,-1 1-5,-1-3 0,3 1-3,-3 0 3,2 2-3,-1-2 3,1 2 14,0 0-15,-1-1 3,0 0-3,0 0 3,-2 4-6,1-5 7,0 4 0,0-3-1,1 0-4,-1 0 3,2 3-2,-2-2-8,-2 1 7,1-1 8,1 2-5,-1 0 1,1-2-8,0 2 6,0-2 2,-1 0-1,-1 0 0,0-1-1,2-1 1,-1 2-4,2-2 3,-2 2 0,1-3-3,-2 2 4,1-1-2,-1 1-5,2-2 12,0-1-2,-1 3-2,0-2 1,1 1-11,1-1 7,-1 0 3,-1 2-2,1-2-6,0 2 4,0-2-1,2 1-3,-3 1 9,1 2-9,0-3-1,0 0 3,0-3 5,0 3 2,-1-2-10,1 4 3,-1-1 4,1-2-1,1 0-10,0-1 9,-1-1 3,1 5 2,-2-4-9,1 4 6,0-2-1,0 1-1,-1 3 1,2-1 0,-1-2 4,-1 0-10,1 2 7,-1-2-6,0-2 4,1 0-1,-2 1 0,1 1 5,0 1 12,1-1-13,-2-2 0,1-1 1,1 1-5,-1-2-1,1 5 5,0-6 19,-1 3-22,-2 0-3,3-3-5,0 5 7,0-4 0,-1 3 3,-2-2 8,3 0-15,0 1 2,3 0 0,-3 0 6,-3 0-1,3-2-7,0 2 9,-2-1-7,2-1 3,0 1-5,0-2 17,0 2-15,0 0 1,-4 0 0,4-1-3,0 0 0,-1 2 7,1 1-2,-3-3-2,3 1 2,0 1-3,0-2 2,0 2-1,0 2 2,0-2-12,0-2 9,-1 1 8,1 1-4,-1 1 2,-1-4-5,1 2 0,0 1 0,1-2 1,-4-1-1,4 3-1,0-4 1,0 2 3,0 0-6,0-5 3,-1 5-4,1-2 17,0-3-13,0 4-1,0-4-3,1 5 2,-1-5 2,0 0-4,0 0 2,0 7 6,0-7-5,0 0-4,0 0 6,-1 4-5,1-4-8,0 0 5,-2 1 13,2-1-15,0 0-6,0 0 1,0 0 4,0 0-5,0 0-2,0 0-4,0 0 0,0 0-1,0 0-8,-9-11 0,3 8 0,2 0 0,0-2 0,-1 2 3,-4-1 1,8-2-2,-9 0-3,6-2 1,-4 3 3,-1-3 2,0-1-5,2 1 1,-2 0 5,2-1 0,0 1-4,-2 0 7,2 1-1,1 1 3,0 1 11,2-1-9,-1 4 2,1-3 2,0 1 3,0 0-5,0 0 7,1 3 0,3 1 3,-4-6-3,4 6 7,-3-5-2,3 5 3,-2-1-5,2 1 2,0 0 1,0 0 0,0 0 1,0 0-1,-3-4 2,3 4 0,0 0-1,0 0 4,0 0 5,0 0 0,8 8 0,-6-2 2,2-3 0,0 2-2,-3-1 3,4 4 8,-1 0 9,2 1-11,0 0 2,0-1 0,0 2 0,-1 0-4,2-1 1,-3 3 2,3-3-8,-3 1 3,2 0 1,0 1-1,-2-2 3,2 1-5,-5-1 4,4 1-4,-1 0-3,1-2 3,-2 2-2,2-2-4,-4-1 17,-1 0-13,3-1-3,-3-2 0,2 3 4,-2-1-1,5-2-5,-5 0-3,4-1 6,-4 2-4,0-2 3,0-3 0,4 6-6,-3-2 10,-1 0-2,0-1-1,0-3 2,4 3-8,-4-1 2,0-2 3,0 0 10,3 4-9,-3-4 7,0 0-7,1 5-5,-1-5 8,0 0-6,0 0 4,0 0 1,4 2-9,-4-2 2,0 0 10,0 0-2,0 0 0,0 0 3,0 0 13,0 0-13,0 0-2,15-5-8,-8 3 11,-6-2 8,7 1-16,-2-2 0,4-1-3,0-1-4,-1 0 6,3-2 3,-1 2-10,3-3-2,0 0 6,3-1 0,-2 0-5,-1 1 20,-1 1-15,5-2 4,-8 2-10,-2 1 7,4 1 0,-2 0-4,0-1 1,0 0 1,-2 1-4,-1 2 6,0-3 1,0 4-4,-1 0 0,-3-1-2,1 0-2,1 2 3,-2-1-4,2 1 7,-1 1-2,-2-1-2,-2 3 4,5-3-2,-5 3 0,3-2 3,-3 2 3,0 0-8,4-5-2,-4 5 4,0 0 0,1-2-4,-1 2 3,0 0 2,0 0 4,0 0-13,0 0 4,0 0 6,0 0-2,0 0 4,0 0-2,0 0-5,0 0 5,0 0-2,0 0 1,0 0 18,-13-1-17,13 1-5,-12 1 4,12-1-3,-14 2 2,2-1-7,2-2 9,-3 1 1,-4 1-6,0 0 3,4-1 4,-5-1 0,0 1-6,0 2 6,-1-2-1,1 2-3,-2-2 2,3 0 2,-1 2 5,4-2-10,0 0 4,4 0-5,-2 3 8,-2-3 1,5 2-2,-2-2-7,3 1 5,2-1-3,6 0-2,-12 0-2,12 0 7,-9 1 0,9-1-1,-7 1-8,1 1-7,6-2-2,0 0-25,-9 0-9,9 0-17,0 0-20,0 0-32,0 0-33,-8 0-38,8 0-21,0 0-19,0 0-21,0 0-45,0 0-157,0 0-488,21-4 216</inkml:trace>
  <inkml:trace contextRef="#ctx0" brushRef="#br0" timeOffset="67133.4884">8939 5977 130,'0'-7'210,"0"7"0,0-4-21,0 4-9,0-5-11,0 5-7,0 0-12,0 0-9,0-3-10,0 3-7,0 0-7,0 0-9,0 0-6,0 0-4,0 0-2,0-7-9,0 7-5,0 0-2,0 0-5,0 0-5,0 0-5,0 0-5,0 0-6,0 0-2,0 0-5,0 0-5,0 0-2,0 0-9,0 0 1,0 0-6,0 0 7,0 0-1,0 0 3,5 13 3,-5-9 16,1 3-4,2-2 2,1 2-6,-1 1 2,0-3-7,1 6 3,-3 2 1,3 1-1,0 2 9,0 0-5,0 2 7,0-1-13,2 3 6,-1-4-10,-1 2 9,1 1 17,-1-1-16,0 2-8,0-2-4,-1-1 5,0 1-8,1 0 3,-3-1-3,2 0 0,-1-5 0,1-1-3,-2-1-1,-1 1-8,3-2 2,-2-4 2,1 5-15,-2-4 6,2-1-1,-1 1 1,-1-2 9,1-3-8,-1-1-6,0 5 7,3-1-4,-3-4-7,0 0 3,2 5 4,-2-5-13,0 0 5,0 0-2,0 0-2,-1 3-18,1-3-30,0 0-15,0 0-26,0 0-30,0 0-34,0 0-41,0 0-39,0 0-34,0 0-47,0 0-236,0 0-594,0 0 264</inkml:trace>
  <inkml:trace contextRef="#ctx0" brushRef="#br0" timeOffset="69941.3899">5291 5370 30,'0'0'122,"6"3"-4,-6-3-3,4 2-7,0 1 0,-1 0-15,-1 1-3,3-2 1,0 3 15,-1-2-9,0 1 6,2 1-5,0-2-14,0 1 0,1 2 4,-1-2-7,-1 1-8,0-1 2,1 4 12,2-4-2,-2 4-5,1 0-11,-2-4-4,2 4-7,-1-1-3,0 2 4,-2-2 1,2-1-5,2 3-1,-2-1-5,-1 0-5,3 0 10,-4 2-8,6-2-2,-4 1-3,2 2 4,0-2 2,-1 3-4,1-3-6,1 0 2,-2 4 5,4-1-8,-4 2 2,0-2-1,3-3-4,-1 5-3,-1-2 2,1 0-2,-3 0 1,2-3-5,-2 1 13,1 2-8,0-2 3,4 4 6,-5-6-15,2 3 0,0-3 4,-2 2-5,1-1-3,0-1 2,-2 1-2,5 1-1,-5 0 8,3-1-2,-2 0-2,3 2-4,-4-2 0,3-1 0,-4-1-1,6 3-4,-5-1-7,4 1 6,-1-3 3,1 2-4,-4-3 0,2 6 7,0-4 1,-2-1 4,4 3-13,-2-1 2,1-2 3,1 0-6,-1 1 2,-3 1-3,5-1 3,-2 0-2,-2 0-4,3 0 2,-2-1-2,3 2 10,-3 1-11,1 0 1,1 0 4,1 4-4,-2-6 4,-3 2-7,4-1 19,0 0-19,-1-1-3,-2 2 2,2-3 3,1 2 1,-4 1-3,2 0-1,1-3 2,0 2 0,-2 1-2,1-2 4,-1 2-4,-1-1 1,4 0-2,-5 0 6,3 0-1,1-2 10,1 2-12,-1 1 4,-1-2 0,1 0-1,2 0 4,-2 2 2,1-3-3,-2 3-6,6 1 8,-5 0 0,1-2 1,-3-1 0,2 1-7,1-1-3,-4 4 2,4-5 7,-1 1 13,-2 2-15,-2-3 0,5 2-4,-4 0 1,0-4 3,0 2 2,2 1-5,0 1 5,-3-1-3,2-1-4,0 3 2,0 0 0,1-1-3,-1 1 8,-1-1-5,1-1 2,1 4-1,0-4-3,-3 1 4,1 1-4,0 0 2,3-1 7,-4 0-8,3-1 6,0 0-1,-2-2 2,0 3-2,-1-2-6,2 2 5,1-1-3,-1-1-4,2 3 16,-3-1-10,1 0-4,1 0-6,-1 0 8,2-1-2,-4 0-3,4 2 1,-1-2 1,1 3 3,-1-4-1,1 3-4,1-1-2,-3-1-1,1 1 8,0-1-8,2 1 3,-1 0 3,1-1-1,-3 1-1,3-3-2,-4 1 0,3 0 3,0 3-3,-2-3 0,0 1-4,5-1 4,-4 1 4,0 1-1,-2-2-4,3 0 3,-1 1-1,2 3 3,-3-4 2,1 1-4,2-1 6,-5 1 0,5-1-5,-3 1 1,-1 0 5,1-2 0,-1 2-3,4 0 1,-2-2-4,2 1 1,-2 0-7,1 1 3,-4-1 3,1 0-2,4-2 0,-4 2 2,0 0-2,3-1 10,-5-1-9,5 4 2,-2-2-6,0-1 14,-1 0-15,-1 0 5,1-1-5,1 5 1,2-5 15,0 5-15,-2-3 3,3 1 1,-4-1 0,3 1 1,-3-2-2,4 1 0,-1 1 12,-3-1-13,2 0 1,2 1 3,-1-1-4,0-1 0,-1 0-2,2 1-1,-2 0 9,-2-3-4,4 4-2,-5-4 0,4 2-7,-2 1 8,0-3-3,-1 0 1,0 1-1,0 2 0,0-2-2,-1-1 2,0 3 0,1-3-3,-1 3 4,1 0 5,0-3-9,-1 1 5,1 0 1,-1 1-5,-4 0 1,5-2 4,-1 2 0,0 0 8,1-2-13,0 1 5,-1-1-2,1 2 2,-1-2-8,1 1 3,1 0 2,-2-2 0,1 1 4,-1 1 0,0 0 0,0-1-4,0-1-1,1 1 1,-2-3 7,1 3-6,-4-4-3,7 8-1,-3-6 14,-4-2-13,6 6 1,-1-5-4,-5-1 6,6 7 3,-3-6-2,-3-1-1,6 4 2,-3-1-6,-3-3 5,4 7-4,1-4 1,1 0 2,-3-1 0,-3-2-1,8 5 1,-5-3-2,2 3 0,3-2 0,-5 1 2,0-2-3,4 2 1,-5 0 7,5 3-4,-3-2 1,2-4-2,-2 5-1,-3-4-3,3 4 1,1-3 1,-5-3 4,4 6 0,0-4 1,-4-2-5,5 8 0,-1-5-3,-4-3 2,2 4-2,2 1 7,-1-3 1,-3-2-4,1 6 3,2-2-1,-3-4-4,2 6 4,2-4-2,-4-2 1,3 6 1,-3-6-1,2 3-1,-2-3 1,0 0 1,0 0-5,0 0 2,5 4 0,-5-4 0,0 0 4,0 0-2,3 4-3,-3-4 3,0 0-2,0 0 4,0 0 5,0 0-8,0 0 1,0 0-2,0 0-5,0 0 9,0 0-3,0 7-12,0-7-8,0 0-7,0 0-17,0 0-12,0 0-24,0 0-22,0 0-25,0 0-24,0 0-37,0 0-36,0 0-42,0 0-46,0 0-282,0 0-642,-17-12 284</inkml:trace>
  <inkml:trace contextRef="#ctx0" brushRef="#br0" timeOffset="71441.607">5336 5416 26,'0'0'116,"-5"-3"-4,5 3-8,0 0 1,0 0-8,0 0-9,0 0-4,-3-4-1,3 4-9,0 0-3,0 0-9,0 0-1,0 0-11,0 0-4,0 0 5,0 0-7,-7 10 7,7-8 4,0 5 6,-1 1-2,2-1 1,-2 5 2,2-2 0,-1 2-2,2 4-8,-2-3 1,0 2-2,0-1-1,1 0-7,-1 3 1,0-5-5,0 1-4,0-4 1,0 1-1,0 2 4,0-3 2,3 2-7,-6-4-5,6 1 2,-3-2-3,0 0-2,0-1-3,0-1-4,1 0-3,-1 0-1,0-4 1,0 5-6,0-1 3,0-4 3,0 3 0,0-3 8,0 0 2,0 0 3,0 0 3,0 0 2,0 0-1,0 0 1,0 0-7,0 0-2,0-16-4,0 9 0,0 0-3,-1-2 0,1-2-1,0-1-5,0 3-3,0-4 5,0 2-3,1-1-3,-2 1 0,-2 0-2,3-1-2,0 0 0,0 2 0,0-1 0,0 3 0,0-2-2,0 0 2,0 3-5,0-3 4,0 3-2,0-1 0,0 2-1,0 2-1,0-3 3,3 2-4,-2 1 1,-1-4 5,0 2 1,3 2-8,-3-2 4,2 1-2,-2 5 0,1-5-2,1 3-1,-2 2 3,1-4-4,-1 4 0,0 0 1,4-3 0,-4 3 3,0 0-5,0 0 4,10 4-3,-4-3 10,2 1-6,-2-1 0,2 0 0,4 2-2,-2-1 5,1 2-6,2 0 3,0 0 1,-2-1 0,1-1 0,3 2-2,-5 4 5,3-5-2,-1 1-3,-2 1 4,0 2-2,-1-5 4,0 3-4,1-2 5,-3 0-9,-1 1 5,0-2-1,0 1 1,1-3 0,-2 5-1,-1-4-1,0 0 3,0 0-2,-4-1 3,4 3 0,-2 0 0,-2-3 5,0 0 6,2 3 3,-2-3 7,0 0 3,0 0 1,-4 7 0,-3-3-6,2 2-1,-6-1 1,-6 2-2,2 4-3,-3-2-2,-1 0-2,-1 2-2,5-1 7,-3 1-13,2-1-12,3 1-14,-2-1-30,2 0-17,1 0-28,5-1-32,-1-1-31,1 1-38,6-2-6,1 0-192,-2-2-429,7-1 190</inkml:trace>
  <inkml:trace contextRef="#ctx0" brushRef="#br0" timeOffset="74053.9849">6950 6838 1,'-7'-1'158,"7"1"-4,-4-3-17,4 3-2,0 0-11,0 0-3,0 0-10,-6 0-5,6 0-6,0 0-6,0 0-9,0 0 0,0 0-3,-5-2-5,5 2-1,0 0-3,-4 6-5,4-6-2,-4 4-6,3 0-4,-2-1 4,1 1-4,-2 1 1,1 2 5,2-1-5,-2 0-4,1 4-2,-2 0 0,3 0-7,-4-1-1,5 2 5,-1-2-6,1 1 0,1 1 9,-1 2-6,2-4-6,1 0-15,-2 2 6,3-2 0,0 1-5,1 0-1,-1-1 3,1 1-4,1-3 3,1 1-1,-2 1-1,2-2-3,2-2 1,0 1-3,-1-1 1,-2-1-5,3-2 0,0 1 2,-1 0 0,2-2 3,3-1 1,-3-1-4,3-2 0,-3 0 0,2 1-5,0-3 3,0 1 0,-1-2 4,0 1-3,-2-2 0,2-2 3,-3 0 1,-1-1-3,-1 1 2,-3-2 10,0-1-4,1 1 5,-4-1 2,-3-4-6,-1-2 3,1 3-8,-6-3-9,3 4 9,-4 2-3,1 1-7,-1-2 0,2 3 3,-3 3-4,-2-4-14,-3 4-9,3 3-13,-5 0-16,0 1-29,0 5-30,-4 0-37,4 3-34,-1 0-33,3 2-28,-4 2-220,3-3-491,1 4 217</inkml:trace>
  <inkml:trace contextRef="#ctx0" brushRef="#br0" timeOffset="77456.0269">5384 8420 68,'0'0'100,"0"0"-5,0 0 4,0 0-9,0 0 0,0 0 0,-4 4 0,4-4 0,0 0-7,0 0-2,0 0-5,0 0-5,0 0-3,0 0 2,0 0 3,0 0 7,0 0 2,0 0-4,14 1 0,-14-1-2,0 0 1,13-3-4,-8 1-3,-5 2 1,14-1 2,-6-1-3,2-2-5,3 3-3,-3 1-7,0-1-3,2 1-4,-1 0-4,1-3-1,0 2-1,1 1 1,-1-2-1,-1 2-3,1-3-2,0 1-2,0 0 1,0 1 2,0-1-1,0 2-4,0-2 4,8 1-3,-12-1 3,7 0-3,-5 1 1,4 0-3,-2-2-4,-3 2-2,6 1-1,-2-3-2,0 3-2,1-1 0,-3-1-7,2 1 1,-5 2-5,-1-2 1,2 0 2,-2 0-3,2 1 4,1-2 0,0 1-2,0 0 4,0 0-2,2-3 4,1 3-5,1-1-1,-4-1-7,4 3 6,-1-1-2,0 1-4,-1 0 1,0 0 3,1-1-4,-2 1-1,0 1 0,0-2 2,-3 1-5,3-2 2,-1 4 4,3-2-4,-4 0 0,2 1 3,1-1 3,-2 0-6,2 0 7,-2 0-1,4 0 2,-5 0 0,3 0-1,-1 0-2,-2 0 1,0 0-2,2 1 0,-2-2 1,0 2-1,-1-1 3,0 0-5,1 0 1,-2 3 2,1-3-3,2 0 6,-1 0-5,-4 0 0,4 0 3,-3 0-1,1 0-2,-2 2 1,4-2-3,-4 1 3,-5-1 2,14 0-5,-9 0-3,4 0 3,-1 1 3,0-1-7,-2 0 3,4-1 4,-4 0-6,1 1 4,-1-2 0,2 2-2,-3 0-2,3-3 4,-2 3 0,2 0-8,-2 0 5,2-1 3,-2 0-2,1-1-2,0 1 5,-7 1 0,11 1-7,-6-1 3,-5 0-1,7-1 1,-7 1 2,13-2-3,-8 0-1,3 2 0,-8 0 2,11-2-1,-3 2 4,-3-1-6,4 1 1,0 0 3,0-2-3,0 0 4,1 1 2,-5 0-6,4 1 2,-2 0 4,1 0-7,0-1-2,0-1 5,-2 2 5,3-2-7,-3 2 3,-6 0-6,12 0 1,-7 0 6,-5 0-6,12 0 3,-6 0 2,-6 0-1,14 0 1,-9 0-4,4 0 3,-2 0 0,-1 2-2,0-2 6,2-2-6,-2 4 8,1-4-9,-7 2 4,10 4-4,-10-4 5,10-2-3,-6 2 4,-4 0-3,9 2 1,-9-2 0,10 0 0,-6 0-4,-4 0 2,8-2 4,-8 2 0,0 0 1,9 3-7,-9-3 2,8-1-2,-8 1 6,5-2-2,-5 2 1,7-2-2,-7 2-1,5 0 1,-5 0 0,0 0 1,8 0-1,-8 0-4,0 0 1,10 0-1,-10 0-1,0 0 0,6 0 3,-6 0 2,4-3-4,-4 3 2,0 0 3,0 0 1,8 0-2,-8 0 1,0 0-4,11 0-1,-11 0 4,7 0-4,-7 0 2,6 0-1,-6 0 2,0 0-3,8 0 2,-8 0 6,10 0-5,-10 0 3,7 0 1,-7 0-5,9 0-3,-9 0 4,9 0-5,-5 0 7,-4 0-3,8 0 0,-4 3 0,0-1-1,-4-2 4,9 2-1,-4-1-2,-5-1 1,5 0-5,-5 0 0,7 1 2,-7-1 0,0 0 0,0 0-3,7 0 4,-7 0-4,0 0 4,0 0 0,4 1 0,-4-1-1,0 0 1,0 0 2,0 0 2,0 0-3,0 0 0,9 2 0,-9-2-2,0 0 1,0 0 1,5 1 3,-5-1-3,5 2 2,-5-2-2,0 0 3,9 2-2,-6-2 0,-3 0-2,0 0-1,7 2 3,-7-2 2,5 0-3,-5 0 3,6 3 0,-6-3-3,0 0-2,6 0 0,-6 0 5,0 0 2,0 0-7,0 0 5,6 0-4,-6 0 0,0 0 2,0 0 0,0 0-2,0 0 1,0 0 1,0 0 2,0 0-6,8 2 6,-8-2-3,0 0 0,0 0 0,5 1-3,-5-1 6,0 0-5,0 0 2,0 0 1,10-3 4,-10 3-5,0 0-1,7-1 2,-7 1-2,0 0-4,7 0 7,-7 0-1,5-2-4,-5 2 8,0 0-4,0 0-2,0 0-1,9 0-1,-9 0 1,0 0 2,0 0-3,0 0-7,7 0-4,-7 0-3,0 0-7,0 0-6,0 0-8,0 0-7,0 0-13,0 0-11,0 5-12,0-5-15,0 5-19,0-5-11,-1 7-20,-2-4-11,0 2-24,2-3-14,-3 2-18,-1 1-178,-5 1-423,2-2 188</inkml:trace>
  <inkml:trace contextRef="#ctx0" brushRef="#br0" timeOffset="78593.3385">5599 8318 102,'3'-3'227,"-3"3"-16,6-1-8,-6 1-9,0 0-16,4-1-11,-4 1-13,0 0-5,0 0-14,0 0-6,0 0-10,0 0-8,7-2-9,-7 2-12,0 0-5,0 0-12,0 0-5,0 0-6,0 0-6,0 0-8,-19 7-2,13-2-5,-3-1-1,2-3-3,-4 2-8,1 1-2,-3 3-1,0-3-3,-1-1-4,1 2 0,-1-1-2,1-1 0,3 0-2,-2 2-1,1-3-5,1 1 1,2-2-2,1 0 1,0 1-1,1-2-1,-2 1 0,1 1-2,7-2 1,-8 1-3,4 2 1,-2-2 2,6-1-4,-7 1-2,7-1 2,-5 1-2,5-1 3,0 0-5,-4 2 4,4-2-3,0 0 2,0 0 0,0 0-2,-6 2 3,6-2-1,0 0 5,0 0-6,0 0-3,0 0 1,0 0 4,0 0 1,10 6 8,-7-3 5,1 0-3,-1 0 1,2 0 11,1-1-1,-1 1-2,1 1-2,1 1 1,1-2-1,-1 1 5,3 1-2,1 2 2,1-2 2,-3 0 4,2 1-6,1 0-3,-2-1-1,4 2-4,-2-2 3,-1-1-2,2 4-3,-1-5 0,-2 2-4,0 0 1,-1-1 1,2-1-3,-1-2-5,-3 2 7,2-1-5,-3 1-1,0-2-3,-6-1 3,9 1-2,-7 2 5,-2-3-1,8 0 5,-8 0 8,4 0 4,-4 0 4,0 0 9,0 0-2,0 0-2,5-5-4,-7 0-5,2 5-2,-4-10-2,3 6-2,-1-3 1,-2-3-2,1 1-3,-2-1-1,3-2-4,-3 0 2,1 1 4,-2 2-10,2-4 7,0 2-8,1 3 1,-1-5-5,1 5 0,1-2 0,0 2 3,0 0-4,1 0 0,0 3-10,-2 1-7,2-2-9,0 2-9,-1-1-19,2 0-23,-2 0-23,2 1-24,0 4-26,-3-5-27,3 5-29,2-5-21,-1 2-33,1-1-190,0 1-488,0-1 216</inkml:trace>
  <inkml:trace contextRef="#ctx0" brushRef="#br0" timeOffset="79922.4471">6476 7979 47,'-1'-5'253,"1"5"-11,-1-4-7,1 4-8,-1-6-10,1 6-9,0 0-8,-1-4-25,1 4-9,1-4-8,-1 4-9,0 0-6,0 0-11,0 0-9,0-5-4,0 5-5,0 0-7,0 0-17,0 0 0,0 0-11,0 0-3,0 0-14,0 0 0,0 0-7,0 0-3,0 0-11,0 0-1,0 0-3,0 0-6,0 0 3,0 0-2,1-4 2,-1 4-6,0 0-5,0 0 1,0 0-8,0 0 2,0 0 9,0 0-3,0 0 4,0 0 0,0 0-3,0 0 3,0 0 2,0 0 2,0 0-6,0 0 4,0 0-6,0 0-1,0 0 4,0 0-8,0 0 4,0 0-5,0 0 13,0 0-14,0 0 0,0 0-7,0 0-1,0 0-2,0 0 2,0 0 0,0 0-4,0 0 1,0 0 4,0 0-13,0 0 20,0 0-16,0 0 7,0 0-6,0 0 2,0 0 10,0 0-12,0 0 2,0 0-1,0 0-10,0 0 8,0 0 1,0 0 2,0 0-2,0 0-1,0 0-6,0 0 6,0 0-2,0 0 3,0 0-2,0 0 2,0 0-5,0 0 7,0 0-4,0 0-3,0 0 1,0 0 3,0 0-5,0 0 18,0 0-10,0 0-5,0 0 13,0 0-16,0 0 2,0 0-8,0 0 7,0 0 2,0 0-6,0 0 10,0 0 3,0 0-3,0 0-8,0 0 4,0 0 2,0 0 4,0 0-1,0 0 3,0 0-13,0 0 3,0 0 1,0 0-2,0 0 7,0 0-5,0 0 7,0 0-4,0 0-2,0 0-4,0 0-3,0 0 6,0 0 0,0 0 2,0 0 3,0 0 1,0 0-1,0 0-11,0 0 8,0 0-2,0 0 2,0 0 2,0 0-5,0 0 1,0 0-2,0 0 1,0 0-1,0 0 2,-2 15-3,3-10 1,-1 0 14,0 2-17,0 0 3,1 3 8,0 0 7,-1-1-8,1 1 2,1 0 3,-1 1 10,-1 0 4,2-2 0,-1 0 4,1 4-6,1-4-6,-2-3 8,1 2-10,0 0 0,-1-1 1,1-1-4,-2-2 5,3 3-3,-3-2 2,2-2-4,0 3 0,-1-3-2,1 1 3,-2-4-1,1 6-3,-1-6 6,0 4-3,0-4-13,3 3 22,-3-3-9,0 0 0,2 2-4,-2-2 2,0 0 1,0 0-1,0 0 5,0 0-9,0 0-1,0 0-2,0 0 3,0 0-7,0 0-16,0 0-15,0 0-25,0 0-39,0 0-31,0 0-35,-9 3-52,2-3-39,7 0-42,-8 0-307,2 3-654,6-3 289</inkml:trace>
  <inkml:trace contextRef="#ctx0" brushRef="#br0" timeOffset="99612.4611">6842 4260 23,'0'0'179,"0"-5"-10,0 5-11,3-7-13,-2 3-5,-1 1-11,0-3-5,0 6-2,0-8-6,0 4 0,3-1-3,-2 3-9,0-2-2,-1 4 0,1-8-2,-1 5 0,0 3-3,2-6-1,-2 6-3,1-6-4,-1 6 0,0-4-4,0 4-4,0 0-2,0 0-4,0-2-6,0 2 2,0 0-9,0 0-4,0 0-1,0 0-5,0 0-1,0 0-6,0 0-5,0 0-4,0 0-5,0 0 0,0 0-7,0 0 8,0 0-13,0 0 1,0 0 0,0 0-3,0 0 1,0 0-7,0 0 1,0 0-2,0 0 3,0 0 2,2 13 9,-2-8 8,2 1 0,-1 4-1,1-3-4,0 3 5,-1 0 12,1 2-2,0 4-1,-1-4-5,-1 0-12,0 0 11,0 0-7,2 1-6,-4 1 2,4-2 9,-2 5-1,0-1-2,0-3-2,0 2-4,0-3 10,0-1 1,0 2-4,0-3-6,-2-1-2,2-1-4,0-2 12,-1 2-16,1-3-1,1 0-1,-2 2 4,2-3-2,-1-1-5,0 2 0,0-5 5,0 7-7,0-7 4,2 5-15,-2-5 8,0 3 3,0-3-5,0 0-16,-5 5-3,5-5-25,0 0-30,0 0-26,-2 4-36,1-1-38,1-3-44,-9 3-50,9-1-43,-4 2-238,2-1-590,2-3 261</inkml:trace>
  <inkml:trace contextRef="#ctx0" brushRef="#br0" timeOffset="127455.0879">6962 4195 72,'0'0'82,"0"0"-3,0 0-6,0 0 0,0 0 1,0 0-7,0 0 1,0 0-5,0 0 1,0 0 0,0 0 0,0 0-7,0 0-1,0 0 0,0 0-4,0 0-3,0 0-1,0 0 3,0 0-8,0 0-3,0 0 5,0 0 0,0 0-1,0 0-4,0 0-3,0 0 5,0 0-6,-5-6-1,5 6 2,0 0-1,0 0-5,0 0-2,0 0-2,0 0-1,0 0 3,0 0-11,0 0 2,0 0 0,0 0-4,-11 3 4,11-3-3,0 0-2,0 0 5,0 0 0,0 0-3,0 0 1,0 0-1,0 0-4,0 0 3,0 0 3,-7 3-2,7-3 0,0 0-3,-4 2-4,4-2 5,-5 2 0,5-2-2,-5 2-4,0-2 5,5 0-3,0 0 2,-6 3 1,6-3 1,-7 3-1,7-3 1,-4 2 1,4-2-2,-3 3 0,3-3 0,-6 2-4,6-2 3,0 0 1,-4 3 1,4-3-4,-3 4-1,-1-4-1,4 0 2,-2 4-1,-2-2 4,4-2-2,-3 6-4,2-4 3,0 2 0,-2-1 0,1 0-3,2-3-3,-3 5 1,1 0 3,2-5-1,-3 6 0,-1-3 1,4 1 1,0 0 1,0-4 2,-4 6-3,3-2 4,0-1 0,-2 1-1,3-1 0,0-3 2,-4 4-2,3-1-2,0 1 0,1-4-1,-3 6 1,3-2 0,-1-1 2,-2 1-3,3-4 2,-1 5 1,-3 0 1,2-3-7,2-2 4,-3 2-6,3-2 5,-1 4-2,2 3 3,-1-7-6,-1 4 6,1-4-4,-3 3-1,3-3-1,0 5-1,0-5 2,-2 6-2,2-2 1,0-4 0,0 4 1,0 1 1,-3 0-4,3 0 1,-1 0-1,1-1 5,-3 3-1,3-4-3,0 0-1,-1 2 5,-2 0-1,3 0 3,0-1 1,3 1-1,-3-1 2,0 1-2,-3 0 1,3-1-4,0 0 3,0 1 3,3-1-4,-3 1-1,0 1-1,0-6 1,-3 4 0,3 1 0,0-1 1,0-4 2,0 9-4,3-5 1,-2 0 3,-1-1-1,0 3-5,0-1 4,0-2 2,3 4-3,-6-1-2,3-2 3,3-1 0,-6 1 0,3 1-2,3 0-3,-3-3 5,0 3-1,-3 0 5,6-1-4,-2 0-1,-1 1 0,3 0 1,-3 0-1,0 0 3,0 1 2,0 0-1,2-2 4,-2 1-2,0-1-4,0 1-3,3-2 2,-2 2-2,-1-3 2,0 3 0,3-3-2,-3 5 0,1-5 0,-1 2 3,1 0-5,3 1 1,-3-1 2,2-1 0,-2 1 0,-1 1-4,5-1-1,-2-2 3,-3-2-3,5 3 2,-3 3-1,1-5-1,1 1 1,-1 0-2,0 1 1,-3-3 2,7 4-3,-2-3-2,-5-1 5,6 3-2,-2-1 1,0-1 1,2 0-4,-6-1 0,8 2-1,-8-2 1,6 0 3,-1 0-2,-5 0 0,10 1-1,-4-1 1,-6 0-4,7 0 4,-7 0-4,8 0 2,-8 0 4,10-1-1,-5 1 1,-5 0-5,11-2 3,-8 1 1,3 0 1,-6 1-4,8-3 1,-2 0 2,-4 2-2,-2 1 1,9-3 2,-4 3-1,0-3 3,-1 0-1,1-1 6,-1 0-4,0 3 2,0-2-2,0-1 4,-1 1-4,0-1 3,2 1 1,-1 0 1,-3-1 6,3-1-3,1 3-6,-2-3-2,2 3 3,-4-3 2,3 2-2,-2-1-4,1-1 2,0 2 1,0-2 1,0 3-2,0-4-1,-2 2 5,1-1-7,0 1 1,1-1-1,0 2 1,-3-2-1,4 0 3,-3 3-1,0-5-2,1 3-2,-1 1 8,0-2 12,-1 0-7,0 5-1,0-7 1,3 2-1,-2 2 4,-1-4-1,0 4-6,1 1-1,-1 2-2,0-10 5,2 8-9,-2-3 8,0 1-7,0-1 6,1 0 1,-1 0-8,-1 0-3,1 5 4,-2-8 1,4 4-7,-4-1 1,2 0 2,-1 1 1,0-1-1,1 0 1,-3 1-5,3-2 4,-1 2-3,0-1 0,-1 0 2,1 1-6,1 0 12,-1 0 4,-1 1-14,2 3 0,0-9 3,-2 7-2,1-2-8,1 4 13,0-7-4,0 7 13,-2-6-15,2 3-2,-2 0-2,1-1 4,1 4 2,-2-8-1,2 5 2,-2-2-1,2-1 1,0 3-5,-3-1 3,2 0 5,0 0-3,-1-1-8,-1 1 7,3 1 3,-4-2 0,2 1 3,0-1-4,0 2 3,1-2-8,1 5 1,-6-8 1,3 4 8,2 0-3,-1 0 0,-1 0-6,2 0 4,-2-1 7,2 2-15,-3-1 6,-1 2-3,5 2 2,-3-8-2,1 6 3,-2 1-5,4 1 2,-4-5-1,3 1-3,1 4 11,-8-4-3,7 0-2,-2 1-2,3 3 2,-5-1 5,5 1-7,-5-3 6,5 3-3,-5-4 1,5 4-1,0 0 0,-4-3 1,4 3-3,0 0 1,-5-1 1,5 1-1,0 0 0,-2-2 3,2 2-3,0 0 8,-8-3-7,8 3-2,0 0 4,-6-1-2,6 1-3,0 0 4,-7-3 3,7 3-2,-4-1-3,4 1-3,0 0 3,0 0 1,-5-1-3,5 1 3,0 0 5,0 0 1,0 0-6,0 0 0,-9 0 1,9 0-5,0 0 3,0 0-9,0 0 11,-10 1-2,10-1-7,0 0 13,0 0-6,0 0 1,-8-1 4,8 1-7,0 0 0,0 0 1,0 0 8,-5 1-10,5-1 2,0 0 4,-8 3 0,6-2 1,2-1-5,-7 1 13,7-1-10,-3 3 1,3-3-3,-7 3-3,6-1 4,1-2-5,-4 2 6,4-2-3,-6 3-4,6-3 9,-6 4-3,3-4-2,3 0 4,-4 4 4,4-4-11,0 0 16,-6 4-14,6-4-3,-3 2 4,3-2 0,-4 5 1,4-5-1,-3 3-2,3-3 3,-2 2 0,2-2 0,-5 5-2,2-3 0,1 2 10,2-4-13,-1 6 2,1-6 2,-4 5 10,4-2-1,-1 1 0,-2 0-12,3-4-1,-4 4 8,4-1-7,-1 1 2,1-4 3,-1 4 3,-2 0-5,3 0 10,-1-2-7,-2 2-4,3-4 6,-5 7-7,4-6 1,1 4-3,-1-2 5,-2 1-1,3 1 2,-1 0-3,-2 0 4,1 0-6,-1 4 2,3-4 3,-1 3 4,-2-1-8,2-1 4,-2 2-2,2-2-3,1 1 6,-5 3-4,5-1 6,-1-2-24,-2 0-9,2 1-18,-2 4-18,2-3-20,0 1-15,-2 2-17,2-2-20,1 1-27,0 2-23,0-2-34,1 0-27,2 1-205,-2-3-492,0 1 219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2:21.25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11485 3575 29,'3'-2'137,"-3"2"2,4-3-4,3-1-4,-5 1 4,-2 3-6,4-1-2,0-3 8,-4 4-16,4-4-7,-2-1-5,1 2-5,-2 2-12,0-3 4,3 0-2,-3 1-5,2 0-18,-3 3-6,3-4-3,-1-2-9,3 2-4,-4 0-8,2 0 2,-2 0-2,1-1 0,0 3 10,-2 2 0,1-5 5,2 3-3,-3 2-4,1-6 0,-1 6-5,0 0-4,0-3-1,0 3-1,0 0-4,0 0-4,0 0-2,-4-5-3,4 5-4,0 0 1,0 0-3,0 0-1,0 0-2,0 0-2,-6 12 9,2-7 3,-3 1 0,0 1 2,1 0 2,-1 5 4,-1-6 8,0 7-5,-2 1 0,-2-1-2,1 2-3,-2 0 7,-4 6 1,2-2-3,1-4 3,-4 6-1,8-4-5,-3-2-1,0 2 2,-1-2-2,6-1-5,-2-4 0,1 2-1,0 2-3,2-6-2,2 2 1,-2 0-2,3-1-1,-2-1-6,1-2 0,1 0 2,1-2-3,2 2 0,-3-2-5,3-1 8,-2 1-2,3 1-4,0-5 3,-1 3-3,1-3 3,0 0-2,0 0-6,-1 5 3,1-5-1,0 0 1,0 0 4,0 0-2,0 0-5,9-15-3,-5 10 3,1-4 0,1 1 2,1-1 0,-2 1 0,4-5 1,-1 3-2,0-1-5,1 4 8,1-4-8,2 0 1,-2-3 3,3 1-4,-7 4 2,7-5-2,1 4 1,-2-3-1,0 0-1,1 0 2,1-1-5,-2 3 7,1-4-4,0 3 7,0-2-8,1 2-1,-1 0 7,-2 1-4,1-1 1,-4 3-1,2-2 4,-1 5-2,-4-5-4,3 4 2,-2-3 3,-1 4-3,-1 0-1,0 0 10,-4 1-9,5-1 2,0 0-5,-1 1 7,0 1-8,0-1 2,-2 0-2,1 1 14,-1 0-8,1 1-3,-2 0-1,-1 3-1,4-5 3,-4 5 3,0-2-2,0 2-2,0 0-2,5-3 0,-5 3-3,0 0 16,0 0-15,3-2 0,-3 2 1,0 0-2,0 0 5,0 0-3,0 0 10,0 0 4,0 0-4,11 3 0,-11-3 3,4 4 2,0 1 4,-2-2 6,1 4 17,1-3-9,1 5 2,0-2-5,-1 2 1,1 0-1,1 2 14,1-2-8,-2 3-4,4 3 9,-3-5 17,1 1-22,0 4 15,3 2-19,-2-2-2,-3-4-6,0 1 5,5 2-1,-2 2 0,0-3 1,-3-3-10,1 0 10,-2 4-5,-1-6-3,2 2-1,-1 0 2,0 0-8,-2-4-1,2 2 7,-1-3-2,-1-1-8,-1 0 4,-1-4-4,4 8 8,-4-3-6,0-5 1,0 0 1,0 4-6,0-4-5,0 0-6,0 0-2,0 0-18,3 6-14,-3-6-17,0 0-17,0 0-12,0 0-23,0 0-17,0 0-19,0 0-19,0 0-22,0 0-30,0 0-25,0 0-10,4-17-12,-4 11-209,-3 1-512,3 5 226</inkml:trace>
  <inkml:trace contextRef="#ctx0" brushRef="#br0" timeOffset="366.9574">11294 3605 56,'0'0'209,"-6"-1"-14,6 1-16,0 0-10,0 0-15,-9 1-9,9-1-2,0 0 2,0 0-4,0 0 5,21 1-6,-8-1-1,5 3-11,1 0-9,3-3-11,8 1-6,-2 1-5,0-1-4,-1-1-11,4 2-3,0 1-8,1-3-6,0 0-5,-1 0-8,-2 0-4,-7 0-8,0 0 1,-3-3-6,1 3-1,-2 0-1,-7 0-6,1 0-4,-4 3-4,-1-3-5,0 0-9,-1 0-10,-6 0-11,9 0-14,-5 2-6,-4-2-16,8 2-13,-8-2-20,0 0-21,6 3-25,-6-3-41,5 2-7,-5-2-11,0 0-14,9 4-141,-9-4-372,10 1 164</inkml:trace>
  <inkml:trace contextRef="#ctx0" brushRef="#br0" timeOffset="3275.9677">12971 3406 126,'0'0'149,"3"-6"-3,-3 6-2,3-2-11,-3 2-4,0 0-2,0 0-10,0 0-8,0 0-10,0 0 2,0 0-3,0 0 10,-3 12 15,0-6-2,-1 3 4,-2 3-10,-2 0 0,0 4-2,-5 0-5,2 1-3,-2 5-8,-1-8-9,1 10 6,-2-2-1,-1 0-9,5-8-5,0 2-3,0-2-6,1 0-4,1-4-8,3 0 1,-1-2-11,1 3 4,2-6-10,2 0-5,-2-2-4,1-2-3,3-1-6,-4 9 1,4-9 1,-2 5-2,2-5-6,-3 3 6,3-3-7,0 0 3,0 0-1,0 0-4,0 0-1,0 0 0,0 0 1,0 0-8,13-14 2,-5 6-1,-1-1 1,0-2-6,0 2 12,2 0-11,0-1-1,0 0-6,2-2 6,-1-2-2,-3 4-9,1 0 0,0-2 3,-1 3-1,1-2-2,4-1-3,-5 1 1,2 1 1,-1-2 3,0 1-5,3-5 6,-5 8-6,3-6-3,-2 4 4,4-2 0,-1-1-2,-2 4 3,1 0 12,-1-3-9,1 7-3,-3-5 3,2 4 2,-2 1-2,-2-1 1,1 2 2,0-3 0,0 4 0,-4-1 3,2 1 2,2 0-4,-5-1-1,0 4 0,4-3 3,-4 3-2,4-2 2,-4 2 0,0 0-6,1-4 3,-1 4 1,0 0 1,0 0-2,0 0 2,0 0-1,0 0 3,0 0-1,0 0 7,2-3-7,-2 3-3,0 0 1,0 0 0,0 0-3,0 0 1,0 0-1,0 0 5,0 0-6,0 0 2,0 0 5,0 0-3,0 0 3,0 0-4,0 0 2,0 0 1,0 0 0,0 0-1,0 0-1,0 0 1,0 0-2,0 0 1,0 0 0,0 0 7,0 0-5,0 0 3,0 0-2,0 0-2,0 0 1,0 0 1,0 0 0,0 0 1,0 0-2,0 0-1,0 0 4,0 0-7,0 0 3,0 0 3,0 0-3,0 0-2,0 0 5,5 0-3,-5 0-2,0 0 4,0 0-2,0 0 9,0 0-4,0 0-5,0 0 4,0 0-3,0 0 0,0 0 0,0 0-3,0 0 1,0 0 4,0 0-2,0 0 0,0 0 3,0 0 0,0 0-6,0 0 3,0 0 0,0 0 4,0 0-5,0 0 0,0 0 3,0 0 0,0 0-2,0 0 2,0 0 4,0 0-8,0 0 9,0 0-15,0 0 8,0 0-3,0 0 1,0 0 0,0 0 2,0 0 0,0 0-1,0 0-1,0 0 2,0 0-1,0 0 1,0 0-5,0 0 7,0 0-2,0 0 1,0 0-2,0 0-1,0 0 3,0 0 0,0 0-2,0 0 2,0 0 2,0 0-9,0 0 6,0 0 0,0 0 0,0 0-4,0 0 0,0 0 4,0 0 0,0 0 2,0 0-4,0 0 5,0 0-3,0 0 1,0 0 0,0 0-3,0 0 7,0 0-5,0 0 0,0 0 0,0 0 1,0 0 2,0 0-2,0 0 1,0 0-2,0 0 5,0 0-7,0 0 3,0 0-3,0 0-2,0 0 8,0 0-7,0 0 7,0 0-2,0 0-8,0 0 3,0 0 3,0 0-1,0 0 5,0 0 0,0 0-4,0 0 4,0 0-6,0 0 2,0 0 0,0 0 0,0 0 2,0 0-2,0 0 3,0 0-3,0 0 0,0 0 1,0 0-4,0 0 5,0 0-3,0 0-1,0 0 3,0 0-2,0 0 3,0 0-1,0 0-2,0 0 5,0 0-1,0 0-2,0 0 2,0 0-2,0 0 0,0 0-2,0 0-2,0 0 4,0 0-2,0 0 1,0 0 0,0 0 1,0 0-3,0 0 7,0 0-1,0 0-3,0 0-1,0 0-1,0 0-1,0 0 2,0 0-4,0 0 3,0 0-1,0 0 1,0 0 1,0 0-3,0 0 8,0 0-5,0 0 1,0 0-3,0 0 1,0 0-1,0 0-1,0 0 4,0 0 2,0 0-6,0 0 1,0 0 1,0 0 2,0 0 1,0 0-1,0 0 0,0 0 0,0 0-3,0 0-1,2-4 1,-2 4 4,0 0-2,0 0-3,0 0 12,0 0-15,0 0 4,0 0 3,0 0-1,0 0 0,0 0 1,0 0-1,0 0-1,0 0-1,0 0 0,0 0 4,0 0-2,0 0 1,0 0-4,0 0 3,0 0 5,0 0-7,0 0 2,0 0-2,0 0-1,0 0 3,0 0-2,0 0 4,0 0-5,0 0 2,0 0 0,0 0-1,0 0 4,0 0-3,0 0 3,0 0-3,0 0 0,0 0 2,0 0 0,0 0-7,0 0 8,0 0-3,0 0 4,0 0-1,0 0-3,0 0 1,0 0-2,0 0 4,0 0-4,0 0 2,0 0-1,0 0 2,0 0 1,0 0-4,0 0 2,0 0 0,0 0-1,0 0 3,0 0 2,0 0-5,0 0 0,0 0 5,0 0 0,0 0 0,0 0 3,0 0-1,0 0 8,0 0-5,0 0-4,0 0 1,0 0 2,0 0-2,0 0 1,0 0-4,0 0 9,0 0-3,0 0-3,0 0 5,0 0-7,0 0 7,0 0-1,0 0 3,0 0-6,0 0-4,0 0 10,0 0-3,0 0-2,0 0 5,0 0-6,0 0-2,0 0 4,0 0-4,0 0 3,0 0 4,0 0-5,0 0-7,0 0 3,0 0 2,0 0 0,0 0 3,0 0-1,0 0 0,0 0-5,0 0-2,0 0 9,0 0-6,0 0-4,0 0 2,0 0-1,0 0 3,0 0-3,0 0 5,0 0-7,0 0-3,0 0 7,0 0-6,0 0 6,0 0 0,0 0 0,0 0-3,0 0 0,0 12 11,0-9 8,0-3 5,4 7-12,-3-4 0,-1 1-3,1 0 5,2 0-3,-3-1 1,0 0 6,4 1 5,-3 0-2,-1 0 5,3-1 1,-3 0-6,1 2 11,-1-2-11,4 0-12,-3 1 9,-1-1-3,0-3 3,3 6-3,-2-3-3,-1-3 10,4 2-11,-4 3 2,2-2-2,-2-3-3,0 7 3,3-6 8,-2 4 0,1-2-2,0 1 4,-1 0-8,2-1 2,-2 0 2,-1 0-4,4 2 4,-3-1 2,2 1-4,-2 1 10,4 0 1,-1 0-3,0 0 11,0 2-11,-1-2-2,1 3 0,0 1 2,1-1 5,0 2 1,0-4-2,1 4 0,-1 0-5,0 0 0,0-1 6,4 4-2,-4-4 1,1 5 5,0-3-8,-2-2 5,5 4 1,-3-2 6,-1 4-9,1-7 2,-2 3-3,2-3 0,-2 1-4,0-2-1,-1 0-1,0 0-4,0-2 1,2 1 1,-1-1 4,-3-1-3,4 2-4,-1-2 0,-3-1-2,2 0-1,-3-4 2,1 5-6,2-1-1,-3-4 2,0 3-1,0-3 3,0 0-5,0 0 2,6 5 5,-6-5-8,0 0 4,0 0-5,0 0-14,0 0-17,0 0-16,0 0-25,4 3-23,-4-3-24,0 0-24,0 0-22,0 0-21,0 0-24,0 0-26,0 0-25,0 0-32,0 0-28,0 0-254,4-11-620,-4 11 274</inkml:trace>
  <inkml:trace contextRef="#ctx0" brushRef="#br0" timeOffset="4999.9699">12911 3609 44,'0'0'57,"0"0"-5,-3-7-3,3 7 13,0 0-11,0 0 5,0 0 0,0 0-1,0 0-1,0 0 6,0 0-6,0 0 4,0 0 0,0 0 15,0 0-16,0 0-2,0 0 1,0 0-3,0 0 4,0 0-10,0 0-1,0 0-3,0 0-14,0 0 2,0 0 0,0 0 0,0 0-1,0 0 2,0 0-18,0 0 4,0 0-1,0 0-3,0 0-2,0 0-2,0 0-4,0 0 6,0 0-1,0 0-6,0 0-4,0 0 7,0 0-4,0 0-2,0 0-1,0 0 3,0 0-4,0 0 5,0 0 1,0 0 6,0 0-1,-4-1-1,4 1 5,0 0 1,0 0 1,0 0 4,0 0 7,0 0-2,0 0 4,0 0 1,0 0 3,0 0 2,0 0 0,0 0 0,0 0-6,0 0 7,0 0 4,0 0 1,-11 8 7,7-8-4,4 0 3,-4 3 2,3-1-4,-2 0 0,-1 0-4,4-2-2,-7 6-2,3-2 7,-2 0 0,3-1-3,-1 1-2,0 1-3,-1-1 0,-2 1 2,0 2 1,3 0 0,-1 0-2,-1-2-3,1 0-2,0 3 2,-1-4-6,3 0-2,0 2 3,-1 1-2,2 1 0,-2-2-6,-1 0-2,1 0 5,0 0-3,2 0-1,0-1 1,-2 1-2,2-2-6,2-4 2,-4 8 0,1-4-3,1 1 4,2-5-7,-5 9 0,2-7 1,2 3-1,1-5 1,-4 7-1,4-7-3,-2 6 2,0-2 2,2-4 7,0 0-11,-2 4-3,2-4-3,0 0 1,-3 7-2,3-7 5,0 0-2,0 0 1,-1 5-1,1-5-4,0 0 6,0 0-2,0 0-2,0 0 1,-5 5 2,5-5 7,0 0-13,0 0 6,0 0-3,0 0-1,0 0-7,0 0-10,0 0-13,0 0-16,0 0-14,0 0-17,0 0-22,0 0-16,0 0-24,0 0-22,0 0-24,0 0-21,0 0-18,20-7-139,-20 7-393,13-5 175</inkml:trace>
  <inkml:trace contextRef="#ctx0" brushRef="#br0" timeOffset="5517.8965">12870 3677 59,'0'0'152,"0"0"-6,0 0 3,0 0-5,0 0-2,-3 0-1,3 0-3,0 0-4,0 0-6,0 0 0,0 0-8,0 0-5,0 0-7,0 0-3,0 0-6,0 0-7,0 0-3,0 0-10,0 0-6,0 0 1,18 2 2,-13 0-2,8-2-2,0 0-1,-3 1-1,12-1-2,-2-2-6,-1 3 1,4-1-12,5 0-2,-1 0-4,-5-1-5,-3 3-7,4 0 0,-1 1-3,-3-3-3,3 0-3,-2 0 3,-3 0-7,-2 0-3,3 0-2,-8 0 1,3 0-3,-4 0-1,0 1 0,-9-1-1,9 3 1,-9-3 5,10 0 1,-10 0-5,0 0 0,10 0 1,-10 0-6,0 0 0,0 0-1,0 0-10,9-3-16,-9 3-21,0 0-18,0 0-32,0 0-36,0 0-44,0 0-51,0 0-41,0 0-167,0 0-463,0 0 206</inkml:trace>
  <inkml:trace contextRef="#ctx0" brushRef="#br0" timeOffset="6652.0696">14655 3546 59,'0'0'239,"0"0"-9,1-3-7,-1 3-8,0 0-10,0 0-12,0 0-10,0-6-10,0 6-4,0 0-16,0 0-8,0 0-15,0 0-10,0 0-11,0 0-2,0 0 2,0 0-5,0 0 7,1 14 0,-1-7-1,-1 1 10,1 3-13,0-3 7,-2 3-7,2 2-14,-3 1 6,3-3-9,-4 7 5,3-3-5,-2 2-6,2 2-14,-7 5-5,7-6-3,-1-1 3,-5-2-7,7-3-8,-1-1 1,1 1-2,0-4-11,-3 0-5,3-2 2,0 1-6,0-2-2,0 0-4,-1-2-1,1-3 0,0 8-4,0-7-3,0-1-2,0 0-10,0 5-11,0-5-4,0 0-34,0 0-12,0 0-16,0 0-17,0 0-24,0 0-23,0 0-31,0 0-30,0 0-23,4-14-37,-3 6-37,2-1-247,-3 0-589,4-3 260</inkml:trace>
  <inkml:trace contextRef="#ctx0" brushRef="#br0" timeOffset="7480.092">14522 3513 11,'8'-3'169,"-3"0"-8,4 1-11,2-3-14,-2 1-12,5 2-3,0-1-8,4 0-10,-1-2-5,3 2-11,1-1-7,-3 1-10,1-2-6,1 4-6,-2-1-3,1 1-5,-1-1-3,0-1-8,2 3-2,-3 0-4,2-3-3,-2 3-2,-3 0 0,-1 0-6,-2 0-1,2 3-2,-1-3-3,-1 1 4,-2 2-4,-3-2-4,2 0 1,-2 0-4,-3 0 2,3 3 6,-4-2 1,1 0 6,1 0-2,-4 2 2,0 0-1,2 2 0,-2-3 1,0 2-3,0-1 2,-2 4-2,2-3-4,-4 0 2,3 5 4,-3 0-3,-1-2 3,-1 2 1,-1-3 0,1 4-1,0-3-2,-2 2 0,-2-1-1,-1 0 1,1 2 2,-1-3-3,2-1 3,-3 2-6,1-4-1,2 3 0,-4 1 3,4-2 3,0 0 0,1 0-2,-2-2-3,5-2 3,-5 2-3,6-1-3,-4 0-2,7-3-1,-6 2-1,5-1-2,-2 2 3,4-4-3,-5 1-1,1 1 3,4-2-3,0 0 6,0 0-3,0 0 3,-3 2-2,3-2 2,0 0-3,0 0 1,0 0-3,0 0 3,16-6 2,-7 2 2,1 3-6,2-2 1,-1 0-2,2-3 3,5 2-4,-5 3 0,2-3 1,3 2-3,-4 1 2,3 0 2,-2 1-7,-2 0 6,5 0-2,-5 1 0,1-1-4,-4 3 1,4-3 0,-3 4 0,-2-3 0,-1 2-2,2 0 1,-2 1 1,-2-1 0,-2 0 5,3 3 0,-1-1 2,-1 1 0,-3 0 1,1 1 3,-3 3-3,0 0 3,-3-1-1,1 1 1,-2-2-2,-2 4 3,1-4 0,-3 3-2,-1-1 3,-5 2-1,1 0 2,-1-4-1,-1 4 8,0-5-5,0 3 8,-2-4-3,-3 2 2,0-4 5,-2 1 0,-1-2-3,-5-1 2,1 0-4,3-1-3,-2-3 4,6 2 5,-1-3-12,1 3-2,3-4 2,1 0-5,3 1 2,2-1 1,0-1-11,1 3 5,-4-4-2,5 2-7,0-1-7,-1 3-13,2 0-10,3-3-19,-2 0-20,3 1-24,1 1-28,3 3-32,-5-4-41,5 4-60,1-10-235,-1 10-525,5-4 232</inkml:trace>
  <inkml:trace contextRef="#ctx0" brushRef="#br0" timeOffset="8725.9707">17028 3699 78,'-3'-3'121,"3"3"-8,-1-5-3,1 5-6,-4-7 1,4 4-2,0 3-10,-4-4-3,4 4-18,-2-7 14,-1 4-21,3 3-9,-5-3 1,0 1-7,-4 1-4,1 0-3,1 1-2,-5-3 1,3 1 0,0 2 0,-2-3-2,-1 3-6,2 0 0,0 0 4,2 0-11,-1 0 0,0 1 1,2 1-4,-2-2 0,-2 2 2,3-2-9,-3 3 6,1-2 5,1 1 1,0 2-3,0-1 4,-2 1-3,0 1-3,1-2 4,0 2 1,-1 1-4,1-3-2,0 2-3,1 3 4,0-4-5,0 4 8,2-2-3,-1 1 2,0 1-2,1 1-4,1-1-6,-1 1 4,1 1 1,0 0 19,-1 0 2,1 1-4,2 0-4,-1-1 8,-2 5-2,5-2-5,-2-3-1,0 2-4,3 0-1,-2-3 0,3 3-2,-2-1 6,4 0-3,-2 0 1,0 2 7,3-2-6,-3 0 2,1 0-2,2 1 4,-2 0-1,3 0 0,-2-1 4,2 1 4,1 0-1,-1 0-2,1-2-2,-1 1-2,3 0-6,1-1 1,-1 1-1,0-2-2,2-3-3,-1 4 1,2 0 0,4-2-2,0 3 2,-2-5-8,3 3-4,4-1 3,-6 0 0,2-3-3,0 3 3,-4-3-1,8 2-1,-1-2 1,-6-2-1,3 1-3,3-4-2,2 2 2,2-1 0,-3-2 2,0-1-2,3 0-4,-3-2 0,3 1 1,-1 0 6,-1-2 13,-2-1-16,-3 2 1,-2-1 3,0 3-1,-1-3 6,-2-1-3,-2 3 1,1 1-1,-3-1-1,0 1-1,1-1-2,-3-2 0,1 1-3,0 3 2,-1-1-6,1 0 1,-2-1 3,-3 3-8,2-4-13,-2 4-8,4-4-16,-4 4-27,4-1-27,-4 1-29,0 0-31,0 0-43,0 0-49,0-3-64,0 3-163,3-6-506,-2 3 224</inkml:trace>
  <inkml:trace contextRef="#ctx0" brushRef="#br0" timeOffset="9653.7446">18649 3730 44,'0'0'197,"0"0"-13,0 0-10,0 0-13,0 0-11,0 0-5,0 0-6,0 0-5,0 0-4,0 0-8,0 0-4,0 0-2,0 0-5,-6 0-1,6 0 0,0 0-1,0 0-7,0 0-4,0 0-7,2 7-1,-2-7-9,0 5 1,0-1-2,0 1 3,2 0 8,-2 3-1,1 1-2,-1 0 3,-1 2 8,1-2-8,-2 3 4,-1 1-1,-1 0-3,1-2 0,1 4 1,-1 2-5,1 1-4,0-1-4,-2 0 3,1 3-12,0-3 12,-1 1-1,2 0-7,-2 2-10,1-3 7,0-3-4,-1 2-7,1-6 0,2 4 0,0-3-12,1-1-2,-3-1-7,2 0-3,1-2-2,-4-1-5,4 1-4,0-2-2,0 2 3,-2 1-4,1-4 0,1-2-5,-2 3 2,1 1-5,-1-4-5,2-2 5,-1 4-17,1-4 2,-1 6-3,1-6-19,0 0-11,1 4-24,-1-4-11,0 0-17,0 0-19,0 0-19,0 0-31,0 0-29,0 0-31,0 0-28,0 0-30,-1-15-30,2 7-26,0 3-206,4-6-579,-5 2 255</inkml:trace>
  <inkml:trace contextRef="#ctx0" brushRef="#br0" timeOffset="10334.0618">18409 3737 112,'0'0'169,"5"-4"-15,0 3-12,5-4-7,1 3-6,0 0-8,3 0-5,-1-2-13,6 3-5,-2 1-5,2-3-5,-1 3 1,1 0-5,0 0-5,-1 0-4,3 0-5,0 0-8,-3 0-3,3 0-5,-1 3-3,-6-2-6,4 3-3,-5-2-3,1 2-2,-1-4 0,-1 6 0,0-5-3,1 4 2,-2-1 0,1 3 1,-1-3-9,-2 1-1,-1 0 2,0-1 1,0 2 0,1-2-5,-1 3-1,-3-1 9,3-1-12,-1 1-6,2 1 4,-2-3 2,-2 3-6,5 1 3,-2-2-2,-4 0-1,1 0-1,0-1 3,0 4 1,-4-3-2,3-1 1,-4 4 0,0-5-2,0 4 0,3 0 0,-2-2 0,-1 1 0,1 3-4,-1-5 4,0 2-2,0 1-2,-1-2 3,1 2-1,0-3-2,-1 3-2,-2-3 4,2 2-3,-2 1-2,2-2 0,-3 1 3,3 3-1,-7-2 0,6 1 6,-5-1-3,6 3 0,-3-1 2,-4-2 1,2 0-2,1 1-1,1-1-1,-5-1 0,0 0 0,4 0-1,-4 1-2,4-4 1,-1 3-1,-2-2 0,2-1 1,-5 1-1,1 0 0,1 1 4,3-1-1,-3-1 5,-1-2-3,-3 2 2,3 2-4,-2-2 3,-2-1-5,-1 0 4,7 4 0,-3-5 3,-9 2-1,4 0-4,1 0 1,-3 1 0,2-1-2,-1-1 1,0 0-3,0-1-2,2 0 1,3 1-2,0-1 1,-1 0 0,0-2-10,0 3-7,1-3-11,1 0-12,1 0-18,-1 0-16,4 0-18,-2-3-16,9 3-30,-11 0-29,11 0-43,-5-2-45,1 0-176,4 2-460,-2-5 204</inkml:trace>
  <inkml:trace contextRef="#ctx0" brushRef="#br0" timeOffset="11341.6649">20374 3752 98,'0'0'167,"0"0"-5,0 0-15,0 0-15,0 0-6,0 0-4,0 0-2,24-3-2,-13-1-12,-1 4 6,4-2-14,0 1 1,4 1 0,0 0-9,1-3-6,-2 2-8,3-3-2,1 3-11,-1 0-5,1-1-5,-2-1-4,1 3-10,3-2-3,-5 0-1,0 2 0,1-2 5,0-2-1,1 3-8,-5-2-10,-1 3-14,-3 0-7,0-3-8,-2 1-3,-2 3-14,-7-1-6,8-1-9,-8 1-13,6 0-18,-6 0-19,0 0-17,0 0-14,0 0-13,0 0-17,-27 1-1,16 0-105,-8 1-279,-2-2 123</inkml:trace>
  <inkml:trace contextRef="#ctx0" brushRef="#br0" timeOffset="11892.1142">20376 3747 167,'0'0'165,"0"0"-20,0 0-9,0 0-9,0 0-4,0 0-14,-8 2-3,8-2-1,0 6-6,0-6-2,0 4-9,0-4-4,1 5 1,-1-1 2,0 4 4,3-3 6,-3 2-8,2-1-4,-2 2-2,0 1-7,2 0 4,0 1-3,-2 0-5,2-1-3,-2 2 6,3-1 1,-1 0 0,3-1 4,-5 3-3,0-1-3,4 0-3,-3 4 10,-1-3 5,1 0-8,2 0-8,-3 1-7,7 0 1,-9 4 5,4-1 1,0 0-7,-1-5 4,3 2 2,-2-1-1,3 5-6,-1-3-1,0 2-6,1-3 3,-2-2-2,3 4 0,-1-3-18,-2 0 13,6-3-4,-3 1-5,-1 0 6,0 0-19,2-2 12,-1 0 7,-1-1 0,3 0 3,-2-1 1,2-1 1,-3-1-4,3-1 0,2-1 1,0 2 7,2-3-15,1 0 0,0-1-1,0-1-6,6 0 2,-1 1 1,0-2-11,-1 0 0,3 0-6,-2-1-1,0 2 0,0-3-3,-2 2 2,-1 1-5,-2-2-1,0 1-3,-1 0 0,1 1-2,-2 0 1,-2 0 0,3-2-4,-5 2-2,1 1-3,-1 0-4,1-1-6,-8 1-7,13 0-12,-8 0 2,-5 0-10,8-1-19,-8 1-9,6 0-5,-6 0-17,4-2-29,-4 2-10,0 0-15,0 0-10,0 0-10,5-3-12,-5 3-20,0 0-19,0 0-29,0 0-28,0 0-21,0 0-212,-9-7-545,5 3 241</inkml:trace>
  <inkml:trace contextRef="#ctx0" brushRef="#br0" timeOffset="12256.3554">20460 4025 216,'0'0'223,"0"0"-4,0 0 7,0 0-21,0 0-11,27-3-14,-13 3-14,-5 0-13,12-1-8,-2 2-6,1-1-13,1 3-5,3-3-13,1 0-14,-2 0-8,-5 0-7,1 3-7,2-3-7,-7 0-9,-1 2-1,-3-2-7,1 0-10,-3 0-19,0 0-10,-2 2-19,-6-2-18,8-2-19,-8 2-20,7 0-25,-7 0-22,0 0-34,0 0-19,8 0-38,-8 0-156,0 0-391,3-2 173</inkml:trace>
  <inkml:trace contextRef="#ctx0" brushRef="#br0" timeOffset="13337.8097">11062 4741 84,'0'0'238,"-2"-4"-11,2 4-11,0 0-14,-4-3-12,4 3-15,0 0-8,0 0-14,0 0-8,0 0-2,0 0 4,0 0-1,0 0-3,-2 12 5,4-6-6,0 1-1,-2 2-3,0 1-3,-2 3-14,2 3-3,-2-2 22,-3 4-15,2 0-13,0 0-12,1-1 5,-2 0-11,0-1-8,2 1-16,-1 0 5,1-1-4,-1 0-13,2-3 7,0-2-8,-2-1-10,1 1 2,-1-1-2,3-3-8,-1 1-4,1-1 1,-1-1-5,1-1-4,-2 2-7,1-3 1,1-2-10,1 2 5,-1-4-4,0 8-15,0-5-15,0-3-20,0 5-9,0-5-13,0 4-16,0-4-17,0 0-14,0 5-13,0-5-22,0 0-21,0 0-26,0 0-36,0 0-28,0 0-25,-4-17-232,2 13-552,2-4 245</inkml:trace>
  <inkml:trace contextRef="#ctx0" brushRef="#br0" timeOffset="14121.6855">10826 4752 186,'-1'-3'216,"0"-1"-19,1-1-19,0 1-22,2 0-14,4-1-13,2-2-13,1 0-13,8-1-5,0 1-8,3-2-5,8 3-8,-2-3-6,0 3-9,3 1-4,0-1-7,-2 0-3,1 4-6,0-2 0,0 4-6,-7-3-5,-3 3-5,2 3 0,-4-3-3,3 2-1,-8 1-2,2-1-6,-2 3 0,-2-1-2,0-1 1,0 4-6,-5-4 1,1 4 2,-1 0-4,-4 0-2,0 3 4,0 0 0,-4-1-2,-4 3 1,1 3-1,-1-3 2,-2 3-4,0-3 0,-3 0-2,0 3-2,2-4 5,-2 0-2,-1 3 3,-2-2-4,4-2 1,-2 0 3,0 1-2,1-1-1,0-3 0,1 0 1,2-2-1,0 3-3,0-1 3,0-2-4,-1 1 2,2 0 0,1-2 0,0-2 2,1 3 2,2-2-1,-1 0-1,0-2 2,2 0 1,0 2-2,-1-1 3,5-2-1,0 0 5,-3 3 3,3-3-6,0 0-2,0 0 0,0 0 2,0 0-5,11-10 4,-5 7-3,4-1 4,2-2 0,2 2-4,-3-2 3,8 0-3,-1-1 3,1 1 3,4 2 1,-2-1 4,1 1-7,-1 1 1,6-2 1,-8 3-4,2 4 3,-1-2 0,-1 0-4,0 2 0,-2 1-2,-3 0 0,-1 1 2,0-2-1,-2 3-2,-2 1 6,1 0 3,-5-2 4,2 3 5,-3-1 1,0 2-1,-2-4 4,-1 4-3,-1 1 6,-1 0 4,0-1-1,-4 2-2,1-2-2,-2 0-3,0 0 5,-4 2-1,1-2-2,-2 3 6,-6-1-6,4 0-1,2-3 3,-6 2-6,-2 0 2,1-1 2,-2 0-1,-2 1 6,2-5-5,2 4 6,-3-3-3,1-1 2,-1 1-5,-2-4 2,4 1 0,1-2-3,-6 0 4,4 0-6,3-3 0,2 1-6,-2-1 5,1 2-4,4-3-3,-3 2 0,2 0-10,1-3-9,-2 3-8,4 0-18,1 2-17,-2-3-17,4 3-24,3-2-29,-5 1-29,3 0-45,2-3-42,2 2-238,-4-1-511,6 3 226</inkml:trace>
  <inkml:trace contextRef="#ctx0" brushRef="#br0" timeOffset="14999.8677">11499 5864 50,'2'-5'184,"-4"-2"-6,0 0-13,0 0 1,1 1-8,-2 1-14,-1-2-15,0 1-14,-1 2-11,-2 0-1,-1-1-2,-1 0-12,-1 5-4,1-3-7,-3 1-8,0 0-7,-4 1-11,-2 2 2,0 2-5,0 1-3,2-1-3,-3 6-2,-3-4 2,3 2-1,0 1-2,-3 0-6,-4 4 6,7-3 4,-4 3-9,-1 2 3,1-1 0,6-1-1,-6 1-2,8-2 4,-7 6 0,2 0-4,6-3 0,-2-1 4,5 1-6,-2 0 2,4-1-2,0 3-2,2-2-2,0-2 1,2-1-3,5 1-3,0 0 9,0 2-12,0-6 1,5 4-2,2 0-1,3 0-2,5-2 3,-1-1 3,5 2-2,6-1 1,2-2 2,3-3 1,0 0-1,4-3-2,-2 1-3,5-4 7,-3-1-12,-2 2 2,0 0-2,-1-2-8,-11-1 4,1 1 2,-2 0-4,-1-1 0,-4 3 0,-2-1 0,-2-2-7,-4 2-2,1-1-7,-1 1-16,-2 0-15,-4 1-17,6-1-26,-6 1-26,0 0-34,0 0-35,0 0-36,0 0-42,0 0-159,0 0-448,0 0 199</inkml:trace>
  <inkml:trace contextRef="#ctx0" brushRef="#br0" timeOffset="15772.5808">11137 6917 49,'0'-3'218,"0"3"-9,0-10-6,0 8-4,-1-3-2,-2 0-2,3 5-4,0-7-7,0 7-2,0-2-5,0 2-2,0-8-1,0 8-8,0 0-13,-1-3-2,1 3-14,0 0-3,0 0 4,0 0-24,0 0-7,0 0 4,0 0-1,0 0 3,-4 13-12,4-8-8,-4 6-2,4-1 7,0 0-8,0 3-6,-1-1-2,-2 2-11,2-2-7,1 5-5,-5 0-5,5-5-1,0 4-6,0 1-4,-1-2-2,1-3-3,-3 1-6,3-1-1,0-2-4,0 1-4,-1-3-4,2-2 1,-1 2-6,-1-2-8,1-2-15,-3 1-10,3 0-24,3-1-17,-3-4-23,-3 4-13,3-4-11,3 4-20,-3-4-16,0 0-15,0 0-23,4 3-32,-4-3-29,0 0-31,0 0-33,1-13-196,-2 6-543,-2 1 241</inkml:trace>
  <inkml:trace contextRef="#ctx0" brushRef="#br0" timeOffset="16186.0047">10903 6903 163,'0'0'203,"0"-4"-15,0 0-22,0-2-15,5 2-10,-1 2-5,1-1-4,8-3-7,-3 0-11,3 3-3,2-1-4,2-3-5,5 3-4,-1 0-5,7 0-6,0 0 2,2 3-10,3 0-5,-2-1-6,-2 2-4,3 2-5,0 3-3,0 0-7,-4-1-3,4 2-3,-5 3 1,-8-3-8,-1 6 1,-1-5 2,-1 5-4,-3 0-2,1 1-1,-4-1 0,-3-1 0,0 0 3,0 3-1,-5-2 6,2 1 1,-4 0-6,0-3-10,-2 2 5,-1 0-2,-1-2 1,-6 4-1,2 1-2,-4-1 2,0-1-2,-2-1-3,-3-1 9,2 2-12,-5-3-3,3 1 3,-10 3-1,-1-5-4,1 2-1,-3-4-2,1 1 4,-3-3-5,-1 2-4,1-3-2,4-3 0,-4 2-8,-2-2-13,3-1-10,0 0-13,5 4-8,4-4-19,4 0-21,0 1-15,2-1-21,5 0-18,2 0-45,0 0-33,4-1-220,0-3-475,3 2 211</inkml:trace>
  <inkml:trace contextRef="#ctx0" brushRef="#br0" timeOffset="16941.9631">10958 7782 37,'0'0'215,"0"0"-14,0 0-15,0 0-10,0 0-13,0 0-8,0 0-5,0 0-12,0 0-8,21-1-6,-15 1 0,9-2-5,-2 1-7,6-2-8,-2 2-1,3 0-7,3-3-12,4 2-2,1-1-11,-1 2-6,0-1-3,-7 2-11,1-4-1,-2 3-5,0-1-8,0 2-3,-5-1-9,-2 1-17,-2 0-8,-1-1-22,-3 1-17,3-2-12,-9 2-19,9 0-8,-9 0-11,4 3-6,-4-3-13,0 0-4,0 0-17,0 0-17,-9 8-4,1-8-22,-3 3-109,2-2-305,-5 1 134</inkml:trace>
  <inkml:trace contextRef="#ctx0" brushRef="#br0" timeOffset="17521.9449">10917 7836 30,'0'0'225,"0"0"-16,0 0-15,0 0-11,0 0-16,0 0-10,0 0-9,0 0-9,0 0-10,0 0-8,0 0-6,0 0-12,0 0-10,0 0-6,0 0-2,0 0-1,0 0-2,4 5 5,-4-1 3,0 3-4,0-2-1,0 1 0,0 3 0,0 1-6,0-2-3,0 2-3,0 3-2,0 2 5,-1 0-3,-2 0 0,3-1-9,-1 0 3,1-1-7,1-1 3,-1 2 5,4-2-1,-4 0-6,0 2-13,0-2 3,0-1 0,1 1-3,2 0-9,-2-2 3,-1 1 8,5-2-18,-5 2 7,0-2 0,2 1-10,-2-2-2,0 0-2,2 0 4,3 0-6,-5-2-4,3 0 3,-3 0-1,0-2-1,2 0-4,1 1-7,1 0 13,-3-1-10,3-1-8,-3 0 2,4 0-2,-2-1 11,-3-2-5,2 5-2,2-3 7,0-1 3,-4-1 0,9 2-4,-3-1 3,-1 0-1,-5-1-5,13 0 14,-4 0-14,3-1 2,-1 0-2,2-1-3,6 1 0,-2-2-2,2-1 5,0 2-4,0-3-2,-2 2-5,6 0 2,-4-2 1,-1 3 4,1-2-4,-2 1 0,-5 2-14,-1 0 1,0 0-26,-2-2-6,-3 3-21,-1 0-12,2-1-8,-7 1-9,10 0-7,-10 0-7,8-1-4,-8 1-14,5 0-6,-5 0-8,0 0-8,11 0-9,-11 0-8,7-2-16,-7 2-11,5-2-20,-5 2-28,1-3-168,-1 3-439,-1-5 195</inkml:trace>
  <inkml:trace contextRef="#ctx0" brushRef="#br0" timeOffset="17885.9735">10926 8090 169,'-9'0'268,"9"0"-20,0 0-15,-9 0-17,9 0-23,0 0-13,0 0-8,0 0 1,0 0-7,0 0-14,25-2-5,-10 0-11,5 2-14,1-1-8,1-1-6,7 0-11,0-1-5,3 3-12,0-3 0,-1 1-13,-1-2-22,0-1-2,-1 2-3,-1 0-3,-9 3 0,0-1-12,-3-2-1,-2 2-2,-5 0 0,-4 0-13,3 1-9,-8 0-6,10 0-11,-10 0-9,8-2-17,-8 2-16,0 0-26,0 0-31,0 0-39,0 0-57,0 0-255,0 0-505,0 0 223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7:04:11.54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12542 7841 164,'-6'-1'154,"6"1"-14,-4-4-13,4 4-16,0 0-9,-3-1-14,3 1-6,0 0-8,0 0-7,0 0-11,0 0 1,0 12 5,2-6-3,-1-1 0,1 2-4,0 1-5,2 1-5,-2 0-5,2 0-5,-1 2-2,0-3 1,-1 4-5,2-1-3,-1-1-1,0 0-3,2 0 2,-1 0-3,-1 1 1,-1-5-10,1 2 4,-1 0-1,1 0-1,0-2 3,1 1 0,-2-2-2,1 0 1,-1 0-4,3-2 3,-4 0 7,5-2 11,0 2-1,4-6 1,4 1 3,-2-2-1,8-3-6,1-2 1,3-3-1,8-4-3,-4 1-6,3-1-4,-1-4 3,15-4-3,-12 5 0,0 0-4,12-6 3,-13 7 0,1-2-6,2 2 4,-3 0 1,-3 3-4,-1-1-2,-3 5 3,-3-2-4,-4 4-2,-3-1 3,-3 3-1,-3 2 0,4 1-2,-7 1 0,1-2-3,-2 2 1,0 2 2,-1-3 1,1 4-1,0-1-2,-5 1 0,5-3-1,-5 3 0,0 0-9,7 0-5,-7 0-7,0 0-9,4 4-9,-4-4-17,2 4-19,-2-4-15,0 0-24,0 6-16,5-4-17,-4 2-29,1-2-112,-2-2-308,3 3 137</inkml:trace>
  <inkml:trace contextRef="#ctx0" brushRef="#br0" timeOffset="952.225">14251 8101 95,'0'0'154,"0"0"-11,0 0-3,0 0-5,0 0-11,0 0-9,0-4-8,0 4-3,0 0-2,0 0-9,0 0-3,0 0-9,0 0-5,0 0-4,0 0-10,0 0-4,0 0-3,0 0-7,0 0-5,0 0-3,0 0-5,0 0-3,0 0-5,0 0-2,0 0-1,0 0 1,0 0 0,-3 13-1,5-9 3,-2 2-4,0 0-1,1 3 0,-1 0 2,0 3 0,0-4-2,1 0 0,-1 1-3,2 0-1,0 0 0,-2 0-5,3 1 3,-3-3-6,2 0 3,0 1-2,-1-2 0,0 0-5,0 0 0,-1-1 2,4 1-3,-3-1 0,-1-2 2,2 1-1,-2-4 1,1 5 1,0-1-4,-1-4 1,3 4 6,-3-4 4,6 0 2,-6 0-3,14-8 1,-4 4-4,5-4-1,1-4 1,0 2-4,1-2 2,8-3 1,0-2-6,-1 1 0,2 1 2,-1-4-2,0 1 2,0 0-5,-3 0-1,5-2-6,-3 1 4,2 0-2,-2 0-1,-3 0 5,3 0-2,-1 2 0,0-1 0,-3 0-2,2 1 1,1 0 2,-6 5 3,-2-1-3,3-1 7,-1 4 1,-7 2-5,0 2 1,-2-2 2,-1 1 0,0 4-3,-1-1 0,-2 0-1,0 1 2,0 0-3,-2 2 4,1-3-5,-3 4-2,4-2 2,-4 2-4,0 0-9,3-3-8,-3 3-18,0 0-14,0 0-21,0 0-15,0 0-20,0 0-29,0 0-23,0 0-170,0 0-357,0 0 158</inkml:trace>
  <inkml:trace contextRef="#ctx0" brushRef="#br0" timeOffset="3270.9935">16361 8070 112,'0'0'159,"0"0"-11,0 0-6,0 0-6,0 0-15,0 0 4,0 0-12,0 0-4,-7-1-9,7 1-11,0 0-5,0 0-13,0 0-4,0 0-10,0 0-3,0 0 1,3 10-1,-3-10-10,1 7 10,2 0 8,-2 0 0,-1 1-8,3 1-6,-3 0-4,2 1-3,-1 0-5,-1 1-1,0 0-4,0 0-3,3 1-4,-2-1-1,-1-2-4,4-2 0,-1 0 0,-2 0-3,0 1-2,2-3-4,-3-2 2,4 2-1,-2-1-1,0 0-2,4-1-1,-2 0 0,-1-1 3,3-1 2,-6-1 2,10-1 0,-3 0-5,4-5 5,0 1-3,2-4 1,2-1 4,8-7-4,-2-1-2,-1-3-1,6 3 5,1-5-5,-3 1 8,3-1-6,1 1 3,0-3-2,1 0 4,8-8-4,-11 12-2,2 0 0,-4 0 0,3 0-3,1 4 1,-3-3 0,0 6-2,-10 1 1,3 1-1,-1 2-2,-3 1 3,-4 3-6,2 0 3,-6 2 0,1 0-1,-2 1-1,0 0-3,-2 1 5,0 0-2,0-1-3,-3 3 0,3-4-4,-3 4-4,3-1-8,-3 1 0,4-3-4,-4 3-7,0 0-9,2-3-3,-2 3-8,0 0-12,0 0-9,0 0-12,0 0-8,0 0-14,0 0-22,8 6-5,-8-6-12,4 4-27,-3-1-113,-1-3-306,3 4 135</inkml:trace>
  <inkml:trace contextRef="#ctx0" brushRef="#br0" timeOffset="4091.9636">17980 8053 67,'0'0'168,"0"0"-12,-3-4-10,3 4-2,0 0-12,0 0-5,0 0-13,0 0-7,0 0-9,0 0-9,0 0-6,0 0-8,0 0-5,0 0-5,0 0-3,0 0-4,0 0-2,3 12 1,-2-6-8,2 0 1,-1 0-2,-1 1-1,2 2 0,1 0-8,-2 1-2,2 0-6,-4-1 2,4 1-3,-3 0 4,3-3 1,-2 1-4,3 1 1,-3-4-4,1 0-2,-1 0-3,0 0-5,1 1 3,2-2 2,-3 0 6,1-1 7,3-1 1,0 0-1,-1 0-2,5-4-1,2 0 4,3-3-1,6 0-4,-1-4 3,7-3 0,4-5-5,-1 0-1,15-5-1,-2-5-4,2 3-1,-3-1-1,0 0-4,2-4-2,2 4-1,-13 5 2,-2 2 1,2-2-5,0 3-4,-1-4 3,-4 3-3,2-1-4,-5 5 1,1-1 4,-8 5-2,1 1-4,-4-2 1,-2 2-1,-1 2-2,0 2-2,-6 0 6,4-1-2,-4 2-2,-1 3 1,1-4-1,-3 2-6,2 1-6,-1-1-11,-4 3-9,5-4-12,-5 3-13,0 1-20,0 0-18,0 0-35,0 0-24,9-2-33,-9 2-28,0 0-166,0 0-410,0 0 181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56:28.58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12610 6972 76,'0'-7'162,"0"2"-4,-2-2-11,4 2-10,-2-2-13,0 2-7,0 1-3,0-1-8,0 5-9,2-6-5,-2 6-9,0-6-4,0 3-13,0 3-7,0 0-4,0 0-4,0 0-4,0 0 0,0 0 11,0 0 0,9 10-3,-6-3-8,5 0 1,-3 2-5,0-1-4,-1 1-2,0-4-4,2 6 1,2-1-4,-3 1-1,0-1-4,1-2 0,0 2-9,1-3 3,-3-1-3,1 1-2,3-2-3,1 0 10,1 0 2,-2-1 6,3-4-1,1-1 6,6-5-8,1-1-3,5-5-3,4-1-1,0-4-2,4-4-5,-1 2 1,10-11-4,1 2 5,0-1-3,-1-5 1,-10 13-4,10-9 0,-12 10 0,2-1 0,-7 2-2,4 4-5,-4 0 4,-6 6 1,-2-2-6,-4 5 5,-1-1-4,-5 2-7,2 2 1,-2 1-1,-1-2 0,-2 3-3,-1-2-4,-2 3-10,5-2-2,-5 2-8,0 0-9,0 0-7,0 0-11,0 10-15,0-10-12,0 5-9,2-1-14,-1 1 0,0 0-3,3 0-20,1 1-16,-1 2-130,1-2-301,2 0 133</inkml:trace>
  <inkml:trace contextRef="#ctx0" brushRef="#br0" timeOffset="609.2345">14853 6884 131,'1'-4'145,"-1"-3"-7,3 4-10,-2-2 5,3 0-23,-3 0-8,2 3-8,1-2-10,-4 4-4,2-3-3,3 1-13,-5 2 1,0 0 5,9 5 4,-6 1 2,1-1-9,-2 2-3,1 1-7,1 2 2,-1 2-3,1-2-5,-4 3-1,6 3-6,-3 1-1,0-3-2,0 1-5,1-2-5,2-3 1,-3 1 0,2 0-3,-1-1 4,1 0-3,2-3 0,-2-2 2,1 1 3,3-2 1,2-3 4,2-2 2,4-2-1,6-6-3,4 0-5,2-5-2,-1-3-1,2 0-6,-1-1 0,0-3-5,15-6-2,-1-1 2,-11 7 5,11-10 1,-4 2 3,2-1-3,-12 9-3,3 1-3,0 0 0,-1 1-3,-3 3-4,-3 1-2,-7 5-4,-1 1-10,-4 4-8,-4-2-5,1 2-7,-2-2-11,-2 4-11,-2 3-11,-1-2-13,-3 2-7,7-3-8,-3 2-5,-4 1-1,0 0-10,4 4-10,-4-4-26,1 9-1,2-6-20,-3 2-137,-3-1-321,3 1 142</inkml:trace>
  <inkml:trace contextRef="#ctx0" brushRef="#br0" timeOffset="1156.7348">16395 6936 72,'0'0'189,"0"0"-21,0 0-14,0 0-17,0 0-14,0 0-16,0 0-7,0 0-6,0 0-13,0 0-15,0 0 0,0 0-5,0 0-4,0 0 5,0 0-9,10 3 2,-7-1-2,-3-2-4,6 5-7,-3-1 3,2 2 0,1 0-9,-3-1-3,1 0-3,0 5 1,1 0-5,-1 0-2,-2-1 5,3 2-6,-2 0 0,1-4 1,-2 4-5,2-5 2,3 5-1,-4-7 1,1 3 4,2-2 5,0-1 6,1-1-2,2-3 5,5 0 2,-1-2 3,5-4-2,6-5-2,6-2-6,-1 1-3,-2-7 0,3 0-3,15-11-2,0 1 8,5 0 5,2-4 3,4-1-2,21-12-1,-25 15 3,3-3-3,-1 2-8,1 3-2,-1 2-3,-7 3 0,-2 0-15,-11 6-9,-7 6-15,-1-1-13,-11 5-12,-2 2-8,-4 1-17,0 1-16,-3 2-20,-1-1-22,-2 1-17,-3 2-24,4 0-31,-4 0-164,0 0-387,0 0 171</inkml:trace>
  <inkml:trace contextRef="#ctx0" brushRef="#br1" timeOffset="10218.8302">12458 5000 83,'0'-7'133,"0"7"-11,-4-2-12,4 2 0,0 0-9,0 0-12,0-5-5,0 5-7,0 0-7,0 0-10,0 0-9,0 0-4,0 0-5,0 0-6,0 0 3,0 0 6,0 0-5,0 0-1,0 0 2,7 12 0,-6-7 6,2-1-8,-2-1-4,0 4 18,3-1-11,-1 0-1,-1-1 3,3-2-8,-2 1-9,-2 1-2,3-2 10,0 0-5,0 1 5,-2-2 1,2 1-4,3-3 3,-7 0 8,11 0 5,-3-2-1,3 0-2,4-4-5,2-3-4,6-2 4,5-6-4,0-2-2,16-9-2,-5-4-4,5-2-3,4 0-1,-4-5-1,4 2 3,2-1-4,-1 2 6,-1-2-4,-3 4-2,0 5 0,-8-1-4,-8 11-2,-1 2-1,-5 1-5,-5 3 0,-3 5-2,-3 1 5,-3 2-7,0 0-2,-3 1 2,-2 0-2,1 1 3,-3 1-2,-2 2-3,0 0-2,8 0-2,-8-5-3,0 5 1,3-3-13,-3 3-2,0 0-11,0 0-12,0-4-17,0 4-19,0 0-11,0 0-19,0 0-28,0 0-19,0 0-13,0 0-9,0 0-112,0 0-313,0 0 139</inkml:trace>
  <inkml:trace contextRef="#ctx0" brushRef="#br1" timeOffset="11495.8194">14453 6079 30,'-1'-2'149,"1"2"-16,-3-5-3,3 5-13,0 0-7,-5-2-11,5 2-2,0 0-6,0 0-8,0 0-4,0 0-6,0 0-6,0 0-4,0-3-8,0 3-3,0 0-10,0 0 1,0 0-6,0 0-2,0 0 1,0 0-5,0 0-3,0 0 2,0 0-2,0 0-3,4 10 5,-4-10 3,5 5 2,-4-1-1,2 1 0,-3-3-4,4 1-2,-1 0-3,-1 3-5,-1-2 6,2-2-3,-1 3 7,2 4-2,0-1 0,-1 0 1,0-2-4,-2 1-2,2 0 1,1 2-6,-2 0-1,1 0-2,1-2 1,-2 1-3,0-4-3,-2-1 3,2 4-1,2-3 4,-2 2 0,0-2-2,0-1 4,0-1 11,1 0 9,-3-2 2,8 4 0,-8-4 2,14-5-3,-3-1-4,1-1 1,6-1-5,5-8-1,0 2-2,-1-2 0,1-4-7,4-2 5,-2 3-1,1-8 1,3 3 4,-4 2 4,5-4 4,7-6-4,-11 10-5,3-3-1,-1 4-4,-3 2-5,1 2 3,0 0 0,-7-2-6,-1 9-1,-3-2 2,3 2-3,-5 0-5,-3 5 0,-2-2-1,1 2 0,-3 2-1,-2 1-4,-1-2 5,0 1-1,1 0 4,-4 3-6,4-2 1,-4 2-1,5-3-3,-5 3 0,4-1-6,-4 1-2,0 0-11,2-4-8,-2 4-12,0 0-17,0 0-19,0 0-18,0 0-26,0 0-30,0 0-24,0 0-28,0 0-35,-13 6-136,13-6-401,-4 5 179</inkml:trace>
  <inkml:trace contextRef="#ctx0" brushRef="#br2" timeOffset="25965.7704">1645 10744 157,'-11'5'163,"-2"3"-11,-2-3-10,-2 4-8,-1-4-9,0 2-7,4-4-6,-3 1-4,1-1-5,4 0-3,0-1-5,0-2-4,1 0-11,-2-2-4,3-1-5,-3 0-5,4 1-7,0-5-1,-1 2-7,2-2-7,-1-1-4,4 2 5,0-2-5,-3-4-8,2 2 1,2-2-8,0 0-7,4 0-4,-1-5-1,1 2-4,1 2 1,-1-1-1,4-2-2,0 4-3,0 0-1,-2 1 2,6-3-2,-3 0 3,0 5-3,0-1 0,2 0 4,-2-1-3,4 5-4,-4-4-3,-1 5 3,1 0-1,0 0 2,2 3-1,-1 0-2,-1 0 1,0 1-3,-5 1 4,10 3-3,0 4 3,-1-1 0,2 3-1,-1 0 2,0 6-5,5 3 4,-2 3-2,-1 3 4,4 3-4,-3 1 4,1 1 1,0 2-4,0-1 2,-1 4 2,0-5 1,-2 2-3,0-4-1,1 1 1,-4-3-2,2 0 2,-1-6-6,-3-3 5,0-1 2,-3-2-3,0-2 1,-2-1 4,1 0-6,-1-3 1,-1 4 3,0-5 4,-4 4 8,1-5 0,0 1 1,-4 2-6,-3 0 18,2-2-2,-2 0 2,-1 0-4,-2-1 3,0-2-3,-6 4 9,6-5 0,-5 4 0,4-4-1,0 1 8,1-2-2,-6 0-5,6-1 2,-2 0 1,5-2-5,-3-1-1,1 1-2,2 0-4,1 1 9,0-3-15,2 1 0,0 1-4,0-1-1,3 0-1,-1 1-1,0-1-3,1 2-4,1-2-1,3 3-2,-7-2-10,4-4-6,-1 4-7,4 2 1,0-7-6,0 4-3,0 3-10,0-7-7,0 7-8,3-7-13,-2 4-19,-1 3-12,0-4-20,0 4-2,4-7-10,2 4-15,-2 3-10,1-3-16,-1 1-127,0-3-324,1 1 144</inkml:trace>
  <inkml:trace contextRef="#ctx0" brushRef="#br2" timeOffset="26533.5483">1941 10672 2,'-2'-3'228,"2"3"-17,-1-7-13,1 7-11,0-2-11,0 2-13,0 0-12,0 0-15,0 0-14,-1-7-13,1 7-7,0 0-12,0 0-8,0 0-7,0 0-3,0 0 2,0 0 6,5 19-1,-5-12-6,1 6-3,-1-4-3,2 3 3,-2 5 0,2 2-6,2 1-5,-4 0-3,2 5-6,-2 0-2,1-4-1,1-2-4,-1-1-4,-1 2 3,0-3-7,1 1 0,1-2-7,-2-5 5,2 3-5,-2-4-5,1-1-3,2 1 2,-3-3-4,1-1 0,0 3-3,2-3-3,2 0 9,-5-1-12,2 1-4,1-6-2,1 5 5,-1-2-5,3-2-6,-2-1-5,6 0-12,-10 0-5,13-4-11,-6 0-9,4 0-14,-2-1-11,0-2-12,0 2-6,-3-1-16,3-5-9,-3 6-12,0-3-9,0-1-24,2 2-12,-3-1-6,-3 0-28,0 1-105,-2 1-334,0-1 147</inkml:trace>
  <inkml:trace contextRef="#ctx0" brushRef="#br2" timeOffset="26752.8483">1851 10891 93,'0'0'231,"-9"0"-14,9 0-20,0 0-18,-5-1-22,5 1-15,0 0-18,0 0-14,0 0-3,0 0-18,0 0-9,0 0-5,19-7-12,-10 6-3,3-1-10,-1 0 0,4-1-1,-2-4-5,1 7-15,4-4-13,0 1-15,1 0-24,-6 0-15,5-1-28,-6 3-14,5-1-17,-4-1-25,4 2-14,-6 2-132,0 0-288,-4-2 128</inkml:trace>
  <inkml:trace contextRef="#ctx0" brushRef="#br2" timeOffset="26966.2792">2325 10892 186,'0'0'281,"0"0"-31,0 0-21,0 0-25,3 2-22,-3-2-33,0 0-45,0 0-49,0 0-66,1 3-50,-1-3-44,0 3-140,0-3-263,0 0 117</inkml:trace>
  <inkml:trace contextRef="#ctx0" brushRef="#br2" timeOffset="27987.9904">2791 10590 197,'0'0'166,"0"0"-26,0 0-2,0 0-10,0 0-3,12 4-4,-12-4-3,15-4-16,-2 4 3,-3-2-8,4 1-8,-1-1-7,6 2-7,-6-3-6,6 1-4,-3 1-11,-2 1-2,-1 0-9,2-1-5,-2 1-4,-1 1-3,0-1-3,-1 1 0,-4-1-6,4 2-4,-7-2-2,1 3-9,0 0 4,0 1 1,-1 0-9,1-3 0,-5 6 3,0-2-2,0 0-4,-5 2 5,4-2-3,-7 4 3,3-1-5,-4 0 0,2 1 2,-4-2-2,1 2-1,-3 1 6,3-1-1,0-3-4,-4 5 3,1-1 0,4-3 5,0-3-2,0 4 1,3-5 0,-2 0 3,3 1-6,0 0-3,4-2 4,-2 1-5,3-3 0,-1 4 3,1-4-1,4 4-2,-2 0 0,4-3 0,2 0 0,1 1 7,1 1-7,1-2 0,0-1 7,7 3-4,-6-2-1,0 1-3,2 1 11,-3 1-3,1-1 0,-3 1-6,2-1 4,-4 4 4,2-3-1,-2 1-2,-4 2 2,0-1-4,1 1 1,-4 2 6,0 1 6,-3-3-5,2 6-2,-8-6 5,1 4-1,-2 1 5,-4-3 2,3 0 3,-5 0-4,0-1 5,-1-1 4,-1-2-5,0 0 0,-2 0-2,0-1 3,0-1-4,0-3-3,2 0-1,1 0-5,-3-4-4,3 1-5,2-1-8,2 3-3,0-2-16,2-1-18,0 1-14,0 0-17,2-1-15,0 1-16,4 3-27,0-2-28,1 0-32,4 2-127,-9-2-344,5 1 152</inkml:trace>
  <inkml:trace contextRef="#ctx0" brushRef="#br2" timeOffset="28559.8462">1721 11211 58,'0'0'144,"0"0"-19,0 0-8,0 0-15,0 0 0,0 0-2,0 0-7,0 0 2,26-5 2,-8 1-10,3 2 13,7-1-11,3-4-3,1 0 2,7 2-3,-2-4-7,13-2-7,1 1-3,-11 6-4,12-4-8,4 0-2,-1-1-1,0 3-8,-4-2-5,7 0 1,-7 1-11,0 0 1,-10 3-2,-3 1-6,3-2-4,-5 1 0,-4 1-2,2-1-5,-4 2 2,-9 1 2,0 0-5,-2-3-3,-6 3 0,0 1 0,-2 0-5,2 0-6,-7 0-7,2 0-9,-3 1-10,3-1-4,-2 4-3,-6-4-6,0 0-9,9 0-3,-9 0 1,0 0-8,3 2-17,-3-2-1,0 0-11,0 0-3,0 0-20,-13 6-18,6-6-105,-1 3-255,-4 2 114</inkml:trace>
  <inkml:trace contextRef="#ctx0" brushRef="#br2" timeOffset="28917.8113">2017 11294 102,'0'0'109,"0"0"-14,0 0-2,22-4 6,-9 3-11,6-2 3,7-1-5,5-1-1,0 0 0,6 0-8,1-5 4,16 4-7,2-2 2,-2 0-5,2-1-4,-1 0-9,0-2 0,1 1-4,-1 0-1,-5 2-11,2-2-3,-14 4 1,-3-1-4,2-1-2,-5 3-7,0-1-1,-4 2-7,-8 0-4,-4 2 5,-3 1-4,0-1-4,-6 2 3,0-1-2,-1 2-4,-6-1 1,10 0-1,-6 3-4,0-2-13,-4-1-5,5 7-23,-5-5-17,0 2-33,0 0-19,0 0-49,0-4-102,0 7-277,0-7 123</inkml:trace>
  <inkml:trace contextRef="#ctx0" brushRef="#br2" timeOffset="32764.8333">1213 12351 183,'0'0'191,"0"0"-16,-1-10-8,1 10-13,4-12-16,-3 5-6,3-3-8,0 1-3,4-3-8,-2-3-7,3-2 1,-3 3-8,4-4-3,-2 1-6,5-6-3,-3 7 6,4-9-8,-1 1-5,0 3-5,2 0-9,-1-1-3,3 1-8,-7 5-6,7-5-2,-3-3-7,0 10-3,-1 0-3,-1 1-7,1-4-1,-1 5 0,2-1-5,-8 4-2,4-3 0,-1 7-5,0-4-5,0 2 6,-1-1-5,-5 3 1,0 1-2,2 0-1,-1 0 4,0 0-4,-2 1-3,2 1 0,0-3 0,-3 2-2,-1 3 1,4-5-3,-4 5 1,4-3-7,-4 3 1,0 0-4,0-3-3,0 3-3,0 0 0,0 0-4,0 0-4,0 0-4,0 0 1,0 0 3,0 0-1,0 0 1,-13 7 1,9-4-2,4-3 1,-6 9 2,2-7 1,-1 2-1,1 4-4,-5 0 4,3 0 2,-2 0 3,0 4 1,0-2-1,-1 5 4,0 0-3,-3 0 2,3-1 3,2 1-1,-1 0-4,-1 3 7,0 1-1,3-4 3,-1 4 0,1-1 4,1-1-4,1-1 1,0 3-1,2-1 0,-1 0 5,3-1-3,0-1-2,0 0 3,3 1 3,-2-1 0,0-6-3,3 0 0,-2-2-1,4 3 1,-3-3 1,4-1-4,-3-3 4,6 4 2,-4-2-3,6 1 0,-2-3 5,0-2 0,2 1-1,-2-4 0,5-1 3,-2 0-5,4-1 3,-2-1-3,4-6 6,-2 5-3,-2-5 1,3 0 3,0-1 3,4-6 2,-7 6 2,5-7 2,-5 5-2,0 1 0,-1-2 4,1-1-3,-2-1-2,-2 2 2,1 1 1,-3-1-5,0 1 1,-4 2-4,0 1 4,3-1 4,-3 1-8,0 1 0,-1-3 1,1 5-2,-3-3 0,0 3-1,-1 0-3,2 2 3,-2-2 0,-1 0-3,2 1 5,-2 2-4,2-1-2,-2 0 2,1 1-4,-1 4 3,-1-6-2,1 6-2,-2-4 2,2 4 2,-1-3-4,1 3-8,-5-2 0,5 2-6,0 0 2,-7 5-7,4-1 0,-2 1 2,-3 1 2,3 1 1,0 3 0,-3-1 0,1 0 2,0 3 4,-2 2-2,4 1-1,-5 0 4,1 1-1,2 0 1,2 0 2,-1 0-2,0-4 1,-1 5 1,2 1 3,1 2-2,0-3 1,3 0 1,1 1 2,1-1-5,1-1 6,0 0-3,-2-3 1,4-1-1,0-3 1,1 2 1,-2-7 0,1 3 0,3 0 3,-2-3 1,0 1-1,3-2 6,1 0 5,1-4-2,2-1 1,-1-1 4,2-2 1,0 1-4,2-6 6,0 2 2,2-5-3,3-4 4,-2-1 0,4-1-3,-3-2 2,-1 1 0,0-2 3,0-2 1,0 0 8,2 0 5,-4-2-3,3 1-4,-4-1-3,2-1-2,-1 0-2,-2 4-5,-1-2 1,1 3-4,-7 2 0,0 4-1,2-2 0,-3 2-1,1 2-5,-2 2-2,-1 0 1,-3 0 4,3 3-3,-3 0 5,2 1-8,-1 1-1,-2 0-1,0 0-5,0 2 4,0-2-3,0 3 2,-2 0 2,2 4-6,0-9-2,0 6-8,0 3 1,-4-2-3,4 2-2,0 0-3,-4-5 0,4 5-5,-5 0 1,5 0-3,-9 5 3,4-3-3,0 4 3,0-4 5,-2 6-1,1-1 2,2-2 2,-3 3-1,0 2 4,1-2 0,1 4 5,-1-3-3,0 2 3,-1 5-2,4-4 3,-4 3 3,4 2-2,-3 0 0,2 2 5,-3-2 1,3 2 3,-1 4 1,0-2 1,2 3-2,1-4 1,-3 6 2,2-8-1,3 1 1,-1-2-3,-1 4 1,2-1 4,-1-2-2,2-2 1,1 2-4,-1-1 4,1-2-2,0 2-1,0-7-3,2 0 1,-1 2-2,1-3 1,0-1 2,1 1-1,0-2 1,1-1-4,-2-2 1,0-4 2,1 3 4,0-1 2,2 0 0,1-4 2,4 0 6,-2-1 0,2-1-3,-2-4 0,0 3-1,3-4-1,0-4 5,2 0 3,8-3 3,-6-3 3,-3 5-5,5-9-3,1 1 5,-2 1 1,1 0-1,3-1-1,-6-2 0,0 2-4,1 2 0,-6 3-6,1-7 0,-1 8 0,-2-2-1,0 1 0,-1 3-3,1-2 1,-5 1-2,1 3-2,0-3 2,-1 2-1,-2 2-1,2 1 2,0 1-2,-2 0-2,-2-1 0,2 4 3,-1 0 0,0 1-2,-2 0-2,1-1 2,-1 1-1,-1 3 2,1-3-5,1 5-4,-5-6 3,5 6 1,0-3-2,-2 0 1,2 3-2,0 0 0,-3-3 3,3 3 1,0 0-2,-7 0-6,7 0 1,0 0 8,-9 6-6,3-3-2,2 3 5,-2 3-5,1 0 4,0 1 6,-4 4-8,0 2-2,1 1 3,1 0 0,0 3 0,1-2 1,-2 7 1,-1-2 3,-5 0 2,9 1 2,1 3-3,-1-1 5,5-6 3,-3 4-2,2-6 0,1 0-1,0 2 0,0-3 3,1 4-7,0-4 2,4-5-3,-2-1 3,3 0-1,0-1-1,1-3 2,1 1-5,-3-4 1,3 2-1,-2-2 3,0-2 1,1 1-1,-4-1-2,3-2 10,2 3-11,-3-2 1,0 1 0,3-2-1,-8 0 1,11-2 1,-5 1-12,-2 1-15,-4 0-15,9 0-22,-9 0-19,6-3-23,-6 3-19,0 0-29,8 3-23,-4-2-18,-4-1-24,5 7-191,-2-6-440,-1 2 195</inkml:trace>
  <inkml:trace contextRef="#ctx0" brushRef="#br2" timeOffset="33765.777">3658 11685 14,'-3'-2'177,"1"-2"3,-2 1-11,0 0-16,4 3-16,-9-2-7,5 0-9,-2 1-9,-1 0-11,7 1-9,-13 1-6,5 1-6,-3 4-6,0 2-5,-2 4-10,-1 0 3,-1 7 0,-7 2-5,4 4-7,0 0 5,2 3-1,0 0-2,0 3-1,2-1 1,3-3-2,-5 4 3,6 1-1,0-1 2,6-2-6,-1-1-1,0 4-10,3-6 2,2-2 2,4-3-5,-1-1-3,2 2-4,5-5 0,-3 0-2,3-1-6,2 0 2,0-3-5,6-1 3,-3 0-8,1-5 3,1 1-2,2 0 0,-1-4-1,1 1-6,3-1 2,-1-3 1,-2-1-3,0 2-2,-4-2 3,-2-2-5,2-1-8,-2 4-14,1 0-21,-3-1-14,1 0-12,-7-1-14,3 2-13,-8-1-13,9 0-9,-9 0-4,0 0-10,13-2 4,-8 2-13,-5 0 2,0 0-15,0 0-124,0 0-299,0 0 133</inkml:trace>
  <inkml:trace contextRef="#ctx0" brushRef="#br2" timeOffset="34860.9226">4066 11901 74,'0'-3'216,"0"3"-11,0-5-16,0 5-18,-2-4-5,2 4-17,-4-4-6,2 1-20,2 3-10,-13-3-12,4 3-10,-1 1-8,0 1-12,-3 1-4,0 1-6,-2 1-10,-1 4-2,1 1-1,-3-1-1,4 4-2,0-1-3,-1 0-5,3 0-6,-1 3 0,2-1-4,1-1-3,2-4-3,-1 6-1,4-4-1,2 1-1,2 0 0,-1-2-4,3-1-5,1 0 2,0-2 5,2 1-1,-1 0-2,5 1-2,-2-2 0,2 0-3,1 1 1,1-4 2,1 3-3,-2 0 2,3 0-7,-1-2-12,2 0-13,0-2-15,1-1-14,7 2-19,-5-1-23,4-1-19,8-1-24,-8-2-8,2-1-23,-2-1-144,-2 3-334,0-1 147</inkml:trace>
  <inkml:trace contextRef="#ctx0" brushRef="#br2" timeOffset="35223.8042">4405 12192 15,'3'2'176,"-3"-2"-10,0 0-8,0 4 1,0-4 0,0 6-9,0-6-7,-4 4-5,0-1-5,1 1-4,-3-1-14,1-2-5,0 3-3,1 0-10,-2-1-10,2-3-6,0 3-8,0-1-7,1 0-3,3-2-7,0 0-4,-8 1-4,8-1-3,0 0-9,-8-3-6,8 3-3,-3-5-1,3 5-7,2-5 2,-2 5-5,6-7 0,-5 3-2,3 1-3,2-2-3,-1 3 1,1-1-1,-2 0-2,2-1-3,-6 4 0,10 0-1,-2 0 1,-8 0 1,9 0-2,-5 3 1,-4 1 4,2 0-4,1 2 2,-3 1-3,0 3 1,-5-1-1,5 4 4,-9-1-2,5-2 2,-5 6-2,-2 1-1,-1 0-5,3-2 1,0-1-16,-5 3-8,4-5-16,-4 1-14,4-1-14,2-3-22,-2-2-18,1 1-16,5-4-11,-1 0-32,0-2-166,-1 0-360,6-2 159</inkml:trace>
  <inkml:trace contextRef="#ctx0" brushRef="#br2" timeOffset="35808.7918">4925 11914 2,'0'0'290,"0"0"-15,0 0-23,0 0-12,-16 11-16,9-1-14,-3 2-13,0-1-16,-3 3-14,3 2-11,-3 1-11,-1 3-12,4-2-15,-3 3-13,4 1-4,-5 1-9,5-6-13,-2 8-8,3-6-2,-1 3-9,1-3-3,0 0-11,2-2-4,0 0 7,2-5-10,-1 1-10,2-3-2,-1-1 2,2-4-7,1 4 0,0-6-4,-2 3-1,2-3 0,-1 0-2,0-1 0,2-2-3,0 0 0,0 0 0,0 0-1,0 0-6,4-18 12,-3 5-13,6 2 0,0-5-8,-2 0-5,4-2 1,0-4-7,4-2-5,0-2 1,1 1-4,0 1 0,4-1-4,-2 1 6,2 0-2,1 0 10,-1 0-2,-4 5 2,-1 1 2,-1 2-1,0 0 3,0 2 1,-1 1 4,2 1 0,-5 4 1,-1 0 0,0 3 7,-1 1-3,-1 1-1,3 3 5,-2 0 4,-2 3 13,5 5 7,-4 1 3,0 0 0,4 6 8,-4 2 3,2-3 5,-3 6 2,1-3 0,1 3-1,-2-2-8,-3 2 1,3 0-2,1 4-4,-5 1-6,4-8 0,0-1 2,-3 3-2,2 0-1,0-4 0,0-3-15,-3 4 2,3-3 2,-1-3 0,0 0 2,0 0-12,2-3-5,-2 2-11,0-3-20,-2 0-8,0 2-4,4-4-26,-4-4-12,1 8-16,0-3-19,-1-5-13,0 4-18,0-4-10,0 0-24,0 0-33,0 0-16,0 0-32,0 0-157,0 0-448,-23-12 198</inkml:trace>
  <inkml:trace contextRef="#ctx0" brushRef="#br2" timeOffset="36002.8541">4849 12175 94,'-8'-3'211,"8"3"-15,0 0-10,0 0-6,0 0 2,0 0 2,0 0-10,0 0-6,31-2-8,-17-3-9,9 0-6,5 0-14,-1-4-16,2 0-11,-3 1-14,3 0-16,-1 1-22,-1-4-31,-1 1-38,-6 3-26,6-1-37,-6 1-28,-3-1-28,2-1-40,-9 3-167,4-1-373,-5 1 165</inkml:trace>
  <inkml:trace contextRef="#ctx0" brushRef="#br2" timeOffset="36311.8075">5260 11730 154,'11'-3'230,"2"3"-9,4 0-4,3-1-10,2 5-6,1-3-5,5 4-5,1 3-12,-4 2-10,-1 4-16,-6-2-8,4 4-11,-7-2-12,2 12-6,1-4 14,-4 4-14,-1 1-13,-6 2-13,-3 1-1,-2 4-9,-4-1-7,-6 1-10,-2-3-6,-1 3-6,-2-2-1,-3-2-6,-1 2-4,0-4-4,2 0-4,-3-4 0,0-3-15,5-6 1,-7 3-7,4-6-14,-1-1-14,-1-1-14,1 0-19,-2-2-12,6-3-18,3-1-21,-3-2-17,3-2-26,1-1-28,4-3-18,1 0-29,0 1-30,0-6-140,3 1-421,2-3 187</inkml:trace>
  <inkml:trace contextRef="#ctx0" brushRef="#br2" timeOffset="37107.0728">6049 12025 129,'10'2'248,"-5"-2"-3,8 0-8,0 2-16,6-2-16,0 0-18,4 0-7,5 0-14,1 0-12,2-4-18,1 4-12,-3-3-3,2 3-16,-3 0-12,0 0-7,3-1-9,-3-2-10,0 0-5,-9 2-6,-1 1-7,0-2-4,-6 2-6,-1 0-14,1-2-8,-5 0-7,-2 2-8,-5 0-5,11-3-4,-11 3-4,7 0 3,-7 0-6,0 0 0,0 0 0,0 0 0,0 0 1,0 0-2,-18-2 6,13-1 0,0-1-2,-4 1 1,0-1 2,0 1-3,-1-4 2,3 4 2,-2-3-1,1 2 3,-2 0-2,3-1 1,1 2 2,2 1 5,0 0 3,2-1 2,2 3 2,-7-3 0,7 3-4,-5-2 1,5 2-1,0 0 9,0 0 6,0 0-1,-5 8 7,5-4 0,0 2 0,0 2 3,3 0 5,-2 5-2,0-1 0,2 0-1,-1 0-2,2 0-3,-1-1-3,-2 2-4,0-2 2,1 2 0,1-1 2,-1-2-8,-1-3 3,1 0 1,0 1-6,-1-3 0,0 0 2,2-1-5,-4 3 3,2-3 1,-1-4-3,1 4-2,-1-4 6,3 2 1,-3-2 0,0 0 2,0 0-3,0 0-5,3-10 1,-3 3-4,0 0-5,-3-4-8,3 1-9,-3-1 1,3-1-8,-1-4-4,1 0-5,0 4-2,0-4-2,2 3 3,-2-1 0,0 2 4,2 2 0,-2-2 4,3 0 0,-1 3 4,-1 0 0,0 3 2,0-1 4,-1 2 0,2 1 2,-1 0 1,-1 4 0,0-4 1,0 4 2,5-2-1,-5 2 4,0 0 12,8 6 5,1-3 3,-3 0-5,1 0 3,-2 3 2,6-3-1,-2 2 6,1 4 2,3-4 1,-1 3 1,-2-2 2,3 1-5,-3 1 2,-1-2-2,0 0-2,0 2 2,1-4-3,-5 1-1,3 0-2,-5 1 1,0-5 3,2 4-3,-4-1-3,2 1 4,-2 0-8,1 2 4,-4-1-4,0 1 2,-2 0-4,-3 3-7,0-2-6,-8 4-24,-4-1-25,3 0-23,0-1-47,-8 3-40,8-1-63,-7 1-241,6-6-508,-2 0 225</inkml:trace>
  <inkml:trace contextRef="#ctx0" brushRef="#br2" timeOffset="38035.7483">7702 11823 30,'-5'-5'216,"1"-5"-12,-1 3-9,0-3-13,-1 2-21,-2-1-10,3 0-13,-6 0-11,1 1-12,4 2-13,-3-1-9,-2 1-8,0 2-9,0-2-9,-4 5-7,3 1-1,-3 0-10,-2 1-6,-2 2-3,2 1-5,1 1-1,-2 1-6,5 0-4,4-2 1,-6 2-4,7-1-2,0 1-5,0-1 2,1 4-1,3-1-7,2 2 8,2 1-8,2 1 2,2 0 1,3 3-3,9 7-4,-6-5 4,8 3-2,0 1-2,4 0 3,-4-2-3,0 1 2,1-1-1,1 1-1,-8-3-3,-1-1 7,2-2-4,-7 0-1,-2-3 1,1-1 1,-1 0-2,-4 2-2,0-3 2,-4-1 1,-1 1 0,-1 3 4,-2-4 7,-1-2-2,-1 2 2,-2-1 5,0-2 11,-1-2 1,3-2 0,-7 2 4,2-3-1,2-3 5,0 2-2,3-2 1,-2-2-5,2 0 2,1 0 7,4 0-6,-3 0-3,3 1-3,1-3-6,0-3 1,2 5-7,2-6 0,0 2-1,4 2-2,1-1-3,0 0 6,0-1-5,2 2-11,4 1-15,-2-1-21,0 2-19,3 0-16,-2 1-32,4 0-28,0 2-31,-1-2-33,5 1-39,-7 0-160,9 1-421,-1-1 187</inkml:trace>
  <inkml:trace contextRef="#ctx0" brushRef="#br2" timeOffset="38378.1225">8266 11573 117,'0'0'249,"-12"-1"-21,3 2-17,0 5-17,-9 1-12,-6 5-18,1 4-11,-6 2-7,2 2-10,-4-1-13,1 6-6,-5 8-6,-1 1 0,11-8-6,-5 11-3,6-8-2,1 0-6,4 0-2,2-1-10,2 1-7,-2-1-4,7-1-9,0 2-6,3-3-2,4-1-7,0-5-6,3 1-3,4-5-1,1 2-10,3-1 8,1 0-14,0-1 1,2-5-3,3 1-3,0-1-14,1-2-17,2 1-22,1-2-13,-1-2-20,2 0-22,2-4-32,-2-2-34,3 0-30,1 0-32,4-4-195,0-4-449,-1 1 199</inkml:trace>
  <inkml:trace contextRef="#ctx0" brushRef="#br2" timeOffset="38740.8379">8649 11768 50,'-5'-5'253,"1"0"-18,-2 2-26,-1 1-13,-2 0-20,0-1-12,-2 3-11,-2 3-15,-1 1-4,0-2-10,0 6-6,-4-1-11,4 3-2,-4 0-11,3 3-1,0 0-7,0 0-6,-5 8 8,3-1-10,5-3-1,0 4-4,2-3-11,2 1 4,1-2-5,0 3 7,3 0-15,3-2-7,-1-1 0,4-1-6,-1 0-6,3-1 3,1-3-8,-2-1 1,7 0-5,0-2 0,-1 0-2,2-1 0,4-1-6,0-2 2,3-1-4,0 2-1,1-3-1,0-2-1,-3-1-1,0 0 1,1 0-3,1 0-12,-5 0-20,0-2-15,0 0-19,3-1-21,-4 0-17,2-1-31,-2 1-23,1 2-30,1-5-31,-1 1-31,-2 1-163,-2 1-438,0-3 195</inkml:trace>
  <inkml:trace contextRef="#ctx0" brushRef="#br2" timeOffset="39162.7541">9044 12137 143,'-1'4'211,"1"-4"-14,-5 5-13,1 0-15,-1-1-14,-2-1-15,-3 3-15,1-2-12,-1 0-5,-3-4-6,3 4-8,-2 0-6,2 0-10,2-3 10,3 0-8,-5-1-4,10 0-6,-10-1-11,6 0-5,1-3-6,0 0-6,3 4-3,-4-4-2,2 2-9,2 2-2,0-10-2,0 10-4,3-5-2,0 1-1,0-1-1,1 0-2,4 1-4,-3 3 1,1-3-3,2 1 0,-3 0-1,3 3-2,-2 0-3,-6 0 4,13 4-3,-9 2 6,1-4-2,0 3 7,-1 3 3,-3-4 0,-1 5 6,-1-1-3,-3 5 5,2 3 6,-6-2-4,0-1-5,-1 2 3,-5-3-9,5 3 1,-5-2-3,3 0-17,2-4-10,-3 4-16,5-6-22,0 0-17,2-2-27,-1-1-23,1 1-18,1-3-30,1-2-35,3 0-154,0 0-384,0 0 170</inkml:trace>
  <inkml:trace contextRef="#ctx0" brushRef="#br2" timeOffset="39568.2728">9349 11901 200,'0'-3'251,"0"-1"-10,3 1-17,-3 3-15,-8-6-17,3 5-4,5 1-16,-13 2-12,3 1-1,0 2-17,-4 4-13,0 1-9,1 1-6,0 2-9,-2 1-11,6 0-9,0 4-6,-1-3-9,3 4-6,0-4-5,3 4-5,-1-4-9,5 1 1,2-1-8,2-4-5,-1 0-6,3-4 2,-1 4-5,4-2 0,2-2-6,6-2 5,0 1-4,-1 0-5,5-5 6,-3-4-5,2 2 2,-1-4-6,-1 1-2,1 0 4,2-7-6,-6 4-1,3-3 4,-1-1-7,-2 1 0,0-3-1,-1 1 4,-3 0-6,-4-2-1,-1 3-7,-2-2-4,-6-3-3,-3-1-2,-1-1-3,-5 3 1,-7-6-3,-1 4-3,-6 1 0,-2 0-11,-4 2-5,0 2-14,-1-1-14,-2 5-11,2-2-21,4 2-18,6 1-20,2 4-17,2-2-19,5-1-18,-1 3-182,1-1-405,3-3 180</inkml:trace>
  <inkml:trace contextRef="#ctx0" brushRef="#br2" timeOffset="39877.5141">9510 11635 236,'28'11'261,"2"2"-21,-1 3-12,2 2-13,1 2-14,-2 2-14,-2 1-7,2 4-19,-6-3-14,1 3-2,-3 1-21,0 0-13,-4 1-6,0 0-2,-4 0-17,-1-3-12,-8 6-6,0-5-9,-2 1-7,-5-4 0,-4 1-10,1 2-9,-8-3-10,-1 2-3,-4-4-8,3 2-4,-7-2-8,3-3-5,-3 1-1,-1-3-20,2-1-4,2-5-24,2-2-13,1 0-18,1-4-22,5 0-26,-3-2-24,4-1-34,-1-2-195,5-2-417,-2-3 184</inkml:trace>
  <inkml:trace contextRef="#ctx0" brushRef="#br2" timeOffset="40613.0818">10233 11998 211,'8'0'226,"-8"0"-4,13 0-20,-2 0-9,1 2-10,1-1-9,9 2-5,-1-2-7,11 2-15,1 2-4,0-3-11,3 0-6,4 0-9,-3-2-7,0-1-12,3 0 2,-1-1-16,-3-1-7,-4 1-8,4 0-8,-8-2-2,1 0-8,-8-3-5,-1 5-21,3-2-5,-5 0-6,-8 2-3,-1 0-4,0-1-5,0-1-10,-6 1 0,-1-1-9,1-1-4,-3 5-5,-5-9-5,-3 2 1,-1 0-1,0 0 2,0 0-1,-1 0 3,1 1 2,0-1 4,-4 2 1,4 0 1,0 1 1,2-1 4,-3 0 1,4 1 1,1 1 3,3 3 1,2 0 2,-8-4 4,8 4-2,-7-1 4,7 1 9,0 0 9,-6 5 6,4 0 4,-2 2 7,4 2 1,-1 1 1,-2 2 1,1-1 0,-1 5 6,3-3-8,-1 3-1,-1 0-1,1-2-2,0 0-2,1 0-2,-4-4-2,4 6-6,0-5 2,0-1 0,-2-1-4,2-2 1,0-1-5,0 0-1,0-2-1,0 0-2,0-4 1,0 7 4,0-5 2,0-2 0,0 0 0,0 0 0,0 0-3,0 0-6,0 0 6,0 0-5,0-18-3,-3 8-1,3 0-6,0-1-1,-1-6-17,-3 1-7,2-1-4,2 0-4,-2-1 6,2 1-5,0-1-10,0 1 11,0 0-1,0 0 6,4 7-1,-4-2 4,2 1 4,0 1-2,-1 4 5,-1 0 4,3 0-2,-3 2-1,2 1-1,-2 3 4,4-3-3,-4 3 13,0 0 9,8 6 2,-3-2 5,2 6 13,0-2-2,4 3 2,1 2 5,2-1-2,-3 1-4,3-1 6,4 1 0,-5-1 1,2-1 0,3 0 1,-6-2-6,1-1-1,-1-2-3,-1 2 0,-1-1-2,0-3-4,-6 1-3,1-1 3,-1 0 5,-3-3-10,2 2-2,-2 2-2,-5 0 2,0 1-4,-5 0 2,-6 1-7,-4 3-16,-11 0-19,-3 1-22,-4 1-31,-12 5-37,14-8-52,-5 2-53,-10 1-272,12-5-541,1-2 241</inkml:trace>
  <inkml:trace contextRef="#ctx0" brushRef="#br2" timeOffset="41480.7452">7858 12762 76,'-4'-4'190,"-1"-4"-15,-4 2-22,-5-2-11,-1 2-11,0 0-10,-2-1-11,-5 4-11,0 1 4,-9-1-3,0 3-8,-2 0-5,1 2 1,2 1-7,2 2-5,8 0 4,0 1-8,-1-3-5,4 3-2,-1 1-2,4 1-7,1-2-6,7 2-7,-2 1-1,2 3-5,2-1-1,3 4 4,4-2 2,4 6 7,-1-2-1,5-2-2,9 6 2,1-3-2,-2 3 0,9-5-2,-1 1-8,-1 3 3,1-1-10,0-1-1,-4-1-3,0-1-1,-5-3-3,-2-1-3,-4 2-2,-3 1-5,-1-1-8,-4 3 0,-3-5-5,-2 1 1,-4-3-2,-1 1 3,-1 0-5,-6-4-1,0 4 2,-2-3-4,2-1 6,-5-5-1,0 1-3,-1-3 1,1-3 1,0 1 0,-1-1 3,3-4 0,0 0-2,2-2 0,5 1-2,-2-2 0,2 1 3,5 1-1,-5-4-2,8 3 2,-2-3 0,3-1 2,3-1-1,3 4-1,2-4 5,1-3-6,5 4 0,1 0 1,6-3-4,3 5 0,-1 0-16,-3 2-15,7 0-5,4-2-13,-2 4-12,1 0-22,0 0-15,-2 4-15,2-1-25,3-1-9,-1 0-18,-4 3-157,0-1-354,-7-3 157</inkml:trace>
  <inkml:trace contextRef="#ctx0" brushRef="#br2" timeOffset="41802.4738">8332 12731 137,'4'-9'223,"0"2"-1,-3 1-8,-1-3-4,0 4-14,0 0-19,-4 1-8,-1 2-8,0 1-2,-10 2-12,3 3-6,-7 1-11,0 2-9,-5 7-5,-2-2-9,1 8-3,2 0-4,1 1-2,0 3 0,-1 2-13,6-1-5,-1 2 0,3 2-9,4 2-4,2 0-2,2-2-10,5 3-3,2-3-4,2-3 6,0 1-14,5-2-3,4 0-6,3-2-5,-2-8 2,2 1-6,4 2-2,4-2-4,0 0-4,4-3-11,-4 2-11,3-5-17,-4 1-16,5-3-28,-7 1-17,0-4-16,9 2-1,-6-1-14,5-1-20,-5-3-28,1 1-7,3-3-18,-5-1-17,-1 1-33,2-3-130,-4 1-403,1-3 178</inkml:trace>
  <inkml:trace contextRef="#ctx0" brushRef="#br2" timeOffset="42473.6778">8599 12964 255,'0'0'249,"-5"-1"-20,5 1-23,0 0-10,-14 9-14,10-1-14,-2 2-5,-4 4-12,1 2 1,-4 7-22,1-8-10,6 5-8,-2-2-14,-1-1-8,3 0-7,-2 3-9,3-1-4,1-2-6,0 0-9,2-2-7,-3 1-3,2-5-5,5-2 1,-5-2-10,3 0-3,0-2-2,-2-1-2,4-1-5,-2-3 3,4 3-3,-4-3 5,0 0-5,11-10-3,-6 1 1,-1-1 0,2-7-2,1 2-1,-5-2-2,6 2 0,-3-4-2,1-5 0,1-1-3,1-1 0,-2 2 0,1 6-3,2-7-1,-2 8 0,0 0 0,-1 2-5,1-1 5,-1 6-1,0-2-2,-2 4 2,0 3-2,0-2-2,-1 3 4,1 1-2,1 0 5,1 2-1,-6 1 13,12 6 8,-5 2 0,3 0 7,-2 1 15,5 7 15,-1-1-16,1 7 1,4-2 6,-2 3-4,0 0 3,1-1-9,-2-1-2,-3-4-4,0-1-5,-1-3-2,1 2-4,-3-1-4,2 0 2,-5-4-1,2-1-5,0 0-9,-1-1-12,-2 0-21,0-3-16,0 2-11,-1-5-21,-1 2-15,1 1-19,-2-4-10,-1-1-13,3 5-11,-3-5-23,0 0-18,0 0-29,0 0-5,0 0-32,-18-12-150,6 5-430,-2-3 191</inkml:trace>
  <inkml:trace contextRef="#ctx0" brushRef="#br2" timeOffset="42656.8067">8474 13132 157,'-6'0'199,"1"0"-15,5 0-4,0 0-5,-7 1-12,7-1 3,0 0 2,0 0-8,26-5-11,-10 3-2,12-3-7,-1 0-12,4 0-14,1 2-11,1 0-14,-1-1-14,2 3-27,1 0-19,-2-1-24,-1-1-22,1 1-34,1-1-24,-5 3-32,0 2-23,2-4-26,-8 4-17,-5-1-139,1-1-338,0 0 150</inkml:trace>
  <inkml:trace contextRef="#ctx0" brushRef="#br2" timeOffset="42996.8035">9174 13172 50,'-4'2'156,"3"2"-16,-6-1 4,1-2-7,1 3-1,0 0-6,-5-1-5,4 0-3,-1 0-8,-1 1 0,-3-2-9,2 1-7,-1 0-4,-2-2-4,2-1-7,3 0-9,1 0-7,6 0-8,-15-2-4,12 0-6,0-1-4,-1 1-8,1-1-2,3 3-7,-1-7-1,2 3-3,-1-1 0,4 3-5,-1-1 2,0 0-4,3-2-2,-1 0-1,1 3-3,-1 0 5,1 1 1,2-1 3,-1 2 3,3 2 3,0-1 4,2 1 0,0 0-3,1 4 5,-3-2-6,0-1 1,-2 4 2,1 0 0,-4 1 7,-1 2 0,-4 0 1,0-1 4,-3 3-4,-3 4 1,-3 1-2,0-3-10,-6 3 2,2-2-12,-7 4-2,2-1-8,3-5-9,-1 0-19,0-1-19,0 2-16,5-6-22,-6 2-23,6-5-16,-1 1-34,3 0-29,-1-4-38,1 1-143,-1-6-391,2 3 173</inkml:trace>
  <inkml:trace contextRef="#ctx0" brushRef="#br2" timeOffset="43373.1469">9538 12982 253,'-11'3'249,"-1"0"-14,-6 6-16,3-1-8,-4 1-15,5 1-13,-1 3-10,2 0-11,-1 0-4,7 2-22,2 0-5,4-2-11,1-1-13,0 5-9,0-5-7,3 0-6,3-2-4,-2 0-1,6 0-10,3-3-8,-3 1-5,4-4-3,5 0-4,-2 0-1,1-2-8,0-2-2,-4-1-4,3 0-6,1-3 1,-2 0-3,-5 1-4,2-1 3,0-1-9,-7 0 0,1 0 2,-1-2-5,-1 0-3,0-1 14,-5-2-11,0 0-11,-1-4-1,-9 2-7,-2 2-6,-7-11-6,1 5-7,-1 5-11,-6-8-15,-1 4-5,9 5-12,-1 0-29,-1 1-14,0-3-28,2 3-21,2-2-35,0 2-24,2-1-200,1 3-451,5-5 200</inkml:trace>
  <inkml:trace contextRef="#ctx0" brushRef="#br2" timeOffset="43641.4235">9683 12822 113,'14'11'278,"1"3"-7,3 3-22,-1-3-9,3 4-5,-1 2-23,2 1-17,-5-3-16,2 2-8,0 2-17,-1-3-15,-7-1-12,3 3-9,0-4-11,-6 8-10,-4-6-10,-1 9-4,-4-1-13,-5-2-17,-3 1-16,-4 3-14,0 0-21,-5 0-18,-4 2-18,-8 4-11,-2 3-29,-1-1-15,5-13-41,-1-2-26,4 0-42,-1-1-219,3-2-451,-2-6 200</inkml:trace>
  <inkml:trace contextRef="#ctx0" brushRef="#br2" timeOffset="46087.8099">11850 11746 187,'0'0'252,"-8"2"-10,1 1-12,2 0-12,-2 1-4,1 6-14,-1-2-6,1 5-15,-2 1-4,3-3-7,-4 4-14,-1 2-13,6-1-4,-5 1-10,0 1-10,-1 0-12,1 0-6,1 0-4,-2 1-17,3-2-3,-3 0-8,3-2-14,-1-4-1,2 3-4,0-4-4,0 0-11,0-1-9,4-2-18,-2-1-12,1-1-13,1 1-13,-1-2-9,3-1-5,-1 1-5,1-4-5,0 0-12,0 0-21,0 0-17,0 0-16,0 0-5,-7-14-3,7 8-15,-1-2 7,0-4-8,-2 2-2,3-6 4,-1-1 2,0 0 8,1 0 13,1 1 7,-1-4 9,1 2 11,2-1 10,0-1 11,3 3 6,-2-1 24,2 1 2,1 0 17,4 0 9,-3-1 6,3 4 16,2-1 7,1 1 16,1-1 6,0 1 13,7-3 5,-4 8 9,0-4 15,0 0 1,6 0 4,2 2 5,-7 2 1,0 4 6,0-1 3,-1 3-7,-6 1-10,0 0-4,0 4-5,-1 0-2,-2 4-6,-1 1-4,-3 1-6,-1 2 0,0 3-6,-4-1-5,-4 2-2,-4 3 0,2 2-6,-3-4 2,-4 0-4,-1 6 1,-2 0 2,5-5-2,-4-4 0,2-1-1,0 1 4,-2-2-1,2 0 1,-2-1-8,2-3-1,3-1 2,0 0-2,5-1-6,-2-2 2,1 0-1,1 2 2,2-2 1,3-2-4,-6 2-2,6-2-2,-7 1-5,7-1 1,0 0-2,0 0-3,0 0-2,26-10 2,-13 7-4,0 0 5,2 1-4,3 0 1,-6 1 1,6 1-4,0 3-1,-1-1 1,0 4-3,-5-3-6,1 3-5,1-1 3,-5 3 4,0 1-1,0-1 4,-1 1-3,-3 1 2,-4 0 0,-1 2-2,-4-3 3,0 3 0,-6 4 6,-4-5 5,1 0 0,-1 0 5,-5-2 2,2 0-1,1-1 0,-11 2 1,8-3 14,0-3-15,-3 0 4,3-1-2,-3-2-3,3-2-4,-2 0-4,4-2 6,4 1-7,-2-3 0,3 1-9,-1-1-10,2 2-19,0 0-16,1-2-19,3 0-16,0 2-18,1 0-29,2 0-31,-1-1-30,1 0-32,1 0-225,1 1-482,2-2 213</inkml:trace>
  <inkml:trace contextRef="#ctx0" brushRef="#br2" timeOffset="47460.2654">10750 12871 151,'0'0'203,"0"0"3,5 5-1,-5-3 7,0 2 1,0 5-11,-2 0-11,1 2-10,0 0-11,0 9-12,-3-1-6,0 5-6,2 3-10,-6-7-11,4 6-10,0 3-11,-1-2-20,-2-1-8,0 0-6,3 2-11,-5-4-3,5-5-8,-2 2-6,2-3-2,-2-2-4,5-1-8,-1-5-2,-2 1 1,4-1-15,-1-4-7,1 0-13,-2-1-13,0 1-7,2-2-8,0-1-3,0-3-11,-2 4-17,2-4-17,0 0-10,0 0-18,0 0-22,0 0-12,0 0-17,2-17-24,2 8-35,-4 3-126,0-5-377,1 1 166</inkml:trace>
  <inkml:trace contextRef="#ctx0" brushRef="#br2" timeOffset="47875.7642">10186 13150 168,'-2'-2'238,"2"2"-17,-5-1-21,5 1-18,-2-4-20,2 4-19,0 0-8,7-10-16,-2 7-14,-1 3-11,2-3-9,4 2-3,-3 1-10,4-4-9,-1 3-5,2 1-12,-2-3-10,2 3-17,-1-2-16,2 0-20,-3 4-15,2-2-8,-4 0-12,0 0-22,-1 0 0,-1 0-1,2 0-18,-8 0 1,11 0-8,-11 0-5,8-2-6,-8 2-19,6 2-76,-6-2-224,0 0 100</inkml:trace>
  <inkml:trace contextRef="#ctx0" brushRef="#br2" timeOffset="48858.8474">10199 13167 143,'-4'-1'193,"4"1"-14,-2-2-16,2 2-9,0 0-12,0 0-18,7-8-2,2 6-12,-5-2 1,6 2-6,0 1-4,2-4-8,1 1-2,0 1-5,6-2-2,0 5-12,0-3-5,0 2-5,2-2-6,-2 1-3,0-1-7,0 1-2,0 0-8,-6 1-1,0 1-1,1-2-8,-5 0-6,-1 2 5,2 0-4,-10 0 1,10 0-6,-10 0-1,8 0-3,-8 0 6,7-1-4,-7 1-1,0 0 0,4-2-1,-4 2-2,0 0-3,4-5-1,-4 5-5,0-2-5,0 2-7,0 0-3,-4-6 0,4 6-5,-5-6 3,0 3 3,3 1 4,2 2 2,-7-4-5,3 1 4,-1-1 4,1 1 2,-1 1 3,3-1 2,-5 1 5,7 2 1,-5-1 4,5 1 1,-5-2 0,5 2 0,0 0-2,-14 4 5,11-1 3,2-1 6,-4 3 6,1 3 0,-2 1 3,1-1 2,-3 4-4,4-3 2,-2 3 1,1 5-5,-1-5-4,3 0-2,-4 1-1,4-1 0,-1 0-3,1-2-1,1 1-6,-2-1 0,1-2-1,2-1-1,-1 0-4,1-2 4,-1 0-1,2 0-1,0-5 0,-2 4 2,2-4 4,0 4 8,0-4 3,0 0-5,0 0 0,0 0-1,-5-11-4,5 4 0,0-1-2,-1-3-2,1 1-1,0-5-4,-1 1-2,1-1-1,0 0-5,2-2-3,1 0-3,-2 0-4,0 0 0,3-1 6,-1 1-8,-1 0 0,2 7 1,0-2 0,0 2 2,0-1 3,1 2-1,0 0-2,-1 2 3,-2 2 2,0 0-5,0 2 3,1-1-2,0 3 2,2 0-2,-5 1 7,10 0-5,-10 0 3,11 4-1,-7-1 3,2-1 0,3 5-4,-1-1 5,-2-1-1,2 3 7,2 1-8,-2 2 2,-3-4 0,2 1 1,0 1-1,-2-1 0,-1 1 11,0 0-12,-2-2 1,-1-1 3,1-1-2,-2 2 4,0 0 1,0-2 3,-4 4-6,2-3 4,-5-1-1,3 1-2,-4 0 0,0-1 1,0 2-3,-3 0 0,3-4 2,-1 4-8,1-2 1,-2-2-16,5 1-12,1-1-16,-2 1-19,3-4-19,-4 3-14,4 1-19,-1 0-14,0 0-15,4-4-13,-2 4-15,2-4-22,1 6-160,-1-6-387,2 3 171</inkml:trace>
  <inkml:trace contextRef="#ctx0" brushRef="#br2" timeOffset="49709.9943">10737 12882 112,'9'-6'183,"4"-3"-12,2 1-7,3-3-5,3 2-12,5-2-14,-8 4-10,10-3-9,0 3-6,-6 0-10,6 3-10,-9 3-10,4 1-7,-4 0-6,-1 1-4,0 4-8,-7-2-8,1 4 0,-1-1-9,-4 2-3,2 0-2,-5 2-4,-2 0-6,1 1 3,-8-1-3,1 3-2,-1 2-3,-4-2 5,-1 1 0,-3 1 3,0-1 1,-5 2 1,3-7-1,-4 9 4,2-7-3,1 2-3,-2-4-1,1 3 1,-1-5-2,4 1-2,-4 1-2,8-4 1,1-1-3,-2 2-2,0-1 2,5-5-1,-1 4-5,1-3 4,1 3-1,1-3-1,4-1 1,0 0-4,0 0-1,0 0-1,0 0 4,0 0 1,13-5-2,-4 0-2,9-2 3,-1 5-3,-1-4 3,6 2-2,-3 1-3,2 0 4,-2 2-2,2 0 0,-1 2-1,-1 3-4,0-2 0,-2 1 5,-1 2-3,-2-2 2,1 3-3,-3-1 2,-2 2-2,-1-2 1,0 4 4,-5-3 3,0 4 7,-4-1 2,-3-1 6,2-1 1,-5 4 2,-1-3 3,-3 2 3,-4 2 2,0-2 3,-3 1-1,-2-2-3,0-1-5,-2 0 0,-4 0-1,5-2-4,-2-2-1,1 0-2,2-3-2,0 0-3,-1-1-6,4-2-10,2 1-10,0-2-13,3 2-18,2-2-20,-1 1-23,2-2-29,3-2-28,1 1-38,5-1-18,-1 0-51,4-3-149,0-1-425,7-2 188</inkml:trace>
  <inkml:trace contextRef="#ctx0" brushRef="#br2" timeOffset="50685.3802">12517 11909 147,'0'-11'158,"2"0"-3,1-1-16,0 0-11,1 0-2,2-1-5,1-2-11,3 1-7,-4-1-7,6 4-3,0-3-7,0 3-4,2 1 1,1 1-12,-1-1-4,-5 3-6,0-1-5,4 2-7,-4 1-7,-3 3-2,0-2-3,1 3-7,-3-3-3,1 4-3,-5 0-1,1 6-2,2-1 0,-6 2-4,1 5-2,-5 1 3,-3 5-4,-4 3 1,-3 5-2,1 0-1,-5 3 3,2 3 3,-8 6 3,2 5 7,0-3 1,5-7-6,-3 8 2,-4 3 1,3 2-4,3 0 3,2-4-1,5-9-1,1 0-4,2 1 2,3-6-8,-1 1 4,4 0 0,-1-3-1,1-6-1,3-1 1,2-2-1,0-5 2,2 0 2,-2 0 1,4-4 7,0 1-1,-1-4 1,4 0 5,-1-3 3,2 1-2,3-3-4,-1 0-3,3-3-1,1-1 0,-4 1-2,8-2-4,-5 0-3,1-5 1,2 3-4,0-2 4,-3 2-8,-2-1 3,-1 0-3,0 0 1,-3 0 1,2 1-3,-5 1-2,1 0-2,-2 3 3,-1-1-8,1 1-2,-2-2-3,-1 5-8,0 0-2,0-2-7,0 2-1,0 0 3,0 0 1,-11 12 0,5-5 2,2 3-3,1 1 5,-2 2 1,3 4 5,1 2-5,-1 5 3,4 1 3,-2 4-2,3 0 4,3 0 3,-4 0 1,1 0-3,1 2 1,1-2 5,-1 3 3,2-6-2,2 2 6,1 0-1,-4-4 2,2 0 4,-5-6-5,3-2 3,-5 1 3,3-5 5,-1 0-4,-2 0 0,0-1-2,-5-2 5,3-2-3,-5 4-6,-1-3 2,-1 0 5,-2-1-3,0-3 1,-6 3 3,1-2-6,-1-2 4,-1-2-3,-4-1-1,4 0 1,3-1-2,-3-2 1,0-2-2,2 1-5,1-1-4,3 3-1,0-1-3,0-4-12,2 0-18,2-3-9,2 1-15,1-1-12,-2-1-16,3 1-29,1-2-20,2 1-32,2-1-27,1-5-194,-2 0-420,3 1 186</inkml:trace>
  <inkml:trace contextRef="#ctx0" brushRef="#br2" timeOffset="51192.7155">13008 11547 114,'0'0'231,"9"18"-8,-7-3-11,4 3-5,6 5-14,-3 2-16,5 0-8,-4 2-14,3 0-19,0-1-13,-3-2-14,4 1-6,-5-8-11,3 0-8,-2-1-11,-1-1-4,-3 1-6,2-5-8,-2-2-5,1 0-7,-2-1-2,-1-4-4,-2 0-3,2 2-3,-1-2-3,0-2-3,-1 2-4,-2-4-2,0 0-9,0 0-6,2-9-4,1 4-14,-3-5-12,1-3 4,0 2-5,-1-6-2,2-2-14,-1 0 6,0-1-10,0 1 1,1-6 5,0 7-1,1 1 6,-1 2 2,2-2 7,1 6 2,-3-1 2,0 3 8,1 2 10,-1 2-1,-2-1 7,0 1 8,0 5 12,3-1 11,-3 1 18,0 0 7,-5 12 5,-1-1 6,-4 6-5,1 1 0,-6 6-1,0 0-3,-4 3-8,-2 2-2,-3 12-3,2-11-6,3-1-5,-8 10-19,5-6-10,5-5-23,0 2-31,3-3-38,0 2-30,5-3-44,0 1-41,0-5-224,4-3-461,0 1 205</inkml:trace>
  <inkml:trace contextRef="#ctx0" brushRef="#br2" timeOffset="52495.3955">14935 11543 137,'2'-7'160,"-2"2"-15,-2 0-14,-1 1-15,1 2-11,-2-1-1,4 3-14,-11 0-4,5-3-6,-3 3-6,-2 0-6,1 0-2,-3 3-3,0-3 0,0 3-3,-1-1 0,0 5 4,0-3-4,1-2-2,-4 6 4,1 0-4,2-1-6,-1 3 0,3 1-3,3-1-3,1-1-4,0 1 1,4 1 1,-1 5-2,3-4-3,4 5 2,1-1-4,3 1 0,2-1 9,3 0-4,0-1-5,3-1-1,3 8-4,-3-5-5,5 3 0,-5-6-4,-1 1 4,-2-1-6,-2 2-2,-1 0-3,-3-2-2,-2-1-1,-2 0 1,-1-1-3,-4 3-1,-1-3 0,1 0-3,-4-2 4,-3 2-2,-3 1-1,6-6-2,-4 0-1,1 0-2,-3-3 4,3 0 0,-1 0-1,-2-4 1,3 0-3,-2-3-2,1 1 3,0-2 1,0-1 4,3-2 3,-1-1 3,0 4-1,2-6-2,-1 2 1,4-3 1,-4 3-5,4-2 1,-1-1 3,4 1-8,2-2 0,0 4 0,4-4 0,-4-1-2,9 1-1,1-1-6,-2 5-9,5-4-23,-2 6-30,-2-1-26,9 0-24,-3 3-19,3-1-25,2 3-24,0-2-27,0 2-142,0-2-380,0 2 168</inkml:trace>
  <inkml:trace contextRef="#ctx0" brushRef="#br2" timeOffset="52840.8676">15439 11473 132,'-5'-4'250,"0"3"-16,-6-3-15,0 5-19,-3-1-13,-3 3-10,-4 2-11,2 0-17,-9 7-5,2 1-9,3 2-1,0 6-2,3 0-13,1 0-11,0 2-3,1 2-4,4 1-12,2 2-5,3-1-3,0 2-10,4 0-2,1 1-10,-1-2-3,5 1 3,0 0-19,0-2-1,3-2-8,-1-6-7,3 1-12,-1-4-11,6 1-16,-2-3-14,0 3-9,3-5-18,-1-3-16,7 0-20,-2-2-16,4-3-6,-1 1-6,4-3-9,9-1 23,-2-1-7,2-1-2,1-1-4,-2-1 1,2-2-8,3-1-10,-4-1-26,1-2-112,-2-2-295,2-1 131</inkml:trace>
  <inkml:trace contextRef="#ctx0" brushRef="#br2" timeOffset="53142.7792">15975 11577 147,'-10'-5'188,"-2"2"-3,2 2-16,-3 1-11,0 1-11,-6 2-3,2 5-11,-2-2-3,-1 0-3,-3 7-4,-1 0 2,-1 1-4,4 1-4,0 2-7,1 2-4,-1-1-6,5 3-8,-1-1-6,2 1-8,3-4-3,5 0-9,-1 3-7,3-3-3,-1 0-7,2 0-2,4-1-5,1-4 4,2-1-14,1 1-2,3-1-6,2-1 3,1-2-5,4 1-10,0-2-6,4 1-15,-1-1-14,-1-2-13,5-2-21,-3-1-23,2 2-21,-1-4-29,1 3-15,-1-6-32,2 3-9,-3 0-35,1-2-115,-2-1-364,5 1 161</inkml:trace>
  <inkml:trace contextRef="#ctx0" brushRef="#br2" timeOffset="53519.4447">16229 11937 25,'0'0'194,"0"0"-8,0 0-11,4 3-9,-4-3-10,0 0-3,0 3-15,0-3-1,0 0-6,-9 9-10,4-4-5,0-3-12,-3 1-8,2 0-6,-2 1-3,4-1-6,-6-2-5,9 2-5,-4-3-5,1 3-8,4-3-4,-4 2-6,4-2-4,0 0-2,-8 2-5,8-2-5,0 0-1,0 0 3,0-10-13,0 10-1,4-4-2,-1-1-5,-2 3 1,3-2-3,0 1-3,1 0-2,1-1 4,-1 0-6,-1 3 3,2-1-3,1 1-4,-7 1 4,9 0-2,-4 2 1,0 0-1,0 2-1,-2 0 2,1 2 0,-2-2-1,2 4 2,-7-2-1,3 4-4,-2 0 7,-1-1 0,-2 0-1,0-1-1,0 4 3,-4-3-1,5-1-1,-4 0-5,1 1-6,-1-1-19,-3-1-20,4 0-20,1 0-27,-1-2-26,4-2-26,-1 1-28,1-1-44,-2 0-129,5-3-373,0 0 165</inkml:trace>
  <inkml:trace contextRef="#ctx0" brushRef="#br2" timeOffset="53813.8959">16687 11690 11,'0'0'340,"4"-2"-20,-4 2-20,0 0-24,0 0-21,0 0-26,0 9-18,-2-1-1,-2 2-14,0 1-16,-1 3-18,1 1-20,-3-2 2,4-1-32,1 2-7,-1-1-14,1-2-2,2 1-2,0 1-23,-3-1-13,2-3-20,0 2-20,-1-1-14,2 1-7,-1-3-16,0 1-24,-1-4-22,1 0-27,0 2-9,-1-1-22,2-2-20,0-1-15,0-3-21,0 7-18,0-7-32,0 0-127,-1 2-394,1-2 174</inkml:trace>
  <inkml:trace contextRef="#ctx0" brushRef="#br2" timeOffset="54084.6212">16795 11455 233,'0'0'260,"16"2"-12,-6 1-12,1 2-14,0 4-6,5 3-10,1 5-12,-2-2-13,2 9-10,1-2-15,-1 0-11,-4 3-23,-3 0-6,3 3-6,-8 1-13,0 3-12,-2 0-8,-3 1-13,-5 0-4,2-1-16,-6 4-17,-3-6-15,0 2-19,-3 1-19,-2-2-25,-1 0-17,-2-1-32,-10 7-22,2-11-24,-5 12-29,-6-6-21,0 1-203,-3-5-431,-4-3 190</inkml:trace>
  <inkml:trace contextRef="#ctx0" brushRef="#br2" timeOffset="54817.5963">14840 12777 155,'-5'-2'166,"1"-3"-15,-4 1-15,3 0-13,-3 1-7,-4 2-6,2 1-5,-2-3-2,3 3-4,-2 0-10,-1 0-4,3 3 0,0-3-3,2 1-5,-1 0-5,3 2-10,-3 0-2,2 1-8,0 1-4,-2 2-3,3 0-3,0 0 2,-3 2-4,7-3-5,-2 1-2,3 5-4,1 0 2,2-2 4,5 2 3,1 5 4,1-5 0,4 0-1,1 1 1,7 2-1,2-1-4,0 0-1,2-2-5,-2-1 1,3 2-2,-5 1-4,-4-3-1,-3-1-5,-1 1-1,-5-5-1,-3 3-2,0 0-2,-5 2 0,-1 0-5,-5 0-1,-3 0-7,-5 5-3,-2-3-5,-8 2 2,-1-3-1,-2 0-4,-2-1-1,2-5 1,5-1 5,-1-1-2,-6-1 3,10-3-1,-2-3 5,2-1 4,1 3 2,2-3 4,5 2 7,-1-3 9,1-1 3,5 2 0,1-2-7,0 0-3,3-2 3,1-3-7,1 3 7,3-2-3,1 2-2,0-1-1,4 1-3,2 0-4,5-2-1,-2 1-4,5-1-6,-1 3-4,3 0-17,-1-1-16,7 0-14,1 1-16,0 0-23,0 2-26,3 0-10,0 0-29,3-4-42,-4 3-175,-4-3-405,1 4 180</inkml:trace>
  <inkml:trace contextRef="#ctx0" brushRef="#br2" timeOffset="55155.3981">15576 12705 257,'-11'4'243,"-3"1"-17,-4 1-14,-8 4-15,-1 1-10,4 1-10,-5 5-12,-1 0-5,5 1-12,-3 0-6,3 1-7,2 1-5,1-1-13,6 1-12,2-3-11,2-2-5,3 3-10,0-1-7,4 0-4,1 3-14,3-2-1,2 0-7,2 1-9,2-1-5,5 0-10,-1-1-12,0 0-9,5-2-7,6 2-12,-3-3-13,0-4-8,5 3-11,2 0-12,-4-5-11,4 1-15,2 1 18,-8-4-16,4-1-39,-1-4-13,6 7-5,-1-4-10,-7-1-26,2-1-8,-3 3-115,0-3-327,3-2 144</inkml:trace>
  <inkml:trace contextRef="#ctx0" brushRef="#br2" timeOffset="55714.7856">15920 12977 23,'0'0'261,"0"0"-14,0 0-14,-14 11-9,6-2-9,2 3-16,-3 3-9,1-1-14,1 1-13,1 2-11,1-3-14,-3 3-11,-2 0-12,5 0-9,-2 0-6,0 0-10,-1-2-8,2 1-9,2-4-10,-1-2-4,0 2-7,1-3-3,-2-1-8,5 0 2,-2-4-6,1 1-9,2-1 2,-4 1-5,2-2 2,0-3-6,2 0 2,0 0-6,0 0-2,0 0-3,-4-8-2,4 2-1,-2-2 4,4-3-5,-1-6-5,-1 5-1,3-6-6,1 1-5,-2-2-3,3-8-3,7 3 0,-6-2-6,2 7 2,1-6 2,2 2 1,-2 7 3,-1 0 0,3 0 2,0 2 3,0-2 4,-3 7 7,1 1 6,-3 0 7,4 2 2,-5 3 2,3 0 2,0 1-1,-3 2 6,4 2-5,1 1 9,-1 4 6,1 3 8,0 4 9,-2-2-4,5 5 6,-3 0-4,2 7 2,-4-7-8,2 7 3,0-2-3,0-2 1,-2-3-8,-3 1 0,2 0-2,-1-1-2,1 0-6,-2-2-9,-1-1 2,0-4-12,-3 1-12,2-1-12,-3 0-15,5 0-14,-4-3-14,3 0-20,-3 0-20,-1-4-25,0 3-26,3 0-15,-3-6-20,0 5-11,0 0-14,0-5-33,-9 0-24,9 0-142,-17-8-440,5 4 195</inkml:trace>
  <inkml:trace contextRef="#ctx0" brushRef="#br2" timeOffset="55905.7035">15875 13191 22,'0'0'234,"-5"-1"-11,5 1-11,0 0-12,-4-3-12,4 3-8,0 0-1,9-8-7,-1 5-11,3-2-12,7-4-14,0 4-4,1-4-14,8 3-12,-8-1-15,11 0-21,-2 1-20,-6 0-30,6 1-27,-7 2-24,7-1-40,-7 0-29,-2 0-15,3 0-31,-2-1-15,0 2-10,0 2 12,-1-2 39,4-1-8,-4 3-108,-1-2-255,1 2 114</inkml:trace>
  <inkml:trace contextRef="#ctx0" brushRef="#br2" timeOffset="56090.8297">16431 13063 375,'12'0'27,"-3"0"19,-1-1 19,-8 1 8,12 0 14,-6 0 14,1 1 12,-2 2 12,-1-1 4,1 2 16,-1-1 4,-2 0 4,1-1-2,-2 2 0,2 1-2,-1-2-14,1 2-10,-1 3-9,-1 1-9,-1-1-2,-1 0-12,1 4-3,0-2-9,-2 2-8,-3 3-10,-2 2-2,1 2-7,-3-2-6,-5 5-12,-2 0-10,-1-1-7,-1-3-21,5-1-17,-4 2-12,3-4-19,0-1-28,0-3-19,1-1-25,3 1-22,1-5-27,1 3-27,3-6-196,-5 0-425,4-3 188</inkml:trace>
  <inkml:trace contextRef="#ctx0" brushRef="#br2" timeOffset="56435.8197">16821 12835 185,'0'0'304,"-8"-3"-24,8 3-14,0 0-14,-1 11-15,0-6-10,-1 6-25,1 0-5,-1 1-26,2 5-16,0-1-12,-2 3-12,2-2-15,-4 3-10,3-4-12,-3 1-9,3-1-6,-3 2-9,-1-1-12,4-2-14,-2-1-20,-2-2-17,5 0-9,0-4-28,-4 3-18,4-3-17,-1-1-16,1-1-13,-3 0-29,1-1-1,2-3-20,0-2-13,2 4-24,-2-4-29,0 0-153,0 0-393,12-13 175</inkml:trace>
  <inkml:trace contextRef="#ctx0" brushRef="#br2" timeOffset="56835.7592">16977 12587 98,'12'2'269,"10"5"-7,-5 2-13,5 7-18,0 0-9,-1 5-13,-3 1-13,1 3 2,-4 2-24,3 1-11,-5 1-2,2 0-16,-6 0-15,-2 2-5,0-1-17,-3 1-6,0 1-11,-8-1-5,0 0-7,-5-3-10,-1 0-4,-4-1-9,0 2-14,-2-2-16,-4-3-15,0 5-26,-2-4-8,3-2-25,-1-4-11,-2-2-19,5-4-27,-1-2-25,5-1-10,2-4-27,3-2-27,1-2-25,0 0-180,-4-5-431,4-1 192</inkml:trace>
  <inkml:trace contextRef="#ctx0" brushRef="#br2" timeOffset="57743.781">17267 11846 230,'10'-5'228,"0"4"-18,2 0-14,6 0-12,1 1-19,1 1-15,2 1-14,7 3-15,-7-3-12,0 1-11,-2 0-9,12-2-9,-6 4-6,-3-2 0,-1-3-17,-1 1-5,0 0-5,-1-1-8,-1-1-3,0 0-5,-6 0 1,0-1-9,-3 0 0,-2-1-1,-2 3 0,0 0-8,-6 0-5,7-4-11,-7 1-3,0 3-13,0-7 0,0 7 4,-7-5-1,1 2 0,1-1 3,0 1-1,1-2 1,-1 2 2,0-1 2,-1-1-1,-1 1 3,2 1-1,0-1 8,0 0 7,0 1 3,1-1 9,0 2 5,0 0-2,4 2 2,-6-3 1,6 3-1,0 0 5,-4 0 5,4 0 3,0 0 5,-8 7 1,7-2 3,1 3-3,-2-3 4,2 7-4,0-3 1,2 2-10,-1 2 2,2-1 4,-1-2-5,1 5-2,-2-4 0,-1 2-5,1-1-6,1 0-1,-2-3-1,0 1-1,2 0-2,-4-3-3,2 1-2,0-3 1,0-1-2,0-1-2,2 2 0,-2-5-2,-2 5 7,2-5-8,0 0 0,2 4 4,-2-4-5,0 0 1,0 0-7,0 0-2,7-17-6,-6 10-4,-1-3-2,4-1 0,-4-1-7,-4-3-1,4-2-2,-1-1 3,-2 0-4,-1-4 2,0 3-5,2 1-4,-1-1 2,-3 2 0,2 0-2,-1 2 2,1-1 4,-1 5 4,1 0 2,2 1 0,-1 1 5,-2 0-2,5 5 1,-2 0 3,-1 0-2,2-1 0,-1 2 4,2 3 1,0 0-2,0 0 6,0 0 1,0 0 3,8 8 12,-2 0 1,2-1 7,1 8 1,1-1 4,4 1-1,-1-1 9,5 7-3,0-1 3,-3-6 2,2 1-1,-3 0 6,2-2-8,1-1 1,0 2 0,-3-2 0,1-3-8,-1 2 1,-5-4-4,6 1 0,-4-2-1,-1 1-2,-4-3-5,1 0 3,-2 0-5,-1 2-1,-2-2 2,-2 1-8,-1 1-9,-3 0-7,-5 2-5,-5 0-16,-4 1-8,-5 0-12,-4 4-10,2-4-26,6-1-28,-9 1-50,7-2-39,2 0-56,-8 0-135,9-3-431,-1-1 190</inkml:trace>
  <inkml:trace contextRef="#ctx0" brushRef="#br2" timeOffset="59157.8151">18840 11623 167,'-2'-5'179,"0"2"-10,-1-3-17,-1 2-6,2 0-8,-1-3-9,-3 3-10,4 0-7,-2-1 3,0-1-6,0 0-5,0 4-7,1-2-7,0-1-6,-2 2-7,1 1-7,0 0-5,-1-1-7,-3 3-5,2 4-4,-6-1-9,-6 4 12,3 0 0,-3 4 2,0 1-3,2 1 0,-7 6-2,2-2 1,2 4 5,0 2-3,-1 2-3,4 0 1,2-3-1,2 1-4,2 2-5,5-7-2,0 0 2,5 3 0,0-3 0,5-1 1,-1 1 2,7-3 0,1-1 2,1 0 1,2-2-1,2-1-4,1-1 6,2 0-7,8-3-1,2 0-2,-5 0-12,-2-4 3,5-1-4,-5 0 1,-2-1-3,-2-1-1,1-1-11,1 1-9,-8 0-5,-2 0-21,0 1-15,-3-1-11,-3-1-12,-5 1-12,9 0-16,-5 1-18,-4-1-25,0 0-27,0 0-25,0 0-23,0 0-18,0 0-178,0 0-438,-16 9 193</inkml:trace>
  <inkml:trace contextRef="#ctx0" brushRef="#br2" timeOffset="60485.8069">17531 12975 11,'0'0'209,"0"0"-15,0 0 0,0 0-12,0 0-9,0 0-8,0 0-7,18 0-14,-8 2-10,2-3-7,1 1-10,5 0-5,2 0-7,3-1-4,6-1-10,-3 1-8,6 1-6,-2 3-8,2-3-2,0 1-7,0 0-6,0-3-4,-1 0-7,-2 2-7,1-1 1,-10 0-4,3 1-3,-2-3-4,-1 3-4,-6-2-3,-1 1-6,-3 0 0,-1 0-1,-4 1-4,1-2-4,-6 2-1,10 0-3,-5 0-3,-5 0-3,3-2-4,-3 2-2,2-4 0,-2 4-4,0-5 3,0 5-3,-4-6-3,0 4-2,0-3 2,0 1 0,-2-3 2,2 2 2,-1-1-1,0 0 2,0-2 2,-3 3 3,3-3-1,1 2 6,-1-2 11,1 1 0,-1 2 4,3 0 6,-1 0 1,-2 0 9,3 1 0,0 0 4,-2 2-1,4 2 4,-1-4-3,1 4-2,-4-3-3,4 3 1,0 0 0,0 0 1,-9 10 3,5-2 2,-2 1 3,2-1-2,2 3 1,-3 0-4,-1 0 4,4 4-4,-2-1-3,0 0 2,0 3-5,3-4-2,0-4 3,0 8 0,1-5 1,-3-1-7,3 1 1,-1-5-2,1 3-2,0-4-3,-2 2 0,2-1-3,0-2 0,-1-1 1,1 0-1,0-4 1,0 4-2,-1 0 3,1-4 3,0 0 0,0 0-7,0 0 0,5-12 0,-5 5-2,0 3-1,0-3 2,3-3-7,-3 2 2,-3-4 5,3 0-5,0-3-1,0-2-1,0 1-2,3 0-1,-3 0 0,0-1-8,1 0 4,-1 5 0,2-2-2,2 5 0,-4 0 2,3 3 1,-1-2-4,-2 4 3,1 0-2,1-1 0,-2 1 5,1 1-1,0-1-3,-1 4 4,0 0-4,0 0 3,0 0 7,13 7-7,-9-2 0,2 3 3,1-1 3,-1-2-2,-2 5 3,5-1 9,1 0-1,-1 1 1,3 2 2,-1 0-8,1-2-2,-4-3 4,2 3 1,0 4-1,0-8-1,0 5 1,-2-6-2,0 3-6,-2-1 9,-1-2-2,-1 0-6,0-3 4,-2 2 5,1-1-9,1-2 1,-4-1 2,4 1 1,-4-1 1,1 4 0,-1-4 3,0 0-1,-3 6 1,-1-3 3,-1 0-2,-1-1-3,-3 2-1,-3 1 1,1-2-3,-3 2-1,-3 2-10,2-2-8,-2 0-7,-1-1-14,4 0-6,-4 3-15,6-3-11,-5 1-10,4 0-13,2-1-10,1 1-15,3-2-21,0-1-15,1 0-12,4 1-24,2-3-12,-2 5-35,5 0-139,-3-5-403,7 1 179</inkml:trace>
  <inkml:trace contextRef="#ctx0" brushRef="#br2" timeOffset="60875.1453">18992 12814 113,'-3'-4'260,"3"-1"-27,-2 1-20,-1 0-24,-1 1-13,2 1-22,-6 1-15,8 1-9,-10 0-6,2 1-11,-4 0-3,-1 3-3,-4 3 0,4 0 1,-3 5-4,-1 0-1,-1 1-9,-1 4-2,0 4-5,0-2-8,6-2 0,1 5-5,-2 0 0,8-3-5,-1-2-5,6 3-3,1-3-3,1-1-10,6 1-1,-1-2-4,7-1 1,-3-1-7,6 0-1,-1 0-3,7-3-7,-4-1-4,10-3-7,-8 0-15,8-1-24,-8-3-13,4-1-30,1-1-18,-2 2-23,0-4-15,-2 2-15,0-3-14,2-1-11,4-2 16,0-1 9,4-4-5,-3 5-27,4-6-15,-3-2-147,-2 2-357,1-5 158</inkml:trace>
  <inkml:trace contextRef="#ctx0" brushRef="#br2" timeOffset="61706.7501">19329 11719 58,'-4'-14'255,"4"-2"-19,0 6-14,4-5-20,-1 3-15,6-4-10,0 1-17,3 1-10,2 3-14,3 0-18,2-2-9,0 5-13,-2-1-9,2 4-7,4 1-9,-2-3-11,7 6-1,-7-1-10,-3 4-4,0 3-3,0 0-6,-8 2-3,3 3-4,-1 5 1,-5 2-7,-3 1 0,1 11-2,-3 0 2,-2 3-5,-4 5 5,1-4 6,-1 13-1,-1-12 1,1 3 3,-3-4 1,4 2 1,-1 1 0,2-2 2,-2-3-1,4-2 1,6-3 1,-2-1-5,1 4-2,2-10 5,-1-2 4,2 0-6,-1-3-3,5 0-1,-3-5-3,1 1 4,3-4-5,2 4 5,2-7-2,-1-1-3,2-2 0,0 2-3,-4-4 1,5-2 2,-7-1-7,6-2-2,-7 2 6,4-3-5,1-2-6,-1 1-4,-1-1 3,-3 3 1,-1-3-4,-3 2 4,0-2-3,-1 3 0,-1 1 4,-2-3-7,-1 5-2,0-1-2,0-2 1,-4 5-2,2 2-2,-7-5-5,0 2-1,0 3 4,7 0-6,-18 4 2,7-3 0,1 6 4,3 2-2,-3-1-2,6 2 4,-2 7 1,2 3 2,-2 6 1,5 2 5,0 0-10,2 3 4,0-2-1,2 5-1,1 1 0,-1 0 4,-3 1-2,5 10 4,-5-11-3,1 1-1,-2 0 3,1 0 0,0-2-1,0 1 0,0-1 3,-1-2-2,-1-3-2,2-2 3,-2-7-4,0-3 1,-1 2-2,-3-2 2,0 0 2,1-5-1,-4 5 0,3-4 0,-3-4 0,0 0-1,0-1 2,-5 1 4,-2-1-7,-1-1 4,1-2-5,-3-2 2,2 1-1,-3-3 0,0-1 0,2 0 1,-2 0-11,-1 0-14,-7-3-7,7 2-10,-2-2-18,4-1-15,1 4-16,0-5-21,2-2-12,-2 0-23,1-2-32,7 1-23,2-2-15,2-1-201,-3 1-451,5-7 200</inkml:trace>
  <inkml:trace contextRef="#ctx0" brushRef="#br2" timeOffset="62248.4737">20115 11100 259,'-3'-7'273,"2"0"-27,-1 1-24,0 4-23,2 2 4,0 0 9,0 0-5,12 15-12,1-1-11,-2 2-9,6 5-4,1 3-10,3-3-8,-4 1-13,3 0-8,3 0-11,0-5-13,-6 4-9,4-4-11,-4-4-10,5 4-2,-1-3-6,-3-1-8,-1-5-9,-3-2-9,-1 2 0,-5-1-4,2-3-6,-4-2-1,-2 1 7,4 0-17,-3 1 2,-1-3 5,-4-1-3,0 0-9,10-6-1,-9 2-3,-1-3-2,4 0-6,-4-3-1,0-2-12,-4-8 1,3 5-3,-3 4-6,1-6 0,0-1 7,-1 1-5,0 1 0,3-2 3,-3 8 0,0-1 1,0-1-1,-2 7 3,6-3-1,-4 2 0,3 2 2,-4 0 1,5 4-5,-4-1 12,4 1 9,-10 8 13,2 0-1,-1 2 4,-2 7 4,-1-3-3,-4 7 1,0 3-1,0 1 1,-6-1-6,2 2-5,0 2 2,1-5-3,-3 1-31,6 1-28,-4-1-29,5 2-31,0 2-35,3-2-38,1-1-42,6-7-54,3 2-59,1 5-184,2-6-557,3-2 248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57:49.54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1430 4146 39,'-1'3'167,"1"-3"-13,0 0-5,0 0-2,0 0-9,0 0-11,0 0 5,0 0-10,0 0-5,0 0-6,0 0-11,-6-9-8,6 6-15,0 3 3,0-9-6,0 3-6,2-4-5,3 0-9,-3-1-3,2-5-2,2 0 1,-2-1-7,2 0-2,3-1-1,1-7-6,1 7-3,3-2-4,-4 3-2,5-5 0,-4 5-6,0 0-2,-1 4 2,-1 1-7,-1 3 2,2 1-2,-1-1-4,-2 1 3,0 2-5,1 2 1,-2-3-4,-2 5 2,4-2-3,-3 3 0,-1-2 1,2 1-5,-6 2 4,10 2-2,-7 1 0,2 0 2,1 2 0,-2-1-2,1 6 0,-2 0-3,1 2 6,-3 1 0,0 4-1,0-1-2,-1 2 3,0 2-2,-1-1-2,-1 6 2,0-1-2,0 4 4,-1-3-3,-4 1 2,3 0-1,0 1-1,-1 0 4,0-2-2,-1 3 1,-1-1-1,1 0-1,-1-2 0,5 0-1,-5 0 0,2 0 1,-1-7-1,3-1 1,-2 1 1,1 0 0,3-3-2,-6 1 0,6-2-1,1-2 1,-1 1-2,-2-3-1,3-4 1,-1 3-4,1-4 3,0-2-1,0 2-1,0 1 1,0-6 0,5 6-1,-5-6 1,0 5 1,0-5 0,0 0 3,9-3 1,-9 3 2,9-8-1,-6 3-4,8-4 3,-2-5-2,0 2 0,1-1 1,2-3-1,3-1-2,-2-4 2,1 0 3,3-2-1,0 1-1,-3-5-1,6 1 0,-4-1-1,2 0 1,-4 0 1,3-1-3,-3-2-3,4 1 3,-5-1 3,1 0-3,-2 0-1,1 0 3,-3 4 1,1-2-8,-1 2 6,-3 1-2,1 1-1,0 10 3,-2-2 5,-2 3-6,-1 2-1,0 0 1,-1 0-3,2 4 3,-2-2-1,-2 2 3,1 2-2,2-1-6,-3 2 4,0 1-3,0 3-1,4-4-8,-4 4 3,0-4-6,0 4-4,0 0 4,0 0-4,0 0 4,0 0 1,0 0 2,1 11 3,-2-4-3,-3 3 4,1 1 7,2 0-1,-5 6 0,3-2-6,-1 3 9,0 3-2,-2-3 2,3 2 1,1-1 0,-4 6 1,2 0-3,-4 0 2,3 0 0,-1 1 5,2 1-2,-1-3 2,-2 0-1,2 2-5,0 1 6,3-1 1,-2 1 1,0-1-2,0 0 0,3-5-2,-3 0 9,3-1-6,-2 5-4,2-5 4,1-2-3,0-1 3,-2 0 0,1-2-3,1-2 2,0-3-1,1 2 0,1-4 1,-1-1 1,-1-1-3,4-2 1,-3 3 0,0-2 0,1-2 4,0 1-8,0-1 6,0-1 3,1 1 4,-3-3 6,6 0 4,-6 0-4,11-7 4,-5 4 2,3-5-8,1-1-2,-1 0 1,2-4-4,3-2 2,-1 2 1,1 0-4,-4-1-3,3-1 1,4 1 0,-7 0-1,4-1-1,-1 1-1,-1 1 2,0 0-2,-3 0-2,4-2 0,-5 3-3,3 0-8,0 0 5,-3 2 4,1 1 0,-2 0 0,1 0-4,0 2 2,-3-2 1,0 4-4,3-1 6,-3 1 2,0 0-4,0 1-4,-1 1-1,0 2 2,-4 1 2,4-4-5,1 3 2,-5 1 2,0 0-4,10 1 4,-7 3 3,-3-4-5,5 7 4,-1-3 1,-3 3-4,4-1 3,-1-2 7,-3 6-3,3-3-6,-1 2 3,-2 2-1,1-1 2,1 2-3,1 0 6,-2 0 3,0-1-4,-1 1 1,3 3-2,-4-2 1,2-3-5,-1 1 6,-1 0-1,2-1-2,-1-2 1,-1-1-1,0 3 3,0-6-2,1 4 2,-1-3 0,0 0-1,0-5 0,-1 7-1,1-7 0,0 8-4,0-8 4,3 5 2,-3-5-1,0 0 4,0 0 6,0 0 4,1 4 3,-1-4-1,0 0-7,0 0 1,0 0-1,0 0 0,0 0 0,8-14 1,-8 14-3,1-8 1,2 1 0,0 3-5,1-2 1,-1-1 0,-2 0-3,4-2-1,-3 3 0,4-4 0,-1 1 4,0-1-8,3 1 5,-2-3-3,-1 2 2,4-2 1,-3 1-6,2 2 6,5-6-3,-4 7 3,-2-2-3,1 2-1,0 1 3,-3-2-2,4 4-1,-6-1-2,0 2 6,1 1-8,-1 1 1,3-3-1,-6 5 0,5-2 2,-5 2 3,8 2-2,-8-2-2,8 3 2,-6-1-2,2 0 3,-4 2-1,5 1-1,-2-1-2,2 0 7,-2 2-4,0 0-2,1-1 2,0 3 4,-2 2-1,1-2-1,0 0 0,-1 2 1,-3 2 0,2-3-4,-1 3 9,0-1-7,4-2 4,-8 0-6,8-1 3,-4-1 1,0-1 0,0 1 1,0-2 1,0 1-5,-4-1 0,4-1 2,4 0 6,-3 0-2,-1 1-5,0-5-1,0 5 2,0-2 3,0-3-8,1 4 3,-1-4-2,2 4 1,-2-4 0,0 0 0,0 0-2,0 0 0,0 0 3,0 0-3,2 1 5,-2-1-2,0 0 4,0 0-2,0 0-3,0 0 4,0 0-4,0 0 3,0 0 0,0 0 0,0 0-2,0 0 1,0 0 0,0 0 1,0 0-1,0 0 0,0 0 0,0 0-1,0 0 2,0 0 2,0 0-4,0 0 4,0 0-3,0 0 3,0 0-1,0 0 2,0 0-3,0 0-1,0 0 4,0 0-1,0 0-3,0 0 2,-2 7-3,2-7 3,0 0 1,0 0-2,0 0 0,0 0 0,0 0-2,0 0 6,0 0-2,0 0-1,0 0-2,0 0-1,0 0 1,0 0 0,0 0-2,0 0 3,0 0 3,0 0 8,0 0-10,0 0 4,0 0 5,0 0-1,0 0 2,0 0-6,0 0 6,0 0-4,0 0 1,0 0 1,0 0-5,0 0 1,0 0-2,0 0 3,0 0-4,0 0-2,0 0 3,0 0 0,0 0 1,0 0-3,0 0 3,0 0-3,0 0 0,0 0 3,0 0-1,0 0 3,0 0 1,0 0-2,0 0 5,0 0 0,0 0 6,0 0-1,0 0 4,0 0-4,0 0 0,0 0 3,0 0-4,0 0 1,0 0-4,3-16-5,-3 13 2,2-1-1,-1-2-1,2-1-1,-2 2 0,4-4 0,-2 0-1,1-1-1,3 2 0,-3-2 0,1 0-1,1-1 3,2-4 0,2 2-2,-1-3 1,-1-1 0,2 3-1,-4 0 1,3 1-1,-1 3 2,1 0-2,-4 0-2,4 3 2,-2-2-2,0 1 0,1 2-2,-4 3-2,1-2 6,-1 2-4,0 1-2,0-1 0,-4 3 0,8-1-1,-8 1-1,9 1 2,-9-1-2,8 5 2,-1-4-2,-1 6 1,-3-3 1,1 4 2,0-2-1,1 5-1,0-3 1,-2 2 4,1 2-3,-2-1-1,1 1 5,-2 0-1,2 1-2,-3 1 0,2-3 1,-2 0-1,0 1 3,0-1-5,2 0 3,-2-2 2,0-1-2,-2-3 1,2 1-2,0 0 0,0-2 1,0 1-2,0-5 4,-2 5-2,2-2 3,0-3 2,2 5-1,-2-5 3,0 0 2,0 0 0,0 0 0,0 0 0,0 0-4,0 0 3,4-10-5,-1 3 2,-2 2-4,5-4 0,-2 0 1,1-2-3,-1 0 3,-1-1-2,3-4-1,2 2 5,-3-1-5,2-1 1,2 0 0,0 0 2,0 3-6,-1 3 3,-1-1 0,1 1-2,-1 0 2,-2 2-2,0 4 3,-1-3-4,-3 4 0,4 0-2,-1-1 0,0 1 3,-4 3-8,7 0 4,-7 0 3,8 8 0,-3-4-2,0 2 3,0 1 2,-1 0-5,0 2 4,1 2-2,-1 1 4,-1-3 1,0 4-2,-1 0-1,0-2 2,1 1-4,-2 0 5,0-1 0,-1 1-3,0-2 12,-1 1-11,1-2-2,0-1 5,0-3-5,1 1 1,-1 1 2,0-4-3,0 0 5,0 2 0,0-5 2,2 5 0,-2-5 5,1 3 1,-1-3 1,0 0-4,0 0 1,0 0-2,8-11-2,-4 6 2,-1-3-2,6-1-2,-5 0 3,4-2-1,-1-5-1,3 2-2,-2 4 1,1-5-4,4 1 2,0-1 0,-4-1-3,5 3 3,-4 0-3,-1 4 2,2-1 2,-3 3-4,1 0-1,1 0-1,-3 6-7,-1-1-4,1 0-6,0 2 0,1 2-3,-3 0 4,-1 6 3,2-1 0,-1 1 1,-2 2-1,1 1 3,1 5 3,-4-3 1,4 3 1,-5 0 1,4-1 1,-1-3 1,-1 1 4,3-2-4,-2 0 2,3 1 1,-2-1 0,-1-2-2,-1-4 2,1 1 0,3-3 3,-4 1 6,1 0 8,2-2 4,-1-2 6,-4 0-1,13-2-4,-7-2 2,-1-1 2,3 2-1,0-4 4,0-3-7,3-2-3,2-2-5,-2-2 2,-1 0 3,1-2-7,1 1-1,4-4 5,2 0-4,-7 5 3,6-5 1,-6 4-3,3 1 0,-1 3 10,-4 1-13,1 2-2,-1 2 2,0 1-2,0-1-4,-4 5 0,-1-1-2,1 2 2,-1-1-10,1 3 1,-5 0 2,0 0-1,14 3 0,-10-2 1,0 1-2,0-1 7,-2 2-4,1 1-1,1-2-2,-2 3 6,1-3-4,-2 2 0,1-3-6,1 2 10,-2 1-13,-1-4 1,0 5 2,0-5 0,0 0 3,0 5 1,0-5 3,0 0 4,0 0-5,0 0 2,0 0 0,0 0-1,0 0 1,-16-6 1,11 3-1,-2 2 8,1-3-9,-3 1 2,3-3-3,-1 3-4,-2-2 0,-1 1 1,4 1-1,-5 0 1,5 2 0,-3-2-1,4 2 2,-4 1 1,1 0-1,-2 3 2,1 0 6,0 2-7,-1 1-1,1 2 3,1 1 2,-2 6 1,2-1 1,1 1 3,0 1-3,2 0 1,-1 3 1,1-1 6,2 0 0,3 0-2,-1 2 2,2-3-2,0-2 1,1 4-2,0-4-2,0-3 5,0 1-3,3-2 4,0-1-4,-1 1 1,3-1-2,-4-2 2,4-1 2,-1-1 2,-2-2-4,0-2 2,4 1 1,-1-3 2,2 0 5,0-1 1,-4-3-2,7-3 1,-6 2-1,3-3 3,0-1-2,1 0-5,-1-4 0,0-1 2,-1 4-8,-2-5-1,3-2 4,-5 0-6,1-2 0,-1 1 5,1 0-8,-4-1-4,2-1-1,-2 3-2,0-1-1,-1 6 5,2-1-3,-2 1 4,1 2 2,-1 2 0,-1 1-5,1 2 3,0 0 1,0 1-4,1 1-2,-1 3 8,0 0-7,0 0 2,0 0 0,0 0 4,-1 17-1,-2-9 1,3 4-2,3 4 6,-2-3-3,0-1 2,2 6 2,-1-3 3,0 0 1,3 1-3,1-3 1,-3 3 2,2-3-2,1-2-1,-1-1 4,2 1-3,1-2 1,0-1 2,-1-2-1,-1-2-2,2 1 3,-1-1 0,-2-2 2,3 0 0,1-4-1,-1 0 3,2-1 0,-1-4 3,1 0 2,-1-3 0,0-2-8,1 3 5,0-7-3,-1 0 1,-1-1-5,5-6-2,-3 0-2,1-1-1,-1 0 7,-3-3-9,1 3-2,-2 6-4,-2-3-6,5-2-2,-4 6 1,-5 6 2,0-3 3,0 7 0,2-1 1,-2 3 1,0-2-4,-2 3 1,2 4 6,-1-4-8,1 4-5,0 0 10,-8 11 1,4-6 5,1 1 2,0 5-4,-1-1 2,3 1 6,-2 1 4,2-3-4,2 4 0,-1-5-1,0 2 0,3-1-2,-2-1 3,2-2 2,-1-1-4,0 1 3,0 0-4,3-3 2,-4-1-1,3 2 0,-1-2 1,1-1 0,-4-1 2,9 0 0,-9 0-1,9-4 8,-6 0-9,3 3-4,1-3 4,0-4-2,0 0-2,1 1 1,-4-2-3,6 2-1,-5-3-2,4 3 0,-4-1-3,4 1 1,0 0-1,-3 1-6,0 2-3,0-2-5,-1 4 1,-1-1-4,-4 3 2,0 0 1,7 5 3,-4-2 1,-2 4 3,1 3 4,-2 1-2,1 1 3,-1 0 3,0 5 3,0-1 3,-1 0 0,1 1 5,0 3 9,1-2 2,2 0 0,1 0 4,-2-1-9,2-1 0,-1 1 2,1-2 0,-1-4-2,5 1-1,-2-1 0,0-2 1,1 1 4,-1-2-8,3-2 0,0 1 1,0-4 6,6-2-4,-2 0 1,5-2 0,-3-2 10,5 0-17,-4-4 6,3 0-3,2-3 0,2-3 0,-2 0-1,2-3 1,-2 2-2,2-6 0,-4 2-2,-1-3 0,4-1-2,-7-1-3,0-4 4,0 5-4,-5-4 5,0 1-2,0 1-6,-1 0 0,-3-2-4,1 1 3,0 7-3,-3-2-2,-3 3-3,2-2 4,-3 2-2,0 1-5,1 1 2,-2 3 4,1 0-2,-1 4-2,-1-4 4,1 6 4,1-2-3,0 2 0,-4-1-1,3 0 0,0 3 1,-2 0 2,2 0 0,-2-1 2,3 5-1,-2-5-4,1 3 0,1 2-1,0 0-4,0 0 5,0 0-4,0 0 2,-7 12 5,3-7-1,-2 5 0,3 0 4,-2 3 5,2 3 5,-1 3 9,1-1 7,1 10 4,0-3 4,0 1 4,0 3 0,-2 1 7,2 2 5,-2-4-14,2 3 2,-3 2-1,-2-2-1,5 3-6,-4-2 0,0-5 0,1 2-5,0-5 1,1-7-7,2 2-1,2-7 7,-3-3-5,3-1-4,-1-1 5,1-1-5,0-6 2,0 7 0,0-7 6,-3 3-7,3-3 3,0 0-7,0 0 3,4-13-3,-1 3-1,2-2-3,1-5-13,-1 0-7,4-7-6,-1-2-1,0-3-17,3 2-6,-1-3-6,2-4 1,4 3 0,1-1 4,0 2 4,4-1 1,-2 1 6,6 1 5,-5 3 0,2 3 5,-3-3-1,0 9 5,-6 0 4,0 5-3,-3 2 5,0 3 2,-1 2-1,-3 0 3,-3 1 0,2 4 1,-5 0 1,3 6 4,-3 2-1,0 4 1,-10 5 2,3 0 2,-6 7 2,0-2-2,0 3 1,-3 0-2,2 2 1,0-2 2,-1-3 0,1 2 3,-3-3-3,7-5 2,-2 0 0,2-2-1,1 0 1,0-2 2,4-4-3,-2 0 0,1-2 1,3-1 2,1-1 2,-2-1 12,2 0 3,2-3-1,-5 2 1,5-2-4,0 0-1,0 0-2,0 0-4,-9-7 2,7 3 2,2 4-10,2-8-1,-1 3 2,0 1 0,-1-2-3,0 4-2,4-2 1,-1-2-1,-1 5 3,-2 1-9,5-1 5,-5 1-1,8 5 1,-4 0-5,1 0 3,0 5 2,-2-1 4,3 1 0,-1 2 3,3 1 0,-2-1 3,-1-1 0,4 3 2,-1 0 1,1-3 2,-3 4 10,6-2-2,-3-4 0,6 2 0,-6-3 1,9 1-3,-3-3 2,2 2-5,0-5-1,2 2-5,-2-3 1,1 1 0,0-3-4,0-2 5,0-1-3,1-2 1,-2-1-4,1 0-2,-2-1 0,-2-3-2,1 1-3,0-2 0,-5-1-3,0-2 3,0 2-6,-1-2-2,-1-3-4,-3-1-2,1 2-4,-3-1 10,-2-1-15,-1 1-6,-1 4-2,1 0 2,-4 5 2,-2-4 0,2 5 3,2 2 1,-1-1 1,-1 3-3,-1 1 0,2 0 6,3 2-4,-11 4 5,5 1-2,-1 2 6,1 1 1,3 2 1,1 2 2,-3 0 0,0 6 2,3-2 5,2 0 6,2-1 1,0 1 4,2-3-3,1 1 1,-1-4 2,-2 5-2,2-6 2,0 0 5,1 2-9,2-5 5,0-1-1,-3 1 0,1-2 0,0 1 1,0-5 2,4 5 5,-5-3 4,4-4-1,-8 2-2,10-5 0,-1 2-1,-4-3 0,4-2-6,2 0 3,5-5-8,-3-2 8,8-3-10,-2 0 3,1 0-3,0-1-2,0 0 1,1 2-7,2 0 1,0 3-2,-9-1 5,7 6-2,-11 1-6,2 2 7,-1 0-8,0 2 1,-2 2-3,-2 2 3,-2 1 1,-1 2 1,-1 2 0,4-2 1,-5 3 2,1 1-1,-1 3 0,0-5 1,0 2 2,2 0-1,-3-1 3,1 1-3,-2-2 3,1 0-1,0 1-3,0-4 4,-1 3-2,3-2 4,-3-3 7,0 5 6,0-5 6,0 0 4,0 2 4,0-2 2,0 0-7,0 0-1,0 0 3,0 0-9,0 0-2,-6-14-2,2 9-4,0-2 0,1 1-10,-2-2-1,0 0-15,-1-1 1,-1 1 2,1 1-4,0 0-2,-3 0-6,4 3 3,-2 0-3,2 2 6,0 2-7,5 0 3,-18 2 3,8 3 2,-4 1 0,1 2 4,-1 2-2,3 5 4,1-4 3,-1 5 5,2 0 2,-3 1 5,2 1 3,3 1-1,2-2 3,-1 0 3,3-1 1,0 5-1,3-8 2,-1-1 0,1 0-2,0-3 2,4-1-4,-4-1-4,2-1 4,-1 1 4,3-3 3,1 1 6,1-2 0,1-1 4,-7-2 5,12 1-9,-2-4 3,1-2-7,-2-1 6,3-2-4,2-2 0,0-2-4,0-3 0,-2 1 8,4-9-16,2 1 4,0 0-5,-4-3 4,3-1-3,-2-1 0,0-3-3,-1-1-2,4 2-2,-5-2 3,0 3-2,-3-5-1,5 6 1,-2 1-3,-4 0-1,1 3 2,-3 4 3,-1 0-6,3 4-6,-5 1 0,0-3 5,-3 6-15,0 2-4,2 3-4,-3 0 1,1 1-2,-2 0-4,1 0-2,0 5 4,0-4-8,0 4 6,0 0 3,0 0 5,0 0 0,0 0 1,-9 12 1,6-8 1,1 6 5,-2 0 7,3 1 3,-2 2 9,-1 4 7,2 0 4,-2 3 4,2-1 13,0 9 10,-4-3 0,3 4 2,2 0 6,-3 0 7,2 0 5,0 1 2,-1 2-7,1-5 10,1 5 5,-2-5-9,3 2-6,4-3-1,-3 1 2,2-1-5,-2-8-1,3 1-9,-1-7 1,-1 0-2,1-4-2,3 1 0,-2-2-2,2-2-3,1-1 3,0-2-3,6-1-3,-13-1-2,28-1-5,-10-5-1,1 2-11,2 1-31,-2-4-22,-3 4-35,-4-2-37,1 2-30,-7-1-46,-1 0-56,7-1-49,-6 0-247,2-1-588,-4 0 261</inkml:trace>
  <inkml:trace contextRef="#ctx0" brushRef="#br0" timeOffset="1950.7654">6666 4590 167,'0'0'199,"0"0"-15,0 0-8,0 0-12,2-11-12,0 3-11,4-3-1,2-3-2,-1-3-3,4 1-8,3-10-8,0 2 0,1-2 7,-1 0-6,4-1-7,0-5-5,1 3-8,-1-3 1,0 1-30,9-11-4,-2-1-7,1 0-4,-8 13-7,2-1-6,-1-2-6,-2 3 0,2 1-4,-2 0-4,-3 3-2,-1 3-7,-2 11-5,-2-2 1,-3 2-12,1 3 1,0 1-2,-2 3-5,-2-2 0,0 3-5,-1-1-3,-2 2-1,4 1 1,-1-1-15,-3 3 1,1-5 0,-1 5 0,0 0-3,0 0-1,1-5-1,-1 5 1,0 0 2,0 0 2,0 0 1,-5 13 1,1-8-4,-1 0 2,0 2-1,-3-1-7,2 1 4,-2 5-3,-1-4 6,-3 5 1,0-3 2,2 1 2,-3 1 2,3 2 3,-3 1 1,4 1 5,-4 1 1,1-3-3,3 6 2,0-2 8,-3 3-2,2 4 4,2-2 9,2 2 2,2-6-2,3 1 2,0 5 3,-1 0 1,2-5 5,4 4 1,0-4-2,1-4-1,-1 2 3,3-1 0,1-3-3,2 3 6,1-5 0,1 1 1,6-4 3,-5 1-1,6-3-1,3-3 4,-2-1-5,2-3-3,0 0 0,6-7-2,1 2 1,-10-2 6,8-3-10,-1-4-3,-2 1 0,2-2 0,-4-1 3,0-3 0,-2-1-2,-1 0-2,1-1 4,-5-1-4,3 1-1,-1-2 1,-4 2-3,-3 1 2,-2 2-8,-3-1 4,4-4-3,-4 6-5,-2-2-1,0 2-5,-3 0 0,0 7 0,0-2 2,0 2-2,0 1-1,-2 1 0,2 4 0,-4-1 0,3-2-2,-3 3-5,1 2-1,3 2-4,-6 0 0,6 0-3,-13 4 2,8 2-1,0 2 3,-3 2 0,3 0 3,-5 5-3,3 2 5,1-1 3,2 2-1,-6 7 5,6-7 1,0 6-3,3-3 1,1 4 2,-2-4 1,0-2 1,4 6-1,0-7 0,1 0 9,-1-1-7,4-1 3,-2 0 0,0-4 2,0-1 0,1-2 0,0 1 0,4-4 2,-1 1 4,-3-3 3,0-1 4,3 0 4,3-6 1,1 3 5,2-4-2,-4-4-2,7 0-3,-2-4 7,-1-2-7,5-5-1,0-2-1,3-1-2,-4-2-1,1 1-4,-2-4 6,2-3-6,-5 1 3,4-3-5,5-9 2,-9 9 0,8-14-1,-7 13 0,7-12-4,-8 12 3,-1-1-2,-1 2-2,2 1 6,-1 2-7,1-1-5,-5 5-1,-5 5 5,1 2-2,-2 2-2,2 1 2,-3 3 13,-2 3-12,3 1-2,-3 3-3,0-2-5,-3 1-9,2 1-10,0 2-1,1 3-3,-8-1-10,8 1-4,-9 1 3,4 6 6,-4-2-3,-5 3 2,9 1 5,-7 5 1,-2 1 0,4 3 6,-6 4-3,3 1 5,6 6 5,-4-3 3,1 3 1,3-1-1,1 4 4,1-1 7,-2-1 4,2 5 1,3-3 5,-2 2 7,3 1 5,-1-3 2,2-1 2,0-2 4,-1 0-1,1-3 1,3 2 3,0-2-5,-1-2 3,3-6-3,0 0 6,-1 0-12,1-1-2,2-3 1,-3-2 3,3-2-3,-4 1-5,3-4 0,0-2 5,0 1 3,2-3 3,-1 0 5,5-3 0,-1 0 1,1-4-3,0 0-2,7-4-1,-1-2-4,2-7 1,-3 2-6,-1 2 2,3-5-4,1-5-2,-1 0 1,2 0-1,-2-6-4,1 2-3,-2-5 5,4 2-2,-7-1-3,3-2 1,0 2 3,-3 0-4,-1 0-3,-2-1-3,-2 2 0,1-1-1,-2 2-3,-2 3-1,-1 0-4,-1 9 0,-1 0-6,-4 0-1,0 0-2,0 1 1,0 7-1,0-1 2,0 1 0,0 3-3,0-2-6,-3 1-1,3 3 0,0 0-3,-1 1 2,1 3-4,-3-7 1,3 7 0,-4-2 2,4 2 5,0 0 1,0 0 1,-11 9 3,9-5 0,-1 1 5,-2 5 0,-1-3-1,2 6 4,-1 0 5,1 2 6,-1 4 8,4 1 11,-3 7 1,0-8 6,0 8 6,0-1 8,2 3 2,1 0 17,1 2-8,-3 1-1,-1 0 2,4 3 7,-4-1-1,2 3 3,-4 7-14,-1-13-3,6 0-3,1-3 4,-2-1-5,4-1 1,2-7-3,-4 0 5,2-3-3,2-5-15,-2-1 10,1-3-3,-1 0 7,1-2 1,2-2 12,2-1-13,1-2 0,4 0 2,0-3-4,2-1-4,0-4-4,3 3-10,-1-4-4,-6 1-33,4 0-18,-4 0-16,2 2-20,-3-3-17,1-1-23,-2 4-17,-3-2-27,4 0-26,-4 1-46,1 2-3,1 0-24,-4-1-201,0 1-495,-2 0 220</inkml:trace>
  <inkml:trace contextRef="#ctx0" brushRef="#br0" timeOffset="3769.2972">5182 5057 209,'0'-6'216,"-2"-1"-4,0-3-10,2 5-16,-3-4-1,1 2-5,0-1-9,-1 1-16,-1 0-11,-2 2-15,-2-3-12,-1 1-12,-2 5-11,-2 0-12,-6 2-10,1 1-4,-2 5-9,-6 3-8,-1-1 2,-2 5-10,3 3-2,-1-1-4,-2 2-1,5 4-1,-3-2-5,4 2 0,1 4-1,-1-5-4,3 6 0,2-1-1,4 1-5,4-2 0,-2 3 0,4-3-4,2 1-1,3-6 0,2 1-2,4-2 0,-2-1-2,5-2-1,1-1 3,3-2-2,2 1 4,1 0-7,2-4 3,2 2-1,-5-6-1,7 1-6,-1 0-7,1-1-17,-1-2-12,3 1-12,-2-4-21,-1 3-18,3 0-25,-2-2-28,-2 2-22,1-3-19,-4 0-28,0 1-162,-4-1-398,2-1 177</inkml:trace>
  <inkml:trace contextRef="#ctx0" brushRef="#br0" timeOffset="4163.3689">5612 5228 8,'0'-5'248,"-3"0"-14,1 3-23,-1-3-12,-1 2-17,0 1-20,-1-2-17,1 1-16,4 3-13,-15 2-11,9-2-9,-1 0-8,-4 2-7,2 1-14,-3 0-1,1 4-4,-3 0-4,2-1-6,-2 5 0,-1 2 0,-2 5-4,2-1 2,0 3-6,2-2-1,3 0 1,3 1-2,-1-2-3,2-5 1,4 7-6,0-1-1,4-1-6,-1-1 1,1-1-5,6 0 6,-2-4-2,0-1 0,4-2-2,1-1-2,0 1 0,0-3-2,3-1-2,5 3 3,-1-2-7,-3-3-4,5-2-14,-3 2-13,-2-2-22,5 0-24,-3-2-21,-1 2-36,-2 0-24,-1-2-26,0-1-30,0 3-188,-4 0-419,1-2 187</inkml:trace>
  <inkml:trace contextRef="#ctx0" brushRef="#br0" timeOffset="4573.3657">6030 5566 25,'-4'4'248,"-2"0"-15,0-2-13,0 2-13,-1 0-17,0 0-8,3-1-13,-4-2-12,1 2-14,-1-2-8,0-1-6,8 0-9,-10 0-9,10 0-10,-9-3-11,5 2-5,4 1-12,-1-6-7,-3 0-8,4 2-7,-1-1-5,-2 0-10,3-2-7,3 2 2,-2 0-7,0-2-5,3 3-2,-1-1-2,-2 2-4,2-2-1,3 4 0,-1-3-2,-1 2 0,-4 2-2,8 0-3,-8 0 1,0 0 0,10 3-1,-9 0 1,2 1-3,-1 1 3,-2 0-1,2 4-2,-4 1 3,-2 0 2,1 3-4,-5 0 2,0 2 0,-2 1-1,1-1-1,0-1 1,0 1-2,-1-3-6,1 3-11,0-6-8,0 1-13,0 1-13,1 0-16,1-5-13,-1 2-11,0 0-13,-1-3-12,-1-1-18,4 1-9,1-1-19,0-3-16,-2 1-144,2 0-346,5-2 153</inkml:trace>
  <inkml:trace contextRef="#ctx0" brushRef="#br0" timeOffset="5190.3242">6464 5257 235,'0'0'294,"4"-5"-16,-4 5-24,2-2-21,-2 2-22,0 0-26,0 0-17,0 0-5,0 0-12,-5 14-5,1-4-8,1 2-2,-4 4-14,1-1-6,-4 2-10,7-2-7,-4 2-8,-1 5-6,-1-3-11,-4 5-8,3 2-2,3-7-10,-3-2-1,5 3-11,-4-3 0,4 0-4,-4-2-5,4-3 1,1-3-9,0 1 0,0 0-2,3-6 2,-3 1-8,4-2 6,0 2-4,-4-1 4,4-4 19,-2 3-5,2-3-5,0 0-5,0 0-5,6-17-1,-6 7 0,4 1-3,-3-4-2,3-3 0,1-1-9,3-8 2,2 1-12,0-2-1,1 2 5,0-1-10,-2-1 4,0 0-3,2 8-4,0-6 5,2 4 0,-2 4-3,-3-1 3,-2 2-1,6 1 6,-6 4-8,0 0 5,1 4 3,-3 1-7,2 0 1,-4 2-2,4 0 2,-1 2-2,-5 1 1,0 0 8,14 6 1,-8-1 13,-2 3-7,2-1 6,1 6 10,-1 0 1,3 4 8,-4 0 1,3-1 4,0 4 11,1-3-10,-4 1-8,-3 1 6,1-2-4,5 1-11,-6 0-2,3-1 2,-5 2 2,3-5 0,-1 4-19,1-6 14,-2 0-6,-1-2 0,0-1-6,3 1-4,-6-3-6,3 0-13,3-2-12,-1 0-18,-2 0-9,0 0-12,1 0-9,-1-5-14,0 4-7,0-4-18,-1 5-11,1-5-12,0 0-26,-2 5-24,2-5-27,0 0-34,0 0-217,-8-10-506,3 6 223</inkml:trace>
  <inkml:trace contextRef="#ctx0" brushRef="#br0" timeOffset="5414.5465">6363 5493 234,'0'0'265,"-3"1"-18,3-1-11,0 0-11,0 0-16,0 0-4,0 0-3,0 0-3,18-8-17,-6 6-12,8-5-13,-3 0-14,2 0-18,0 2-14,0 0-7,-1-2-1,4 2-34,-5-5-26,-1 5-24,6 0-23,-3-3-21,-1 4-19,-4-1-31,0 1-30,-1 2-28,0-1-29,-2 0-27,1-1-19,-3 2-177,-3-1-415,3-2 184</inkml:trace>
  <inkml:trace contextRef="#ctx0" brushRef="#br0" timeOffset="5769.5049">6768 4969 147,'9'-6'230,"-3"0"-19,3 3-8,4 0-15,-1 1-13,-2 2-17,4 2 0,-1 0-7,5 2-7,-3 6-11,7-3-4,1 10-5,0-4 2,-3 3-12,-5-2 1,1 2-9,3 2-1,-2 2-4,3 3-8,-5 0-3,-2 1-5,-1 0 0,-2 2-4,-6 3-7,2 0-9,-3 0 1,0 1-6,-3 2-3,-1-2-8,-1 0-5,-5 1-5,-3 0-1,2 0-1,-7-3-6,0 1 0,-2-1-5,-5-2 1,7-1-12,-5-5-10,3 1-20,-2-1-18,2-6-8,2 1-25,2-3-15,-1 0-20,0-1-26,4-3-25,-2-1-31,2 0-23,1-4-35,0 2-204,0-4-483,0-1 214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58:13.302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2900 6283 163,'0'-5'203,"0"0"-10,0 5-12,0-7-6,0 7-4,-1-5-12,-2 3-5,3 2-7,-1-8-4,1 8 0,0-5-4,0 5-4,0-3-9,0 3-2,0 0-7,-3-5-6,3 5-4,0 0-9,0-4 6,0 4-18,0 0-1,0 0-7,-1-7-8,1 7-6,0-3 2,0 3-7,-1-4-3,1 4-5,-3-4-2,3 4-7,-6-4-2,6 4-5,-4-4 4,0 3-5,0-2 3,4 3-4,-7-4-1,4 2-3,-5 0 0,3-1-5,2 2-2,3 1 5,-9-4-8,3 4-3,3-2 11,-5 0-12,8 2-1,-10-1 0,3 0-3,0 1 0,7 0-5,-12 0 10,6 0-15,6 0 6,-14 0-7,7 0 2,-2 2 7,3-2-8,-5 0 6,-1 2-7,2-2 15,-3 2-14,4-2 0,0 3 1,-1-2-2,1 0 3,0 1-2,0-1 6,0 2-2,0-2 2,-1 2-4,5-3-2,-4 2 2,3 0 1,-1-1 12,1 1-17,-1-2-3,1 3 3,-3 1 1,2-1-2,-4-1 2,2 3 0,-1-1 0,4-1 2,-3 2-5,0 0 2,-1-2-2,-1 3 4,6-1-2,-4-2 18,3 0-16,-1-1 2,1 5-11,1-3 2,-3 0 7,3-2-3,0 5-1,-3-2 4,3-2 0,-2 3 2,-2 0-2,1 0-3,3-1 3,-3 2 1,2 1-6,1-3 4,-3 2 0,2-2-1,-3 2-1,4 3 4,-4-1-2,2-1 0,0 1-3,-1 0 4,2 0-3,-1-1 0,2 0 1,-5-2 0,6 3 6,0-2-6,-1 1-3,1-2 6,0-1-4,-1 3 2,3-1-3,-2 0 1,0 0 1,0 0 1,-1 1 1,2-3 0,1 2-2,-3 0-1,2 1 12,1 1-14,-2 1 8,0-3 1,2 2-8,-1-1 6,2-1-3,-2 0 0,3-2 0,-4 3 7,1 0-8,0-1-1,2 0 2,-1-1 2,2 2-6,-1-1 2,1 1 2,0-1-4,0-1 3,0 0 2,0 4 5,0-3-7,0 0 4,0 2-7,0-1 7,-2 1 8,2 2-5,-2-2-6,2-2 5,2 4-4,-2-4 2,0 2-15,2 1 12,-2-2 2,1 0 3,2 0 2,0 1 0,0 3-5,-2-3 1,2 1 0,0 0 1,-1 2 0,2-4 5,-3 3-5,2-1-4,0 0 6,0 1 3,0 0-2,2-1-1,-5-3 4,2 3-1,5-1 0,-6 0-2,3 2-4,-3-4 2,2 0-5,2 0 4,-4 0 1,7 0 9,-7 1 3,3 1-1,-1-4-5,-1 1 3,2 0-6,0-3 2,0 4-7,-3-2 5,4 1 5,-1 0-1,-3-2-6,3 0 4,0 3 7,0-2-18,-1 1 6,1 0-1,-1-1-5,3 1 5,-2 0-8,0-1 14,-2 0-11,1 0 3,1-1-1,1 1 10,0-2 1,0 1-8,-2 0 4,0 1-2,3-2 3,-1 0 4,0-1-3,3 1-2,-3 2 9,1-3-3,1 0-3,-1 1 0,4 0 1,-1-2-3,-2 3 6,4-1-3,-6-1 5,4-1-5,1 0 1,3 1-4,-5 1 2,3-1-2,1 1-9,-2 0 5,4-2 3,-3 1-7,0-1 2,1 0-1,-1 0 3,0-1-3,-1 5 5,-1-5-6,-1 2 3,3-1-6,-3 0 7,0-1 4,3 0-1,-3 0-7,1 0 2,1 0-1,-2-1 4,-3 1-8,4 0 13,0 1-6,-4-2 1,4 1-6,3-1 3,-5-1 0,2 2-1,-3-1 0,1 0 5,0 1-6,0-3 1,-1 3-6,1-1 10,1 1-1,-1 0-1,-1-1-3,2 0 3,0-1 2,-2 2-3,3-1 2,-4-1-2,1 1 3,2-2 0,-1 2 2,-2-3-1,1 2-6,3 1 3,-3-1 0,2 0-1,-3-1 3,1-1-3,-3 4 0,5-3-2,-3 0-1,0 1 6,1 1-10,0-5 8,1 3 0,0 1 1,-1-1-4,-1-2 5,0 1-5,5 0 4,-2 0-3,0 0 1,2-1 0,-2-2 2,-1 2 1,0 1-5,-1-2 4,-1 3 5,-1-1-3,1 1-5,2-2 6,-1-2 1,1 3-3,0-1-1,-4 3 0,3-4 4,-2 2 0,2-1-3,-1 0-1,-1 1 2,0 0 0,1-3 2,-1 2 0,1-4 1,1 5-1,2-2 2,-3-1 3,-1 1-3,4-3 1,-2 1 2,-1 2 0,-1 0 0,0 0 0,1-4 0,-1 5-1,1-1 1,-1-1 2,-2 3-4,1-3-3,1 0 0,-3 2 0,3-2 1,0 2 2,-2 0 2,1-2-10,-1 2 4,2-3-1,-3 0 3,3 3-8,-1-5 7,0 2-3,0 0-1,0 2-3,-1-2 2,0 0 1,0 0-2,-1 2-3,3-1 5,-3-2 2,1 4-2,-2-2 4,0-1 0,2 2-4,0 0-1,-2 0 0,1-2-3,1 4 4,-2-2 0,0-2 1,2-1-6,-1 2 3,-1 2-2,3 0 6,-3-2-1,0 2-3,0 2-1,0-4 0,2 3 0,-2-1-1,0 0 3,0 0-1,0 0-1,0 0-1,1-2-2,-2 2 4,1 0-2,0 0 4,0 1-5,0-1 0,0 5 2,0-8-1,0 4-1,0 0-1,0 4 4,-2-8-2,2 5-5,0-1 6,0 4-2,-3-8 2,3 8 0,-1-7-2,1 3-2,-2-2-4,0 1 13,-1-1-7,1 3 1,0-3 1,4 1 0,-4 1-2,-1-1 0,1 0 2,-1-2-5,1 3 0,1-2 0,0 2 1,-2-1 4,2-1-4,-2 2 2,3 4-1,-1-8 1,0 3 0,-1 1 1,1 0-1,0-1 3,0 0-3,-3 1-1,1 0 0,1-3 6,-1 3-7,1-1 1,0 0 3,0 0 1,0 2-3,0-1 0,1 0-3,-1-2 3,0 2-2,0 0-1,1-1 5,-3-1-3,3 3-3,0 0-1,-3-2 1,1 1 7,3 4-1,-2-6 4,-1 3-8,1 0 1,-2 0 1,3-1-1,1 4 1,-4-6 0,3 4-4,-2-2 4,3 4 0,-5-3-2,2-1-2,1 0 4,-2-1 1,0 1-1,-1 0 2,1-1-2,-1 2-1,-1-2-4,-2-2 4,3 2 1,0 0-6,1 0 8,-4 1-4,2-4 4,-2 4 0,0-2-1,2 0-2,1 1-1,-1 2 4,-1-6-4,0 4 2,-2 3-9,5-3 9,-2-2-3,2 4 1,0-2 1,-3 0-3,-1 0-10,1 3-3,-3-4-14,2 1-22,-2 2-21,-3 0-19,-2 2-28,-3 0-12,-4 2-20,-6 2-26,-3 2-19,2-2-23,0 4-29,-1 0-16,1-2-24,0 2-19,-1-2-216,3 5-567,1-3 251</inkml:trace>
  <inkml:trace contextRef="#ctx0" brushRef="#br0" timeOffset="1">2600 6422 139,'0'0'190,"-4"-2"-15,4 2-10,0 0-16,0 0-11,0 0-19,0 0-11,0 0-10,0 0-5,0 0-10,-5 8 2,5-8 0,-4 5-7,4 2-4,-1-2 5,-2 4 3,-2 2-3,1 0 5,-1 3-2,-1 1-4,-2 4-3,1-1-3,-3-1-5,1 7-5,-1-5-5,0-1-1,-2 3-2,4-1 2,-5 3-6,5-5 1,-1-2-1,3 3-3,-2-2-3,3-1-4,-3-5-1,2 1-1,1-2-3,1-3-7,-1 0 3,1 4-6,1-7-2,2 1 3,-3-1-7,1-1 1,1-1 0,2-2 7,-1 7-1,1-5 2,0-2 4,0 0 3,-2 5-3,2-5 10,0 0-10,-4 1 0,4-1 0,0 0 5,0 0-5,0 0-8,0 0 1,4-12-7,-2 7 3,1-2-3,2-2-3,-2-2-3,1 1-2,0-2 2,0 0-4,3-4 2,-1 5-1,1-5-10,1 0 3,0 1 2,-2-2-1,3 1 0,0 2 1,0 0 0,0-2-1,0 1-4,0 1 2,1 0 1,-4 3-1,3-3 1,-1 4-2,-4-1-1,7 2 3,-4-1 0,1 1-2,-1-2 2,0 3-6,-1 0 0,2-2 1,-2 1 3,4 1 1,-6-1-2,2 2-3,-2 2 1,2-2-2,1 2 4,-3 2 1,1-4 0,-1 3 2,1 3-3,-4-2-2,3-2 3,-4 3-3,5-1 0,-5 3 2,4-4-2,-4 4 1,4-1-6,-4 1 4,0 0-3,1-3 3,-1 3-2,0 0-2,0 0 0,0 0 5,9 4-3,-9-4-2,4 7 5,-4-4 3,3 2 6,3 0-1,-5 1 4,3 0 13,-4-1-5,5 5-3,-1-1-2,0 3 10,1 0 2,2 3 15,1-1 6,1 3 7,2 6-7,-1-4 0,0 4-5,-1-6 4,2 1-9,0 4 20,-1-5-15,-1 0-3,0-1 6,-1-1-10,3-1-2,-2 0-2,-3-3 2,-2 0 5,5-1-10,-7-2 0,1-1-1,2-1-4,-1 4-3,-3-6 1,3 3 4,-2-1-9,1-3-5,2 1 5,-2 1-1,-3-2 4,0-1-5,5 2-3,-5-4 0,1 5 2,-1-5 2,0 0-1,3 3-1,-3-3-6,0 0-5,1 3-9,-1-3-8,0 0-12,0 0-15,0 0-16,0 0-19,0 0-18,0 0-16,0 0-20,0 0-27,-13-11-26,8 7-17,0-1-22,0 1-30,1-1-11,-1-2-12,-3 2-191,-2 0-507,2-2 225</inkml:trace>
  <inkml:trace contextRef="#ctx0" brushRef="#br0" timeOffset="2">2463 6638 63,'0'0'205,"0"0"-17,-9 0-13,9 0-15,0 0-13,0 0-14,0 0-16,0 0-7,0 0-3,0 0-5,0 0 1,0 0 1,5 10-5,-5-10-10,13 2 10,-5 1 3,3-2-7,-2 3-1,4-1-7,1-3-3,3 1-5,0 0-7,0-2-4,5 0-8,-1 1-4,1-3-5,5 0-1,-8 2-7,2-3-4,-3 3 0,2 1-4,-2-3 7,-5 1-9,4 2 3,-4-1 0,-2-1-5,-3 1 1,1-1-2,-1 2-11,-3 0-2,4-2 15,-9 2-15,9 0 1,-9 0-4,5 0-3,-5 0 1,5-2-20,-5 2-7,0 0-14,8-1-9,-8 1-14,0 0-15,0 0-18,4-2-23,-4 2-37,0 0-31,0 0-36,0 0-205,0 0-452,6-3 200</inkml:trace>
  <inkml:trace contextRef="#ctx0" brushRef="#br0" timeOffset="3">4953 4555 75,'0'0'144,"-1"-5"0,1 5-23,0 0-4,-2-4-13,2 4-1,-4-5-18,1 2-3,3 3 7,-2-3-2,2 3-2,-2-4-5,2 4-1,-3-3-6,3 3 3,-4-4-4,4 4 1,0 0-5,-3-3-1,3 3-6,0 0-9,-5-3-4,1 2-6,4 1-6,-6-3-3,6 3-2,-9-2 1,6-1-5,0 0-3,-4 1-3,1 2 0,-2-2-4,3 1 3,5 1 1,-10 0-6,1 0-1,0-1-4,1 1 2,3 1 2,-5-1-1,2 0-7,-1 1 5,2 1-1,-2-2 4,-1 3-3,2-1-3,-1 0 3,0 0 0,1-1 1,-2 3-5,1-1 4,2 0-1,0 1-7,0-3 7,0 3-2,2-1 0,-4-1 1,0 5 6,4-4-4,-4 2-4,1 0 0,2 2 2,-3-1 2,5-3-1,-5 3-1,1 0-3,2 0 3,-3 1-2,1 2 2,2-4 1,-1 3-3,0 1 4,-1-4-6,1 2 18,-1 2 0,2-1-1,-1 1-2,0-3-4,-1 3-3,3-4-3,1 4 5,-2-1-3,0 0 2,2 0-1,-2 0-1,0-1-3,2 3 1,-2-3 0,2 1-3,-1-1 3,0 0-3,0 2-1,1-2 7,1 2-7,-2 0-4,1 0 3,0-1 1,2 2-3,-2 0 2,3-1 1,-2 1 0,-2-2-1,4 3 0,-2-3-1,2 2-3,-3-1 4,4 1 4,0-1-6,-3 2 3,3-1-3,-2-2-1,2 1 2,0-2 5,0 4 3,0-4-1,0 4-4,0-2 1,0 0 0,0-2 2,0 4 0,0-2-2,0 0 0,2 1 0,1-3-1,-3 1 1,0 1-2,0-4 0,0 2-2,1 1 0,-1 1-2,4-1 7,-4 1-3,3-2 0,-1 2-1,2 1-3,0-2 2,-4-1 0,6 3 3,-3-3-4,1-1-1,0 3 1,-2-2 0,5 3-1,0-3 1,-3-1 3,1 0-2,0 4 5,3-3 1,-2 3 1,2-1 0,-2-1-4,1 1 2,-2-1-2,5 1-2,-2-2 1,-1 1 1,2-1-3,0 2 1,0-1-2,-1-1 4,2-1 0,-1 0-3,1 0 5,2 0-3,-3-1-4,5 1 3,-3 0 0,1-1-1,2 3-3,-1-4 2,-3 1 1,1 0-1,0 2 0,0-4-3,2-1 2,-3 2 1,3-1 3,-5 1-4,2-1-1,2-1 4,3 1-2,-2-2 1,-3 1-4,0 0 2,1-1-2,-2 1 0,4 0 2,-5 0 3,3-2-4,-1 1 0,3 0 1,-1 0 1,-2-2-3,4 1 1,-4-1 6,4 0-5,-4 1 3,2 0 0,-1-2 1,1 0 6,-2 2-2,3-3-7,-5 3 3,3-3-1,2 1 2,-3 0 2,3 0 2,-2 1-2,0-3 1,-1 1 0,1 0-2,-1 1 7,1-2-3,0 1 1,-3-2-4,3 3 2,-3 0-3,-1 1 3,3-3-2,-1 1 4,1-1-3,0 1 2,-1-2-6,-2 3 2,3-3-1,-4 2-1,2-1 3,1 0-3,1-1 3,-3 0-1,0-1 0,2 0-2,1 0 4,0 1 11,-6-1-18,5 0 3,1-3-3,-2 3 6,1 0 0,0-1 8,-3-1-9,1 5 4,0-6-3,-3 2 13,0 2-17,4-2 8,-2-1-1,1 1 8,-1 0 0,0-1 1,2 1 4,-3 0-4,1-3-5,1 1-1,-1 0 8,2 1 10,-4-2 5,1 0-4,-4 3 3,3-3-3,-4 3 3,6-2-8,-6 1-2,4-2-2,-1 3-9,-2-5 5,0 6-2,2-5 3,-2 5 0,-1-2-5,0 0 4,0 2-18,0-1 10,0-2 4,0 1-3,0-3-3,0 4-12,0 0 8,-1-2 1,-1 3 1,1-3 2,0 3-8,0-3 8,-2 4-2,3-3 1,-1 2-1,-2 0 15,3 0-7,-3-2-2,0 1 2,2 1 0,-2-2-3,2 1 1,-3 0 4,3-1-17,-3-1 4,-1 4 13,2-3-17,2 3 8,-4-5-7,1 8 6,4-5 3,-4 0-4,0 2-4,0-1 1,2 0-3,-2 1-4,-3-2 5,4 2-2,-1 0 6,2 0-2,-4 0 2,1 1-7,0-1 4,0 0 12,1 1-15,0-1-1,1-1-3,-3 1 7,4 1-2,-3 0-3,2-1 4,-3 0-4,2 2 2,0 0-3,2-2-3,-4 0 4,3 2 0,-3-1 2,0 0 0,1-1 0,0 3-1,0-2 9,-3-1-12,2 1 3,-2-1-1,-1 1 0,5 0 0,-2 2 1,0-5 1,-1 4-4,1 2 1,-2-3-7,-2 0-11,-2 0-6,6 0 26,-3 2-13,0-2 18,4 0 0,-3 0-4,-4 0 1,5 4 2,-3-5-3,1 1 0,1 0 2,2 0 0,-3-1-20,-1 1 20,1-1 4,0 2-8,-1-1 2,1 1-12,5 0 15,-4 0-3,3 1 0,-1-3 4,-2-1-4,-1 1 2,0 2-11,4-2 24,-3-2-32,2 1-12,-2 1-9,-2-2-6,1 3-11,0-1-11,-5 0-26,1 0-14,-1 2-10,-1-3-37,-4 5-23,1-1-31,-1 2-16,1 3-38,-1-1-18,1 3-228,-12 2-546,11 1 242</inkml:trace>
  <inkml:trace contextRef="#ctx0" brushRef="#br0" timeOffset="4">4795 4842 48,'0'0'190,"0"0"-8,0 0-11,-1-3-4,1 3-15,0 0-4,0 0-11,0 0-15,0 0-9,0 0-9,0 0-11,0 0 1,0 0-16,0 0-8,0 0-4,0 0-7,0 0 0,0 0-1,0 0-3,1 14 0,-1-10-3,3 3 3,-3 2 9,2 2-1,-2-1-2,0 0 1,0 2 1,-2 4 4,2-1 0,-3-3-7,3 5-1,0-2-2,3-3-7,-3 3 1,2-1-5,-2-2 1,-2 1-6,4-1-1,-4-1 4,-1 0-5,3-3-1,3 2-7,-6-5-3,3 2-5,0-3 1,-1 0 0,2 3-4,2-2-1,-3-5-5,0 5 6,2-1-4,-2-2-4,0-2 3,0 0 0,0 5-3,0-5 5,0 0 6,0 0 4,0 0 10,0 0 2,0 0 5,0 0 2,0 0-14,0 0-2,0 0-1,0 0-8,-9-11-2,7 7-2,0 0-3,2 0 0,-1-4-3,1 3 4,-2-3 1,0 2-1,-2-4-7,3 5 0,-1-5 0,0-1 0,1 1-1,1-2 3,-1-1-13,1 1 4,1-5 0,-1 7 6,3-6-7,-1-1 0,-2 2 0,2-1 2,3 2-2,0-3 3,-1 1-5,3 1-3,-2 0 2,-1 0 5,5 0-4,-5 6-1,3-4 1,0 1-7,-2 2 1,3-1 6,-2 1 1,2 0-1,-4 1-4,2-1 7,-1 2-3,2 1-1,0-2 0,-3 4 5,4 0-5,-1-2-3,0 0-1,-1 2 3,0-3 3,1 5-2,-2-1 4,3-1-6,-3 3 2,0 0-5,1-1 1,0 3-5,-1-1 9,2 1-1,-1 0-1,2 0-1,0 3-4,-2-2 6,-1 1-1,1 0 3,0 2-3,0-1-4,3-1 4,-4 1-1,3 0 1,-3 3-1,4 0 8,0 3-13,-4-4-3,3 1 2,-3 1 1,0 0 2,0 1-2,-1-2 3,0 0 2,-2 0 3,0 2 1,-2-1-4,5-2 3,-5 3-1,0-2 0,0 4-2,-1-4 12,-3 5-11,1-2 4,1-1 1,-5 2 0,2-2 3,-4 2 0,0-2-3,0 0 5,-1 1 1,-4 1-4,1-2-1,-1 3 7,1-1-8,-1-5 3,4 2-4,-3 0-3,-2-1 6,0-1 1,3 2-5,2-3 5,-2 1-3,2 0-1,-1-1 1,-1-1-3,1-1 0,-1 3-1,2-1 2,2-1 0,-2 0 2,5-3-3,-1 1 6,-1 0-1,3 1-2,-1 0-2,-1-1 2,6-1 0,-5 2 1,5-2-4,-5 0 2,5 0 5,0 0-4,-5 3-2,5-3 4,0 0 0,0 0-1,0 0-2,0 0 1,0 0 1,0 0-4,0 0 5,0 0-5,0 0 5,0 0-8,0 0 3,0 0 2,0 0-4,15-12 2,-9 12-2,3-6 11,1 2-10,0-2 5,3 5-6,8-5-4,-6 0 3,6 3 6,-5-3-4,2 0 1,2 4 1,-4-2 1,3 0-2,-5 2 3,3-3 1,-2 5-2,-4-2-2,1-1 2,2 3 1,-5-1 1,3 1 1,-6 0-6,3 0 0,-1 1-3,-3-1 3,2 0-4,0 3 4,-4-1-1,3 0-1,-2 1 1,-1 0-1,1 1 6,0-1 1,-2 3-7,4-2 3,-5 0 11,0 4-12,2-1 3,-3-2-2,2 2 2,0-2-4,-1 4 3,-1-2 2,0 1-3,-3 1 1,-1 1 1,2-3 1,1 3 3,-5-2-3,3 2 1,-2-1 1,0-1 3,-2 1-3,1-1 0,-2 0 0,2 2 2,-2-3 1,-4 1-3,5-1 1,-2 2 4,0-3-1,0-2-2,0 2 5,4-1-1,-9-1 3,6 1 3,-3-1-1,1 0 3,-1-2-5,-5 0 14,-2 0-8,0-2-3,1 0-2,-1 0 4,2-4-2,3 3-4,-5-3 2,3 3 1,3 0-4,-2 0 1,4-6 2,1 6-3,-6-3 6,5 2-6,3 0-2,-3 1-15,1-4-2,1 3 4,2 0-15,0-1-11,0 1-20,1-1-19,-1 3-28,1-5-30,-1 3-43,6 2-49,-7-2-47,3 2-231,4 0-540,-5-5 238</inkml:trace>
  <inkml:trace contextRef="#ctx0" brushRef="#br0" timeOffset="5">4975 7848 96,'0'0'148,"0"0"-5,0 0-24,0 0-5,0 0-11,2-8-7,-2 8-6,0 0-4,0 0-6,0 0-4,0-1 1,0 1-7,0 0-1,3-4-3,-3 4 0,0 0-2,2-4 1,-2 4-6,0 0-1,1-4-1,-1 4 1,0 0 2,1-3 2,-1 3-2,0 0 3,0 0-5,0-5-3,0 5 1,0 0 3,0 0-2,1-4-3,-1 4-2,0 0 1,0 0-1,0 0-7,0-5 0,0 5 0,0 0-7,0 0-1,0 0-2,-1-6-4,1 6-4,0 0 1,0 0-1,1-3-3,-1 3 1,0 0-4,-1-5-3,1 5 0,0 0 0,0 0 7,0 0-7,0-4 6,0 4-2,0 0 2,1-4 1,-1 4-1,0 0 4,0 0-2,0 0-1,3-3 1,-3 3 0,0 0-4,0 0-1,0 0 2,0 0 1,0 0 0,0-4-3,0 4-1,0 0 1,0 0 0,0 0 0,0 0 8,0 0-9,0 0 3,0 0-3,0 0 2,0 0 0,0 0 1,0 0 2,0 0-8,0-6-1,0 6 0,0 0-3,0 0 4,0-2 3,0 2-9,0 0 1,0 0 2,0 0-3,-1-6 4,1 6-8,0 0 4,0 0 0,0 0-4,0 0 6,-3-6-3,3 6-1,0 0 0,-2-3-2,2 3 5,0 0 1,-2-4-5,2 4 3,-3-4-2,3 4-2,-2-4 10,2 4-4,-2-2-5,2 2 0,-3-4 3,3 4-1,-2-3 3,2 3 2,-2-5 1,2 5 3,-1-4-8,1 4 1,-5-3 8,5 3-7,-4-2-3,4 2 2,-6-3-2,2 1-5,4 2 4,-5-3-3,0 0-1,2 1-1,3 2-2,-9-2 1,3 1 3,6 1-3,-7-4 7,1 4-10,6 0 1,-9-1-4,3 1 5,1-4-3,5 4-3,-12 0 3,6-2 10,6 2-7,-13-1 2,8 1-4,-3-1 2,8 1-4,-12 0-1,12 0 1,-11 0-1,6 1 0,-1-2 1,6 1 6,-12-1-6,12 1 3,-8 0 1,3 1-3,5-1 3,-10 1-1,3-1 6,1 3-13,-1-1 2,0 0 6,-1-1-2,1-1 0,-1 3-2,1-1 2,0-2 5,-3 3-10,5-2 8,-3 2-10,2 0 11,-3-3 2,0 2-3,1 0-3,3 0 3,-5 1-3,0-2-2,3 3 1,2-4-1,-5 3 4,6-1-1,-4-2-5,2 3 1,-4-1 6,2 2 3,2-1-8,-6 1 0,6-1 3,-2-1-5,-2 3-1,4-2 8,-1-1-6,0 3 2,0 0-2,-3-1-1,2 0 4,-2 0-3,5 1 4,-1 0-2,-2-2 1,2 1 0,2 0-2,-4 2 4,2-1 3,-2 0-7,4-1-20,-6 4 6,6-6 3,-3 4 2,1 0 5,1-1-6,0 0 5,-1 2-3,-2-2 3,4 2 1,-2-3-5,2 2 9,0 1 0,0 0-6,-2-2-3,2 1 8,-1 0-2,2 0 4,0 0 3,-1 1-8,1 0 3,-4 0-3,3 1 9,0 0-5,-1-1 0,2 0 2,-4 3 7,4 0-7,-4-4-5,3 2 7,0 0-5,0 1 4,0-2 2,0 0 2,0 3-2,-2-2-5,3 1-2,-4-3 1,4 3 6,1-1 3,-3 1-5,3-2-2,-2 0-3,2 0 7,-2 2-2,3 2 0,-2-4 1,2 3 1,-3-1-4,4 0 3,-4 0-4,4 0 6,-1 0 0,-3 1-7,4-2 8,0 3-1,0-2-3,-1 0-4,-2-1-1,6 1 7,-2-1-3,-1-3-2,0 4 2,5 0 1,-2 1 0,-2-1 2,4 1 2,-2 0 7,-2 1-4,3 0 1,2-2-3,-2 3-1,0-5 4,0 3-3,1 0-4,-1 0 0,2-1 0,-4 1 2,1 0-1,2-1 5,-1 0-4,0-1-7,1 1 3,-3-1 2,5 1 4,-1-1-1,-2 1 3,3-1-4,-2 2-4,1-1 8,-2-4-1,1 3-2,1 1 1,1-2-1,-1 2 4,0-1-1,0 0-5,-1 0-5,3 0 7,-2 1 1,0-1-4,3 0 15,-5 2-9,5-3 7,0 2-2,-4-4-9,3 2 4,-6 0-5,6-1 5,2 1 0,-6-2-2,4 2 7,-1 0-6,1-2 10,0 1-12,-1 1 10,2-2-5,0-1-4,-2 3 2,2-2 4,1 0-4,-3 0 1,4 0-9,-4-1 11,2 3 10,0-2-12,-1 0 2,5-1 6,-2 4-10,-2-4 10,-1 0 0,-1-2-4,5 5-10,-2-4 8,-1 1-4,-1-3 1,0 3 1,2-2-7,-4 0 12,3-1-3,1 0 1,-2 1-3,2-1 4,-1 2 3,0-2-5,0 0-4,1 0 2,2-1 7,-3 0-14,-2-1 10,6 2-2,-4-2-2,0 1 0,-2 0-3,1-1-5,0 1 7,2 0-2,2-1 3,-1 1-2,1-2 7,-1 2-14,1-1 11,-1 0-5,-1 1 1,3-2-3,-1 1 0,-2 0 2,1 0 2,-3 1-5,2-3 4,-1 3-2,0-2-3,1 0 5,-2 1-3,2 1 4,-1-3-9,-4 2 2,3-2 8,1 1-5,-4 1-2,3-3 2,-2 2 2,3-2-5,-2 3 3,3-2 1,-4 0 0,3-2-1,-3 3-1,1-2 2,-1 1 2,4-2 0,-3-2-1,2 3-2,0-4 2,0 3 0,-3 1 6,0-1-4,2-2 3,-2 0 0,-1 4-3,1-2 6,0-2-3,-1 4 3,-1-4-6,2 2 4,-1 0 1,2-2-1,-4 2 1,3-2-4,-1-3 3,0 3-3,3 0 0,-3-3-4,0 3 0,0-3 0,4 1 0,-4 1 0,2-2-3,-2 1 2,0-1 3,0 0-2,0 1 8,-1 2-4,-2-1-4,1 1 5,1-1-4,-3-3-2,0 3 0,2-2 2,-2-1-5,0 1 6,-1 0-5,0-2 2,2 5 1,-2-5-6,0 2 5,0 0-1,2-1 0,-2 1-2,-2 0 1,4 0-2,-2-1-2,0 2 6,0 2-2,1 0 1,-2-3-2,1 1 6,0 3-3,-2 0-11,2-1 11,-2 0-4,1-1 4,1 3-1,-1-3-1,0 3-5,-1-3 5,0 1-1,2 1 0,-3-1 0,3 1 0,-1 0 2,-2-2-7,2 2 4,0-1-1,-3-1 2,4 3 4,-1-2 0,-2 0-4,3 2 0,-1-1-5,-2-1 7,1 2-1,1-1 4,1 1-1,-3 0 4,2 0-8,-1 0 6,1 0 1,-1-2-1,-1 3-1,2 0 2,-2-2-5,0 3 3,1-2-2,1 1 1,-3 1 1,0-4 5,2 3-4,-1 0 4,2-2-8,-2 2 4,2 0-3,-3 0 2,4 0-2,-5-2-2,5 3-2,0-2 3,-4 0-2,4 0 3,-5 1-2,5-2 1,-4 2 0,4 0 0,-1 0 2,-3 0-2,4-2 0,-4 0 3,4 4-2,-1-5 2,-2 2 1,2 1 0,-2-3-1,2 4 7,-3 0-7,3-2 1,-4 0-2,5 1 0,-2 1 5,0-1-5,2 4 0,-5-7 2,5 3-3,-2 1 3,-1-1-1,2-1-2,-3 1 1,4 0-5,-3 2 7,1-4-1,-4 2 4,4-1-6,-2 0 0,2 1-5,-1-1 2,-2 0 2,1-2 0,0 3 1,-2-2-5,2-1 2,-2 3 1,2 0-3,-3-4 5,-2 2 0,1 2-5,-1-5 1,-4 1-2,3 1-7,-2-1 0,-3 1-7,1-1-4,-5 0-16,4-1-11,-4 0-4,-5-3-17,7 4-17,-3 1-17,1 0-18,0-1-27,-3 4-24,-5-1-27,9 0-30,-1 2-21,0 2-23,2-2-41,1 3-21,-1-1-188,-1 1-564,5 0 250</inkml:trace>
  <inkml:trace contextRef="#ctx0" brushRef="#br0" timeOffset="6">4909 8098 131,'0'-3'175,"0"3"-8,0-5-5,0 5-11,0-5-1,0 5-14,0-4-3,2 1-8,-2 3-9,2-4-3,-2 0-2,0 4-6,-2-7 1,0 5-8,2 2-6,-1-8-3,-2 4-3,3 1-3,-1-2 1,-2 3-2,3 2-3,-5-7-5,1 3-14,2 1-4,-2 0-2,-1 1-12,1 0-1,-4-1-3,3 2-4,1-1-4,4 2 2,-11-2-4,11 2-3,-10 0-1,3-2-3,7 2-1,-14 3-3,9 0-1,-3-2 5,1 4-8,-2-2-2,2 1-4,2-2 3,-1 4 3,-4-1-2,3 0-3,2-1 3,0 3 0,0-2-2,-4 1 3,4 0-4,-2 2 2,1-1-4,1 0 2,0-1-2,0 3 2,1-1-2,0 0 2,0 1-1,-2 0-3,6-2 3,-4 5 1,2-3-1,-1 0-2,1 0 0,0 0-1,2-1-2,0 0 4,0 0 2,0-2 1,2 5-1,0-3 3,2 2 0,1-1 0,-1 0-1,-3-2-2,4 2 2,-1 0-1,-2 1 0,1-1 2,2 0-3,0-3 1,-1 3-1,1-2 6,2 3-1,-5-6-2,5 5 6,-1-2-6,0-1 2,1 0 1,0-2 0,3 3 5,0-1-4,0-1 5,1-1 2,-2 1-2,1-4-3,3 1 3,0 0 2,6 1 7,-6-2-2,0-1 1,5 2 2,-6-5 0,2 2-2,2-3-2,-4 2 1,1 1 10,5-8 1,-2 4 5,0-3-3,-2 1-14,0 4 7,-2-2-5,-2 0 2,-1 1-2,0-1-4,-4 1-11,0 0 12,0 3-7,-1-2-4,1 3-2,-5 0 2,7-3 0,-7 3-6,3-2-18,-3 2-3,3-5-15,-3 5-14,0 0-10,5-2-15,-5 2-16,0 0-23,0 0-30,0 0-39,0 0-45,4-2-50,-4 2-282,0 0-597,0 0 264</inkml:trace>
  <inkml:trace contextRef="#ctx0" brushRef="#br0" timeOffset="7">7826 4674 57,'0'0'156,"0"0"-5,0 0 1,0 0-4,0 0-1,0 0 0,0-3-5,0 3-5,0 0-3,0-4-6,0 4-2,0 0-7,0 0-8,0 0-5,0 0-9,0 0 0,0 0-8,0 0-6,0 0-5,0 0-3,0 0-10,0 0-3,0 0-4,0 0-8,0 0 5,0 0 3,-5 14 8,5-9 1,0 0 0,-1 4-4,-1-2 10,1 4-4,1 0-5,-2 0-1,2 1 1,-2 4 0,2 0-7,-4 2 0,4 1-2,0-2-3,0 1 3,-1-1 4,0 0-7,2 0-2,-1-1 0,1 1-9,-1-2 3,2-2-6,0-2 13,0 2-22,0-2 5,-2-1-10,1-3 3,1 2-5,-1-3-2,-1 1-3,0 0 1,3-3-3,-1 2 2,-2-1 0,1-1 4,-1-1-10,0-3-5,0 7-4,0-7-8,3 2-14,-3-2-5,0 0-15,0 5-6,0-5-12,0 0-11,0 0-17,0 0-25,0 0-36,0 0-34,0 0-39,4-11-36,-4 6-41,-4 0-182,1-2-516,2-1 228</inkml:trace>
  <inkml:trace contextRef="#ctx0" brushRef="#br0" timeOffset="8">7660 4688 120,'0'0'133,"5"-5"-11,-5 5-3,1-3-3,-1 3-1,3-5-1,-3 5-6,5-4-4,-1 4-7,1-3-4,-1 1-8,1-1-3,0 1 1,3 0-8,-3 0-5,8 2 0,-7-3-10,4 0 2,0 2-1,3-4-5,0 5-3,-3 0 3,3 0-7,6 0-4,-6 0-6,6 0-1,-1 0-5,0 0 0,0 0-7,0 0-1,1 0 1,1 2-4,-3 0-3,1 0-1,-2 1-1,2 2-3,1-1 0,-2 0 0,0 0 1,-3-1-1,-3 3-1,2 0-2,-1-3 1,0 5 2,-4-2-3,4 1 1,-4 0-1,0 0 0,-3 1-2,2-1 4,-1 0-7,-2 0 4,0-1-3,-2 1 6,2 0-1,-1-2 0,-2 3 1,0-2 2,0 3 1,2-1-1,-3-1-1,1 1 2,-2 1-7,0-3 5,-1 3 18,0-2-2,-2 1-2,3 0-1,-4 1 0,1-4-2,0 4-5,-4-2 1,5 0-2,0-2-3,-4 3-2,2-4 0,1 3-4,-3-2 1,6 0-2,-7 0 1,3 2-1,-3-2 0,-2 3 2,2-4 1,-2 4-2,0 1-2,-3-5 0,4 4 0,-5-4 1,-1 2 2,-3 2-4,0-2 2,3-1 3,-3 0-6,-1-2 5,2 2-3,0 1-4,5-3 3,-1 2-2,-1-3-2,-4 1 1,6-1 2,0-1-1,1 1-1,-1 0 2,1 0-2,-2-2-3,3 1 1,-1 1 1,1 0-10,2-2-4,0 0-7,-5 3-5,6-3-9,-6 0-12,7 1-4,-3-1-7,9 0-8,-12 0-5,7 1-11,5-1-13,-10-1-25,10 1-25,-8-1-13,8 1-17,-5-4-20,4 1-142,1 3-362,-4-5 161</inkml:trace>
  <inkml:trace contextRef="#ctx0" brushRef="#br0" timeOffset="9">8228 4517 129,'-2'-4'143,"0"-2"-4,0 3 1,-2 0-7,1-1-15,-1-1-11,0 0 6,0 1 0,0-1-7,1 1-11,-1-2-11,0 4-4,-2-3 0,1 0-5,0 1-4,-1-2-14,1 1-4,0 0-6,1 1-2,-1-1 0,-3 0 4,-2 0-5,2 1-1,-1-1-5,-1 2 2,0 0-7,-3 1-1,3-1 1,-3 0-4,-2 2 0,2-1-2,-5 2 2,3-2-4,0 2 0,2-1 4,-5 1-1,5 0-2,-2 1 1,3-1-4,-2 0 2,0 0 0,1 2-4,-2-2 2,2 1-5,-1-1 5,-1 1 0,3 0 0,-1 2 2,2-2 2,-3 1-2,2 1 0,2-1 1,-3 1-5,1 2-1,-2-1-2,2-1 1,2 0-4,1-1-1,-4 3-1,3 0-3,1 1 2,-3-1 1,1 1 1,1 0-4,1-1 0,3 2-1,-3-2-1,-1 0 7,5-1 4,-5 1-3,4 3 1,-1-3-3,0 2-1,2 1 2,0-4-6,-1 4 0,0-1-2,3-1 4,-3-1-4,2 1-1,1 2 2,-1-2-3,0 2 1,3-1 2,-3 0 0,0 0-4,1 3 2,1-5-1,-1 3 1,1 1-4,-1-4 3,3 0-3,-1 2 1,-2-2 1,2 0-1,1 3-2,-1-3 2,-2 1 1,3 1-2,0 0 0,0-2 4,-1 2-5,-2-2 0,2 1-1,1 0 3,0-1 1,-3 2 3,3 0-1,-1 2 0,1-2-2,-1-1 1,2 2 0,-2-1 0,-2 0-4,3 1 5,-5 1 0,5-1-5,0 3 4,0-3 3,0 2-6,-3-3 0,1 4-1,1-6 2,-2 5 0,3-3-1,0 1 1,0 1 1,-2-1-2,2-3-1,0 2 3,-2 0-4,4 0 0,-4 0 5,2 3-2,-1-5-3,1 3 0,0-2 5,3 2-4,-3-2 2,0 2-3,0 0 2,0-4-1,0 6-3,5-5 3,-4 5 2,-1-1 9,5-4-12,-5 2 2,0 0 1,4-1 3,-3 1-3,-1 1 0,4-2 6,-3 1-2,2 2 8,2-1-1,-2-3-2,-1 3 0,2 0 0,1-3 1,0 1-2,-2-1-1,2 0-1,-1 4 0,-4-4-2,9-1 2,-3 4 0,0-3-3,1 0 1,1 4 3,-1-5-2,-2 4 5,2-2-4,-1 1 0,2-2-1,1 2-1,-4-2 2,3 0 4,-1 2-3,3-2-2,-1 4 5,-1-4-3,2 0 0,-1 2 2,0-3-5,2 1 6,-4 0-3,2-2 0,0 0-3,0 1 2,-3 3 3,1-5-4,-1 2-2,2 0 0,-2 1 10,2-2 4,-3 1-6,0-1 1,3 2-1,-3-2 0,2 2 0,0 1-1,-2-3-1,2 0-1,0-1 8,-2 1-12,0-1 2,0 2 3,2-1-5,-2-1 7,4 1-6,-3-1 4,4 0-8,-5-2 7,3 3 7,-1-1 2,-1-1-21,3 0 3,0-1 0,-8 1 4,8 2-2,-3-3-2,2 1 8,-3 0 9,2 2-4,-2-3-19,4 1 1,-4-1 4,-5 0 2,10 0 3,0 3-4,-4-3-1,1 0 3,1 1 8,-3-1-5,5 0-6,-1 0 8,-1 0-2,2-1 1,0 1-2,0 0-2,0 0-2,-2 0 5,2-3-3,3 3 1,-4 0-3,0 0 0,1-1-1,-2 0 4,-3 1-2,3-2 4,-2 2 1,4-2 1,1 1 0,-5-2-4,5-1-3,-4 1 7,-1 3-8,1-2-2,1-2 10,-1 1-4,2 0 4,-1-1-1,1 1-3,1-1 1,1 1-3,-5 0 0,2-2-3,1 0 0,-4 0 6,4 1 1,-1 2 0,1-5-2,-3-1-7,3 3 2,0 2-3,0-4 0,0 3 5,-1-2-2,-4-1 5,2 3-1,-1-1-9,3-5 11,-3 5 1,0 0-10,1-2 1,-1 2 10,4-3-8,-5 4-2,3-1 3,-4 1 3,3-3-7,-1 2 6,-3 0 6,4 2-20,0-4 17,-3 3 3,0-2-3,1 0-4,-1 0-2,-1-1 4,2 4 2,-2-4-5,1-1 12,2 4-5,-4-4-13,3 2 13,0 0 3,-4-1 2,1 0-6,3 2-1,-4-4 4,2 2-1,0-1-5,-2 2 6,0 0-6,1-4-3,3 3-3,-3 0 5,-1-3-2,0 1-1,0-1-9,0 4 9,1-3 1,-1 2 6,0-5-7,0 7-4,0-4 14,0 2-2,0-1-1,3 2 13,-3-5-19,0 5 4,0-2 0,0-1 1,-3 1 2,3-2-10,-1 5 4,1-5 4,0 4 2,0 0 0,0-1 1,0-2-4,0 2 3,-1 1-7,-3-3 2,4 4 4,-1-2 14,1 0-14,-2-1-4,2 2-5,-2-1 10,2 1-9,-4-1 8,3 2 1,1 0-2,-3-4-2,2 3 12,-1 2-12,0-1 2,0 2-5,0 0-1,0-3 4,1 3 0,-4-2-15,3 2 14,-1-3 1,1 3-3,1-2 8,-2 1 2,2-1-16,-3 2 4,2-2 3,-1-3 1,0 4 1,1 4-18,-2-5 22,-1 2-4,4-1 0,1 4-1,-1-5-1,1 5 2,-4-4-3,0 1 1,3-2 4,-1 3-5,-2-4-2,1 2-2,3 4 3,-5-5 13,3 3-9,-1-1-4,3 3 3,-3-7 2,0 3 0,1 1-4,0-1-1,-1 1 1,0-3 1,-1 3-2,2 0 0,-2 0 1,4-2 6,-4 1-8,2 0 0,-1 0-1,-2-1 0,2 0-7,-2 1 12,1 1 3,-2-2-4,2-2 0,-1 4-2,0-2-2,-3-4 1,-3 4-1,4-2 3,-2-1 0,2 2-1,-3-2-6,0 3-13,1-2-4,-1 3-25,-1-1-16,-6-3-3,2 2-28,0 3-10,-3-1-10,-1-2-25,-2 1-17,2 1-30,-4 2-35,5-3-46,-2 2-35,-2 1-213,3 1-557,2 1 248</inkml:trace>
  <inkml:trace contextRef="#ctx0" brushRef="#br0" timeOffset="10">7622 7827 115,'0'0'131,"0"0"-5,0 0-6,0 0-4,-8 2-1,8-2-8,0 0 0,0 0 3,0 0 3,0 0-2,0 0-1,0 0 3,19 4 4,-14-4-6,3 0-5,6 2-5,-4-2-3,4 0-4,-1-2-6,5 0-6,-1 0-3,2 0-20,-1 2-2,1-3-4,2 1-5,0 1-6,7-5-2,-6 4-6,-2 0-5,1 1 3,-1-2-6,1 2-1,-2-1-4,0 0-2,-8 1-2,3-1-2,-3 2-4,-6 0 0,4 0 1,-3 0-4,-6 0-4,10 0-3,-10 0-5,8 0 0,-8 0-3,8-2-4,-8 2-3,0 0-4,0 0-4,0 0-4,6 0-9,-6 0-12,0 0-13,0 0-9,0 0-9,-19 6-12,9-3-27,-1-2-18,-1 3-22,-2-1-8,-4 0-148,-5 1-339,4-1 151</inkml:trace>
  <inkml:trace contextRef="#ctx0" brushRef="#br0" timeOffset="11">7592 7856 118,'0'0'135,"0"0"3,-5 1 2,5-1-4,0 0-2,0 0-7,0 0-4,0 0-3,0 0-5,-7 0-5,7 0-6,0 0-4,0 0-5,0 0-5,0 0-6,0 0-7,0 0-2,0 0 0,0 0-4,0 0-3,-2 3 4,2-3-3,0 0 7,0 0-1,2 8 7,-2-6 0,0 3-13,3-1 5,0 4 8,-3-1-7,3-1-5,-3 5-4,4-1 3,-2 2-2,-1 0-3,2-1-2,-2 5-3,4-2 12,0 2-20,-5 2 5,4-6-8,-3 2-6,3 1-3,-1-1 2,0-1-1,5 1-1,-8-1 1,4 0-4,-3-1-1,3-1-4,-3 3-3,2-1 2,-2-1-9,2-1 10,-3 1-9,3 3 4,0-3-4,-3-1-7,1 1 0,2-1-3,-3 0 6,0-2-7,0 3 0,4-3 5,-4-1-3,0-2-7,0 0 7,1 0-2,-1 0-1,0 0-6,0-1 1,0 0-4,0-3 3,0 3-4,0-1 8,0-4-11,1 4 8,-1-4-11,3 3 7,-3-1-1,0-2 3,0 0-5,0 0 8,0 5 1,0-5-4,0 0-1,0 0 3,0 0-4,0 0 1,0 0-2,4 4-1,-4-4 4,0 0-1,4 1 1,-4-1 4,7 2-8,-7-2-3,8 0 6,-3 0 6,-5 0 4,12-2 9,-5 2-16,0 0 6,4-1-11,-2-1 11,3 0-2,0 0-4,6-1 4,0-2 0,-1 2-5,1-1 3,0 2-1,3-2-4,-3 3 3,0-2-7,1 0 8,-2 2-1,-4-2-2,-1 0 10,1 1-13,-1 0 4,-2 2-6,1-1 0,-3 0 6,-2 0-9,0-1 5,1 1-6,0 0 5,0 1-1,-3-1-7,-4 1 3,6-2-7,-6 2 2,8-2-1,-8 2-6,5-3-5,-5 3-9,0 0-4,0 0-7,0 0-11,0 0-7,0 0-4,0 0-8,4 0-12,-4 0-7,0 0-8,0 0-16,0 0-21,0 0-22,0 0-18,0 0-25,0 0-14,0 0-22,0 0-190,0 0-464,-14-7 206</inkml:trace>
  <inkml:trace contextRef="#ctx0" brushRef="#br0" timeOffset="12">7726 8149 49,'0'0'177,"0"0"-2,-3 2-12,3-2-8,0 0-2,0 0-12,0 0-6,0 0-3,0 0-7,0 0-5,0 0-12,0 0 2,0 0-2,0 0-6,0 0-3,0 0-7,0 0-6,0 0-3,0 0-3,0 0-1,0 0-6,12-7-3,-4 4 8,2 3-17,1-1 0,4-3-4,-3 4-3,8-4-1,-4 2 0,4 1-12,0-2 4,-1 2-9,-1-2-3,-1 3-4,3-3 1,-5 3-6,-2-1 1,-1 0-4,-1-2 7,-1 3-16,-3 0 2,2 0 1,-3-1-2,1 1-5,-7 0 7,9-1-18,-6 0-8,-3 1-3,0 0-9,9-1-7,-9 1-5,0 0-13,0 0-12,0 0-11,0 0-15,0 0-12,0 0-20,0 0-24,9 1-28,-9-1-26,0 0-190,0 0-419,0 0 186</inkml:trace>
  <inkml:trace contextRef="#ctx0" brushRef="#br0" timeOffset="13">8281 7786 10,'0'-5'163,"0"5"-13,0-7-6,-2 2-15,4 2-5,-4-2 1,4 2-8,-2-2-6,0 1-13,0-1-1,0-2 3,0 2 5,0 1-9,0-1-3,0 0 0,-2-1-3,0 2-4,2-1-4,-4 0-11,3 1-6,-3 0-7,-1 0-10,4-1 2,-2 1-9,-6-2 0,3 2 4,0 0-5,0 1-4,-2-1 0,1 0-4,-1-2-4,-3 5 3,0-4-6,0 1 2,-1 0-2,0 0-5,-1 4 4,2-5 1,-1 2-6,-3 0-1,2 2 0,-1-1 0,1-4-3,-1 4 2,1 0-2,1-2 2,1 3 3,0-2-1,1 1-2,-2-1 0,2-1 2,1 2-2,-2 0-2,2 1 3,1 1 1,-2-3 4,0 6-8,2-3-1,-5 0-6,4 0 2,1 1 0,-3 1 0,2-4-1,0 2 0,1 0-1,-2 3-1,2-2 1,-1 1 6,3-2-5,-3 1 1,1-1-2,1 0-2,-2 1 0,0 0 3,-1 1-3,5-1 2,-4 0 1,1-1-1,-2 3-4,0-2 0,-2 3 2,3 0 0,-1-1 0,1 0-2,0-1 2,-4 2 0,4 1-4,-1-2 2,1 0 1,4-1-1,-5 1 0,1 0-2,-1 3 3,1-5-1,0 2-1,1 0-2,-1 1 7,1 0-7,2-2 3,-3 1-3,1 3 1,-1 0-2,2-5 3,-2 2 0,4 2-6,1-5 3,-1 3 2,1-1-3,-2 2 1,-1 3 2,5-6-3,-5 4-1,2-2 2,1 1-5,-1 1 3,0-2 2,-1 2 4,3 0-3,-1 1-3,-1 0 2,0-2 1,0 3-2,-1 0 3,1-3 0,1 3-2,0-3-3,1 1 4,-2 1 2,0 0-4,1-1 1,2-1-2,-2 3-1,3-3 2,-4 2 1,3 0-1,-2-1 5,2 2-1,-1-2-3,-1 3 4,1-4-3,0 2 10,0 2-14,1-3 4,1 2 3,-3 1-2,2-1-1,0 0-2,1 0-1,-1 0 6,0 3-3,-1-2 2,2 2-4,0 0 6,0-3-2,1 2-2,0-1-2,-2 2 2,2-1 2,0 0-1,-2 1-3,2 0 4,0-1 1,2 0 3,-4 1 0,4-3-4,-2 0 3,0-2-3,0 3 2,2-1 9,-2 0-9,0-1-1,1 4 1,1-3 0,1 2 0,-3-2 9,2 1-12,0-1 6,-1 0-3,1 0 1,0 2-3,-1-1 1,4 2 1,-2-1-6,1-2 4,-1 1 0,1 0 3,-1-1-3,1 2 0,-2 1 1,2-3-6,-1 1 4,0 2 8,-1-3-8,2 1-3,-2 0 0,3 1 3,0-1-2,-4 1-2,2-4 2,2 1 2,-1 1 1,-1-2 0,3 2 0,-4 0-4,2-3 5,0 2-4,0 1 2,0 1-1,-2-2-2,6 0 1,-3 1 2,-5 0 0,5-1 1,-1 0-3,0 0 2,-3 0 1,6 0-1,-6 0 3,3-1 1,-3 1 1,4-1 1,-1 1 5,-3-1 8,2-2-10,2 4 1,-1-1-3,1-2-2,1 0 6,-2 1 2,2-1-1,0-1-2,-3 1 1,1 1-4,0 0 0,1-1-1,-1 0 3,0 0-3,1-1-4,0 2 3,-1-4 2,1 5 0,0-1 0,0-1 16,3 0-14,-5 2-3,3-3 4,0 0-6,-1 0 2,-2 2-3,2-1 5,0-2-3,0 1 3,2-1 1,-1 0 1,-1 1-4,-1-3-1,1 2 1,0 1-5,-5-3 6,10 3 1,-7-1-12,2 1 6,-1-2 3,1 2-1,-1-1 1,2 0 4,-2 0-3,1 1 3,2-2-3,-3 1-2,1 0 1,2-2 3,-3 0-5,4 3 0,-2-3 0,3 0-1,3 0-4,-3 0 4,3 0-3,-2 1 2,1-1 0,1-1 1,-1 1-2,-1 0 0,3 0 5,-6 0-8,2 0-1,0 1 5,3 0 3,-6-2-6,4 2 14,-3-1-9,-1 0-3,-6 0-4,9 2 2,-1-2-1,-2 0-3,-6 0-1,9-2 7,-9 2-7,12-1 4,-4 0 16,-2-2-15,1 3-1,0-2 1,2 0 3,-2 1 0,0-3-4,-1 1 0,3 1-3,-3-1 20,1 1-17,-1 0-5,2 1 3,-2-1 6,-2 0-6,1-1 1,0 1 1,-2 0-1,2 1 1,-5 1-7,10-2 18,-6-2-8,0 2-4,0-2-7,1 3 11,1-2-2,-2 0 0,4-1 0,-3 1-2,0-1 5,0 0-2,3 1-3,-2-4 1,1 3 5,-1 0-10,-1 1 0,3 0 2,-3-1 3,0 1 3,0 1-2,-2-1-1,1 1 0,0 0 2,-1-4-5,2 3 0,-1-1 1,0 0-2,0-1 1,1 0-6,0 3 6,1-6-10,-1 2 5,1 0 4,-1-1 5,3-1-16,0 4 12,-3-4 0,3 1-1,-4 1 7,2 0 7,-2 1-15,1-4 3,-2 5-2,3-2 2,-3-1-2,2 4 4,-3-2-2,2 0 0,1-2 12,-2 3-11,1-2 0,-2 1 0,2 0-5,0 0 3,2-1 6,-4 1-5,0 0 3,3 0-4,-2 1 4,2-1 2,-4 0-3,2 0 2,-2 0-3,3 0 7,-4 0-5,5 0 3,-4 1-7,-1-2 17,3 2-19,-2-1 6,2 0 2,-1 1-2,1 0-5,-2 0 1,2-1 1,-1 0 0,-1 3 3,0-3 1,-1 5 1,3-7 0,-1 2-3,-2 2 0,3-1-1,-1 1 15,-1-1-12,0 1-1,0-2 2,1 1-1,0-1-3,0 0 2,-1 0-7,-1 0 7,4 1-2,-2-1 2,0-3 0,-1 3-1,0 1 1,-1-3-2,4 2-2,0 1 3,-2-1 1,1 0 1,-3 1 1,1 0 1,0 0-4,-2-2-2,1 1 6,1-1-4,-1 1-1,2-1 4,-2 1-2,0-1 0,1 0 5,0-1-4,0-1 0,1 3-1,-2-4 2,0 0-4,0-2 1,2 1-3,-3 2 5,0-4-3,-1 1 2,4 0-1,-4 1-2,1-1 3,1 0 0,-1 0-2,0-1-3,1-1 2,-2 3 1,1-2 1,-2-2-4,1 2 0,1-1-6,-2 2 6,2 3-3,1-2 0,-1 3-3,-2-1-12,2 1-5,0 0-6,-2 1-11,-2 0-8,1-1-14,-2 4-19,-5-2-29,5 1-37,-3 0-25,-1 3-28,1-2-31,0 2-225,-5-2-499,5 2 221</inkml:trace>
  <inkml:trace contextRef="#ctx0" brushRef="#br0" timeOffset="14">8471 7832 62,'-5'-3'136,"0"-4"-18,0 4-9,1-3 0,-1 0-7,0 0-15,-4 0-7,1-4-7,-1 3-11,-2-2-7,-1-2-9,2 2-14,0 0-10,0 1-9,0-4-24,1 3-21,1 1-18,0-4-31,-1 6-75,-1-5-168,1 4 75</inkml:trace>
  <inkml:trace contextRef="#ctx0" brushRef="#br0" timeOffset="15">8777 8179 3,'-4'-1'186,"4"1"-10,0-5-7,0 5-11,-4-5-6,4 1-6,0 4-6,0-6-8,0 6-12,0-7-5,3 2-7,-3-1 2,1 2-13,-1 0-6,4 0-9,-4-2-7,1 2-5,2-3-7,-1 3 2,-2-2-4,4 0-3,-4 1 0,3-1 1,-3 0-7,1 1-5,0-2-1,-1-1-1,0 4 7,3-3-2,-2 1-4,-1 0 2,0-1-11,0 1 0,-1-1 4,2 0-1,-1 1-7,-1 0 1,1 0 0,0-2 0,0 0-6,0 3 11,0-1-13,-3-1-2,3 1-4,-1-1-1,1 0 5,-1 2-2,-2-1-6,3 0 0,-4 1 1,4-1-6,-1-2 0,0 3 0,-2-1 8,3 2-9,-5-3-2,5-1-4,-4 1 4,3 0-3,-3 0 0,3-1-2,-2 3-1,-2-1-1,5 0 0,-4 0 1,-2-1-2,2 2 4,-1-5-3,1 3 8,0 1-8,-1 1 3,1-2-6,0 2 8,-2 0-6,1-2-2,1 2 1,0 0 4,0 1-2,-1-1 0,3-1-1,-2 2 2,0-1-4,0 0 5,1-2-3,-1 5 3,0-6-3,0 4-5,0-1 2,-2 1-1,2-3 7,-1 0-5,0 1 2,1 2 2,0-1 2,-5-2-4,4 3 1,-1-1 0,-1 0 13,2-1-15,-1 5 4,1-5-2,1 2 7,-1 0-10,-2 1 2,4-2-3,-4-1 0,3 2 6,-1 3-6,1-3 6,-1 0 7,4 2-10,-3-1-3,-1-1 1,1 1 1,-1 1-1,-1-1-3,3 0 2,-4-1 3,1 1 1,3 1-2,-3 0 1,1-1 0,1 0 0,0 1 0,-1-2-5,-1 0 0,0 3 0,0-2-2,1-2 4,-1 2-4,0-1 6,2 1-5,-3 2 4,2-1-2,0-1 1,-2 1-2,2-1 3,5 3-2,-10-3 1,4 0-8,2 1 0,-2 0-1,2 1 3,-1-2 0,0 2 2,5 1 2,-8-5-6,4 4 6,-2-2-4,2 1 3,4 2 3,-9-2 0,5 1-5,-1-1 3,1 1 1,4 1 2,-10-5-3,4 3 3,3 1 0,3 1 0,-9-3 0,3 2 0,2-1-2,-2-1 1,0 0 2,0 1 1,6 2 0,-11-2-1,7 1-3,4 1 3,-8-1 1,4-1 1,4 2-2,-11-1-2,7-2 3,4 3 0,-9 0 3,9 0-4,-5-2 0,0 0 0,5 2-4,0 0 5,-12-2-3,9 1 1,3 1 7,-11-2-6,11 2-1,-8 2 1,8-2 1,-7-2 2,7 2-3,-5-1 2,5 1-2,-8-1 1,8 1-3,-6-2 3,6 2-1,-8-1 2,3-2-1,5 3 0,-8 0-2,8 0 3,-6-1-2,6 1 1,-8-3-4,8 3 5,-6 0-2,6 0-2,-9-2 1,9 2 3,-8-1 0,8 1-3,-9 0 1,9 0 0,-6-2 3,2-1-1,4 3 1,0 0-1,-11 0 2,11 0-4,-6 0 1,6 0-1,0 0 1,-11-2 2,11 2-4,-6 2 2,6-2 1,0 0 0,-11-2-3,11 2 2,0 0 2,-10 0 9,10 0-14,0 0 4,-8-2-3,8 2 0,-7 2 6,3 0-6,4-2 1,-10 0 2,10 0-1,-10 0 2,10 0 0,-6 3-2,6-3 0,-9 0 1,9 0 2,-11 0 1,7 2 1,4-2-3,-6 0 2,6 0-5,-7 1 2,7-1-1,-11 0-1,11 0 1,-10 1 1,10-1 0,-11 0 3,9 1-4,2-1 2,-9 2-4,9-2 2,-9-2-3,9 2 4,-9 2-4,4-1 8,5-1-5,-8 0 2,8 0-1,-7 1 0,7-1-5,0 0 3,-9 0 6,9 0-6,-8 0 4,8 0-4,-4 3 2,4-3 0,0 0 0,-8 0-2,8 0 0,-7 1 3,7-1-1,-7 3 0,2-2-3,5-1 6,-6 2-5,6-2 1,0 0 3,-8 0-2,8 0 4,-2 2-6,2-2 2,0 0 0,0 0-2,0 0 2,-6 1 1,6-1 2,-7 4 5,7-4-4,-6 0 2,0 3-3,3-2-3,3-1 2,-7 2 2,2 0-4,0-1 2,5-1-1,-9 1 3,9-1-5,-4 2 5,-1 1-3,5-3 3,-10 2-7,6-1 1,2 1 6,2-2-5,-7 1 3,7-1-2,-9 4 0,5-4-4,4 0 2,-6 2-1,2 0 7,4-2-4,-5 3 1,1-2-3,4-1 5,-8 3-2,8-3 1,-7 2 3,3-1-5,0 2 1,-1-2 2,5-1-1,-8 1-4,8-1-2,-5 2 13,5-2-12,-7 3 2,7-3 2,-7 1-3,7-1 0,-5 1 3,0 2 0,5-3-4,-8 2 4,2-2-2,6 0-1,-6 2 1,6-2-1,-7 3 3,4-3 0,3 0-6,-11 3 5,9 0-1,-1-1 8,3-2-11,-9 4 3,4-2 0,2 1-2,-2 0 2,0-3 0,5 0 2,-8 2-2,2 0 1,6-2-2,-5 5 3,0-5-1,0 3-1,5-3 2,-9 1 0,9-1 0,-9 1 1,9 1-1,0-2-1,-5 6 1,2-5-1,3-1-2,-10 3 2,6-3 2,4 0-4,-5 3 2,5-3 2,-5 2-1,2 0 1,-2 1-3,5-3 13,-5 2-13,5-2 0,-6 5 0,4-5 1,2 0-2,-5 4 2,5-4-1,-5 3 1,3-2-3,2-1 1,0 0 0,-8 4 1,8-4 0,-5 0 3,5 0 0,-8 1 0,8-1 1,-8 2 4,5-1-1,3-1 1,-4 4-3,0-2 1,4-2-1,0 0-3,0 0 3,-6 2-1,6-2 0,-4 1 2,4-1-3,0 0 2,-7 4-2,7-4-5,-6 1 3,3 1 9,-2 0-10,3 1 0,2-3 5,-7 4-4,5-4 3,-2 4-3,1-2-3,3-2 1,-3 4-2,3-4 4,-7 2-2,5 0 1,2-2 2,-5 3-6,5-3 3,-4 4-2,1-3 3,3-1-3,-4 3 3,4-3 1,-2 4-1,2-4 0,-3 3-3,2 0 2,1-3-2,-4 3 5,4-3-3,-5 3 1,3-1 2,2-2-1,-3 3-1,-1 2 0,4-5 1,-2 6 1,-1-4-2,2 0-2,-2 3 1,3-5 4,-4 4-3,4 0-3,0-4 0,-2 4 3,2-4 6,-4 4-9,0-1 6,4 1-2,-4-1 1,3 1-1,1-4-3,-4 5 1,3-2 0,-2 0 2,2 1-2,1-4 1,-3 6 0,2-2 0,1 0 3,-4 0-3,3 0-1,1-4 0,0 5 3,-4-4-2,3 3 0,1-4 2,-5 7-1,5-4-3,-4-1 3,1 1-3,2 2 3,1-5 0,-4 5-1,3-1 2,1-1 6,0-3-10,-4 7 0,4-4 3,-2 2-2,0-2 2,2-3 0,-1 6 0,-3-2 2,3 1-3,-2-2-2,3 2 1,-1-1 3,0 0-4,0 1 2,1-1-3,1 1 1,-1 2 5,-1-5-1,-1 3 1,2 2-2,-1-3-3,1 1 3,-2 1-1,0-1 3,2 0-1,-2-1-4,0 3 3,1-2 1,-3-1-2,4 2-1,0 1 5,-2-3-3,-2 0 0,1 3 0,1-3-1,2 2 8,-1-1-8,1-1 0,-3 1 1,2 0-2,-1 0 4,1-2-3,-1 2 2,2 0-2,0-2 1,-2 2 1,1 0 0,0-1-1,1-1 1,0 2 0,0 0 1,-2 0 3,2-2-2,0 4 1,-1-3-2,1 1 0,-1 0 7,1 0-6,-1 2 1,-1-3-5,2 1 6,2 0 0,-4 1-3,1-2 0,1 1 2,0 0-5,1 0 12,-1-1-11,0 2 4,0-1 0,-1 0-3,2 0 3,-2-1-2,1 0-2,0-4-4,1 8 6,-1-2-4,2-2 6,-1 3 14,-1-4-11,1 4 1,0-2 0,1 0 10,-1-1-17,0 1 3,1 2-1,-2-4 1,0 2 0,2 0 4,-2-1-3,1 1 0,1 2-2,-2-4 0,1 2-4,-1-1 2,1 1 2,1 0-5,-1 0 4,-1-1 1,0 2-1,0-2 1,2 2 0,-2-2-4,0 1 3,2 1-1,-1-2 2,-1 1-2,0 2 2,0-2 2,0 0-3,1-1 0,-1 4 1,3-4-1,-3 0-3,0 0 5,0 2 2,0 0-4,0-4-3,2 3 18,-2-5-15,-2 7-3,4-3 0,-4 0 5,2 1-2,0-5-5,0 8 7,0-2-8,0-2 1,-3 0 0,3 1 1,0 1 2,0 0 1,0-4-1,0 3 1,0 0-1,0 0-1,0-2 4,0 3-4,0-6 1,0 8-3,3-4-2,-1 1 3,-2-1 2,0 1 0,0 0 6,3 0-6,-3-2-1,1 1 3,0 1-4,1 2-2,-2-4 1,2 1 4,-2 1 2,2-3-2,-2 4-1,2-5 2,-2-1-2,1 10-1,2-7-2,-2 0-1,0 1-2,2 1 8,-2-2-2,3 1 3,-3 1-7,1 0 22,0 0-21,2 0 2,-3 0-1,3-1 2,-3 2-1,2-2-5,1 2 3,-4-2 2,5 1 1,-4-3 2,3 4-2,-3-1 1,3-1-6,0-2 9,-3 2-6,2 2-2,-2-4 1,2 3 1,-2 0 5,4 0-2,-1-1 12,0 2 0,-2-2-14,2 0 0,0 2-2,-1-2 1,-1-1 1,2 2 0,0-1 1,1 1 1,-1-2-2,-2 0 0,2 2-4,0-3 8,-1 3 1,0-3-2,1 1 0,0 1-2,0-2-10,0 1 11,-1-1-1,0 2-2,2-3 2,-1 3-1,0 0 6,2-2-7,-2 0 1,0 1 4,1 0 0,0-1-3,0 3 2,-1-5-4,1 4 18,0-1-13,-1-1 1,1 1-2,-1-3 3,-4 0 1,9 2-6,-4 0 1,-5-2 2,6 3-2,-2-2 1,1 1 4,2 0 14,-1-1-20,2 0 2,-3-1-5,0 3 0,-1-1 4,1 1-4,0 1 2,0-1 1,-2-1 1,2 1 2,-1-1-4,4 0-1,-5 0 8,4-1-8,-4 1 7,3 1 0,-1-2 0,-5-1-9,9 5 7,-7-4-4,2 2 2,-4-3-1,9 1 8,-5 0-13,0 1 18,1-2-1,-5 0-5,6 3-3,-1-2-3,-5-1-2,7 3-1,-3-3 0,-4 0 8,9 3-6,-3-3-3,-6 0 3,7 2 3,-7-2 1,8 0-1,-4 2-2,-4-2 2,5 2-4,-5-2-2,5 1 4,-5-1-3,6 1 6,-6-1 0,7 3-4,-2-2 0,-5-1 7,8 2-6,-2-1 2,-2 0-1,-4-1 0,9 1-5,-4-1 3,-1 2 3,2-1 0,1 1-8,-7-2 7,9 0 4,-3 0-2,-6 0-2,10 0 0,-10 0 0,10 0-3,-10 0 0,9 3 4,-5-3 2,-4 0-4,10 1-3,-4 0 2,-1 1 0,0 0 9,0-2-5,1 2-4,-6-2-4,12 0 8,-7 1-8,0-1 3,1 2-3,-6-2 0,11 0 7,-11 0-8,6 0 1,3 0 4,-9 0-1,10 1-2,-6 0 4,-4-1-5,10 1 7,-5-1-3,3 2 0,-8-2-1,10 0 6,-6 0-7,4 0-2,-8 0-2,11 0 4,-11 0 5,9 1 1,-5-1-6,-4 0-3,8 1 0,-2 0 5,-6-1-1,8 2 6,-8-2-11,6 2 6,-6-2-1,10-2 5,-5 4-4,-5-2 14,0 0-21,9-2 8,-3 4 4,-6-2 1,10-2-5,-10 2-3,10-2 5,-10 2-5,9 0-3,-9 0 18,8-1-11,-2 1-3,0-1 4,-1 0-7,-5 1 7,11-3-9,-6 2 10,4 0-5,-3 1 1,-6 0 1,9-2-8,-9 2 3,6 0 4,-2-3-1,-4 3-3,10 0 8,-6 0-1,3-2-2,-7 2 1,5-2-4,-5 2 0,6-2 2,-6 2 5,5 0-6,-5 0 3,8-1-7,-8 1 10,9-2-3,-9 2-1,9-2-2,-5 1 4,-4 1-5,6 0 2,1 0 2,-4-3-4,-3 3-5,10-1 7,-6 0 1,1-1-1,-5 2-3,10-2 3,-7-1 0,-3 3-1,10 0 0,-7-1 4,-3 1 1,13-2 3,-9 0-8,1 2-2,1-4 8,-6 4-5,9-1-3,-5-1 2,1 0 1,-2-1 4,-3 3 0,10-2-5,-6 1 0,2 0 1,-1-2 3,-1 1 0,4-1 12,-8 3-15,7-2-2,0 2 2,-2-3 3,-1 0 6,1 1-7,0-1 0,0-1-10,0 2 2,-1-1 5,1 3 2,5-5-2,-6 1-8,3 4 5,-1-4 6,-2 1-3,0 1 3,2-1-2,-1 0 2,-1 1-5,1-1 3,0 1-1,-1-1-3,2 1-3,-2-3 4,3 3-2,-4-1 6,1 2 7,0-2-8,0 1 3,-4 2 0,7-3 0,-3 0 3,-4 3-15,5-2 11,-1 0-3,-4 2 0,3-3 2,0 0-4,2 1 2,-5 2 0,6-4 0,-4 1 0,2 0 2,0-1-2,-3 2-1,5-1 0,-2 1 1,-2-3 0,3 3-9,-3-2 20,5 0-11,-4 1-1,0 1 0,1-2 4,0 1-1,-3 1-3,-1 2-3,8-8 7,-4 7-4,-3 0 4,3-4-5,-4 5-1,5-6-2,-2 4 4,-2 0 1,4 0-1,-2-3 2,-1 0 0,3 3-2,-5-1 0,4-1 2,-1 0-4,0 0 1,-1 2-3,2-2 10,-3 0-3,2 0-1,-1-1 3,2 2-15,-3-2 14,4 3-1,-4-3-3,1 3 9,-1-3-11,3 1-2,-2 1 12,1-1-6,-2 0 2,2 2-8,-1-3 9,0 2-9,1-3 0,1 3 5,0-2 5,-1 0-8,1 1 4,-1-2 1,0 1-2,1 0-1,1 1-2,-1-1 4,-2-2 5,2 5-3,-1-1 0,-3 3-4,4-8 2,-2 7-4,-1-3 3,-1 4 3,4-4-3,-2 1 0,-1-1-4,0-1 1,3 3 3,-4-2-3,4-2 3,-1 4 1,-1-2 2,0 0 5,2 0 8,-3-2-19,2 2 4,0 0 0,-1-1-10,3 2 8,-4-2-2,3 1 5,-2 1 2,0-1-12,-1-1 12,2 4-5,0-4 2,-3 5-2,2-5 0,-1 2 2,2-1 3,-3 1-3,1-2-3,3 0 11,-3 1-9,2-1-6,3-2 3,-6 3 6,4-2 0,-4-1-9,5 0 3,-5 0 1,4 0 4,0 3-4,-3-2 4,3-1 0,0 2-3,-3 1-3,3-1 0,-3-1 3,1 2 7,0-1-1,1 0-4,-2 2-10,0-2 9,-1 0 5,0 1-2,0-1-1,0-1-4,0 0 6,0-1-5,0 1-4,-1 0 6,0-2 3,-2 3-1,3-3-6,-4 0-4,4 4 0,-1-2-14,-3-1-6,4 2-3,-5-2-27,4 1-18,-2 2-15,1-2-29,-2 3-48,0-2-67,0 0-79,3-1-249,-3 2-609,-1-3 271</inkml:trace>
  <inkml:trace contextRef="#ctx0" brushRef="#br0" timeOffset="16">1338 6672 55,'0'0'253,"-4"-1"-17,4 1-19,-7-1-16,7 1-10,0 0-17,0 0-11,-6 0-17,6 0-11,0 0-16,0 0-13,0 0-7,0 0-18,0 0-7,0 0-5,0 0-9,0 0-7,0 0-2,0 0 0,0 0-4,0 0-1,0 0-4,20 6 0,-11-4-5,1-1-3,6-1 9,2 3-11,1-1 0,0 1-2,0-3-1,1 0-1,9 2-2,-1 1-3,1-2-2,-2 1 2,2 2-1,-3-4-5,3 4-1,1-4-2,-3 2-1,-1 2 0,-4-2-3,1 2 2,4 1 0,-8-3-6,0 0 4,0-1-3,-1 4 1,4-3-1,-8 0-2,0 2-1,-2-4 1,-1 2 1,3 1-2,-4-1-1,0-2 1,-2 2-2,4-1 2,-6 1-2,2 0-2,1-2 3,-3 2-1,-2-2-2,4 0-1,-3 2 3,-1-1-2,1 2 0,-5-3 4,7 0-3,-1 1-2,-6-1 3,6 3 1,-6-3-4,5 1 3,-5-1 1,0 0-3,0 0 0,0 0 5,5 2-4,-5-2 1,0 0 0,0 0 1,0 0-2,0 0 2,0 0 2,0 0 1,0 0-2,0 0-1,0 0-1,5-5 2,-5 5 1,0 0-3,0 0 2,-2-8-1,-1 4-1,3 4 1,-5-7 0,4 2-5,-3 1-3,-2-2 0,0-2-3,0 1 1,1 0-4,1 0 0,-6-4-1,5 2-1,-4 1 5,6 0-4,-3-1 3,-2 0 1,3 0 2,-3 1 1,2 0-1,-1-3-3,0 4 7,1 0-2,0 0-1,0 2 0,2 0 1,-1 1-3,1 0 4,0 1-2,3 0 2,-3 0 0,0 1-4,4 2 0,-3-4 2,3 4-2,0 0-1,-6-1 2,6 1 3,0 0 0,-7 7-1,6-4 1,-2 1 3,2 1 2,-2 2 0,1 0 3,0 3 8,0 0-1,-1 0 8,0 2-6,2 0-1,0 4-1,0-3 4,-2 1-4,2 1-1,2-4 2,-2 2 0,1-1 0,-1 1-4,3 0 3,-2-3 5,3 2-10,-3-5 3,1 3-1,-1-5-1,2 3-4,0-1 2,-1-2 0,0-1 6,1 1-6,-1-1-2,0-1-1,-1 0 2,0-3 0,0 0-2,2 5 3,-2-5-1,0 0 1,2 3 4,-2-3 3,0 0 7,0 0 2,0 0-5,0 0 0,0 0-6,3-14 1,-4 8 0,1-1-2,0-1-3,0-1 2,1-1-5,-1-2 6,0 0-5,0 0 1,-1 0-6,1 1 4,0 0 0,0 1-1,-2 1-2,0-1-1,2 2 2,0 1 2,0 1-1,-3-1-4,2 1 3,1-2 0,0 4-3,0-3-5,0 2 18,-2 2-6,2 3-7,-1-6-5,1 6 1,-1-6 6,1 6-2,0 0 0,0-5 0,0 5-2,1-2 1,-1 2-4,0 0-2,0 0 2,0 0-3,0 0 3,0 0 0,0 0-1,0 0 4,0 0 0,0 0-2,0 0 1,0 0-1,0 0 5,0 0-3,11 8 2,-6-6-2,-1 1-2,0 1 5,4-2 1,-4 3-1,1-3 3,1 2-1,2-3-5,-1 3 5,-2-1-5,5 0 8,0 0-5,0 1 4,2 0 2,-3 1-3,0 1 0,4-4-4,-3 3 4,-1 0-2,-1 0 0,3-2 1,-1 0-1,-3 1 0,-1-2 2,3 2 3,-3-1-5,1 0 13,-1-1-15,-1 0 6,3 3 0,-2-4-5,1 2-3,-1-3 1,0 3 1,-2-2-3,1 1 6,-1-2-2,0 5 2,-1-3 2,-3-2-5,6 2 4,-5 1 0,-1-3-5,4 2 8,-4-2-6,0 0 0,5 3 0,-5-3-1,0 3 1,0-3 2,0 0 5,0 0 10,0 0 0,0 0 10,-5 6 7,1-3-8,0-1 9,-1 1-9,-2 0 1,0-1-5,-6 3 5,1 0-6,-5 0-1,0 1 0,-2 2-7,0-1-15,0-2-5,0 4-20,-2-2-7,3-1-16,2-2-15,-1 4-23,2-2-41,3-1-43,2 0-54,3-2-46,1-1-212,3 1-523,3-3 231</inkml:trace>
  <inkml:trace contextRef="#ctx0" brushRef="#br0" timeOffset="17">3162 6370 134,'0'0'119,"0"0"-5,0 0-1,0 0-12,0 0 6,0 0-4,0 0 0,0 0-1,0 0-3,3-4-4,-3 4-7,0 0-4,0 0 1,0 0-6,1-4-3,-1 4 0,2-3-2,-2 3-7,0 0-7,7-4 2,-5 3-4,-2 1-3,5-4-2,-1 2 3,1-2-7,0 1 0,-1-2 1,3 0-3,1-2-4,0 2-3,1-2-4,0-1-1,0 2 2,1-1-5,1-1 2,0 2-1,-1-3-1,6 1 2,-5-1-6,2 1-3,1-1-2,-5 2-2,3 0 0,3-3-1,-2 0-2,2 2-1,-2 0 1,-2-1-3,3 0 1,-2 2-1,2-2 5,1-3-4,0 4 1,1-4-2,-2 3 1,0-4 1,1 4 6,1-1-10,-1 0 0,0 1 0,1 1-2,-1-1 0,0 0-2,-1 1 0,-2 3 1,-1-3-1,2 1-4,-3 2 9,3-1-8,-1-1-2,-1-1 1,2 0 1,1 2-2,-2 0 2,3-3 0,-1 2-6,2-3 6,-1 2-2,0-4 0,-1 3 1,-1 2-2,0-1 7,8-1-5,-8 0-3,1 1-1,-5 0 6,0 2-6,5-1 2,-4 1-1,-1-1-2,9-1 12,-9 1-8,2 0-2,0-2 2,0 4 0,-1-3 2,5 0 0,-4 2-1,-1-4-1,4 0 14,-2 5-14,-2-4 2,5-1-4,-5 4 0,2 0 1,-2-1 0,2 2-1,-3-2 3,-2 3-1,4-2-1,-6 2-2,2 1-2,1-2 3,1 1-1,-4 1 2,2 0 0,-4-1-3,5-1 2,-5 2 1,3 0-4,-2-1 3,1 1-2,0-3 0,1 2 3,1 0-1,-1 1-2,-1-4 1,1 4-2,3-3 0,-3 2-1,-1 0 5,1-1-4,2 2-1,-2 2 5,-2-4-1,1 3 1,-1-1-2,0 2-2,-4 1 2,5-5-4,0 4 4,-1-2 4,-2 2-6,5-2 1,-2-1 3,0 2 0,4-2 0,-4 1 1,4-3 9,-2 3-9,3 0-2,-4-1-1,-1 1 2,6-1-2,-4 1 5,-1 0-6,0-1 2,-1 2 2,0-1-2,0 1 2,0 1-4,0-1 4,-1-1-1,-4 3 0,8-2-4,-6-1 14,-2 3 0,5-2-7,0 0-6,-5 2 2,0 0-4,4-3 5,-4 3-1,0 0-5,0 0 3,4-2-2,-4 2 2,0 0 10,0 0-9,0 0 2,0 0 2,0 0-2,5-2-1,-5 2 0,0 0 0,0 0 1,0 0 8,0 0-10,0 0 2,0 0 0,0 0-3,0 0 2,0 0 5,0 0-11,0 0-4,0 0-9,0 0-5,-20 2 4,20-2-1,-9 2-10,2-2-12,-2 0 1,-2 2-3,-1-1-2,0 1-4,-5 1-3,1 1 0,0 1 4,1-4-3,-3 1 6,4 1 3,-3-1 3,3 0 6,3-1 3,-4 0 5,4-1 1,2 0-1,-2-2 6,2 2 4,4-2 0,-3 1 1,1-1 4,3 0-4,4 2 3,-11-2 7,6 1-3,5 1 7,-10-2 4,7 1 2,3 1 0,-3-3 3,3 3 2,0 0 1,-7-1 1,7 1 0,0 0-1,0 0 2,0 0 0,-5-3-1,5 3-3,0 0-2,0 0 0,0 0 2,0 0 0,0 0-1,0 0-1,-4-2 1,4 2 0,0 0-2,0 0 1,0 0 0,0 0-4,0 0 1,0 0 5,0 0-5,0 0 2,0 0 5,0 0 4,9 10 1,-6-8 2,1 1-7,-2-1 1,2 1 1,3 1 0,-1 1 2,-1 0 1,0 1 0,1 0 2,2 1 5,1 0 10,-3-1-15,2 2 2,0 0-2,-3 0-3,2-2-3,0 2 1,-1-1-1,3 2 0,-4-3 5,3 3-4,-3 1 11,3-4-12,-2 3 1,-1-4-3,-1 2 1,1-2-2,-1-1 1,1 0-5,-1 1 2,-2-1-1,2-1 0,0 1-1,-1-2-3,-2 1 1,0-1 2,2 1 1,-3-3-7,1 4 27,-1-4-2,0 0-7,3 3 2,-3-3-3,0 0 5,5 2-8,-5-2 10,0 0-4,0 0 1,0 0 4,0 0 6,0 0 3,0 0-2,0 0 1,0 0-5,0 0 2,0 0-9,0 0 1,-13-14-5,9 9 4,-1 1-2,2-2-3,-2 2-6,-1-3 0,1 0-4,-2-1 2,2 3-2,1-2 0,-3-1-1,-1 3-1,2-5-1,1 4 4,-2-4-2,-1 2-3,4-2 3,-3 4-4,1-4 9,1 3-8,-3-2-7,3 1 9,0 1-5,1-1 1,0 2 3,-1-2-4,1 1-3,0 2 4,2 2-5,1-4 3,-2 3 2,2 0 0,-3 0 0,3-1 0,-1 1 0,0-2-2,2 6 1,-4-4 5,4-1-1,0 5 7,-2-6-10,2 2-6,0 4 8,-2-3-5,2 3 1,1-7-1,-1 7-1,-3-3 1,3 3-3,0 0 2,0 0 1,0 0-4,0 0 4,0 0-8,0 0-1,0 0 5,3-5-1,-3 5 2,0 0 2,0 0-2,0 0 4,0 0 3,14 5 0,-8-4-7,0 1 5,1 1-3,4-2 1,-5 2 2,4-1 2,1 1 2,-1-1 0,2-1 0,-1 2-3,-1-1 0,4 0 4,-1 1-4,-2-2 1,2 0 5,-1 1-4,-1-2 5,2 0-3,1 0-2,0-2 2,0 2-4,-2 0 3,2-1-1,-2 0-3,1 1 4,-1-3 2,-1 1-5,-6 2 0,3 0 5,-2 0 4,-1-2-12,3 1-2,-8 1 8,9 0 3,-9 0-7,10 0-1,-5-2 3,-5 2-1,11-2 12,-6 2-14,-5 0 0,11-3 1,-11 3-2,7-1 0,-7 1 9,5 0-9,-5 0 4,8-1-3,-8 1 2,0 0 0,0 0-3,6 0 1,-6 0 0,0 0-1,0 0-3,0 0 6,9 1-2,-9-1 2,0 0-1,4 1 7,-4-1-9,0 0 0,5 2 2,-5-2 0,0 0 1,0 0-1,0 0 0,5 1 1,-5-1 1,0 0-1,3 4-2,-3-4 2,0 0-8,0 0 2,0 0 2,0 0 4,0 5-2,0-5 4,0 5 5,0-5-10,-7 4 1,7 1 1,-3-1-1,1 2 1,-3 1 2,-4 3 6,5 0-2,-5-1 4,3 1 1,-6 2 2,2 3-4,-3-3 8,-1 0 0,0 3 2,0-2 2,1 0-1,-2 1 6,-4 4-11,3-3 2,1-1-2,-5 3-1,5-4-2,-1 0-1,6-3 0,-3 0 3,4-3-7,0 2-5,4-6 2,-4 2-1,4 2 0,1-3-6,0-1-13,-1-2-9,2 4-14,2-3-9,1-2-14,-6 4-14,6-4-11,-4 2-16,4-2-22,0 0-19,0 0-11,0 3-12,0-3-21,0 0-22,0 0-27,15-9-194,-11 4-468,5-1 207</inkml:trace>
  <inkml:trace contextRef="#ctx0" brushRef="#br0" timeOffset="18">3657 5503 132,'0'0'138,"0"0"-9,0 0-7,-8 3-3,4-1-13,0 1-10,0-1-4,1 1-7,0 0-6,-1 2-8,2-4-2,-2 6-6,0-1-10,2 1 0,-2-2-1,1 2-5,2 1-2,0-2 0,1 1-9,0 1-2,1 2 2,0 1 1,3-4-4,2 3-2,-1-3-1,0 3-2,3-5-1,-1-2-4,3 5 1,-1-2-2,2-3 2,3 1 6,-1-1 3,4 1 1,-1-4-2,1 0-3,-4-3 0,6-1 2,-9 2 5,3-2-10,2 1 8,-2-2-3,-4 1 5,0-2 4,1 1-1,-4-4 8,0 3 4,-1-3 6,0 1-7,-4-1-3,0 0-1,2-2-1,-7 0-5,3 1 0,-4 0-4,-4-6-5,1 8-5,-3-1-2,2 3-3,-3-1-5,-6 0-5,-1 1-2,1 2-13,-1 2-15,4 2-6,-2 0-16,2 1-13,-3 1-23,5 3-10,0-1-26,3-1-45,1 1-35,0 3-33,0 1-115,5-2-368,2 0 163</inkml:trace>
  <inkml:trace contextRef="#ctx0" brushRef="#br0" timeOffset="19">3052 7089 199,'0'0'194,"0"0"-19,0 0-9,0 0-17,0 0-10,0 0-15,0 0-5,0 0-12,0 0-7,0 0-3,0 0-10,0 0-2,0 0-5,0 0-8,0 0-5,0 0-4,0 0 2,0 0 18,0 0 4,5 11-13,-1-8-5,0 0-9,-3-1-1,5 2 0,-2 1 17,4-1 0,0 3-7,3-1-6,-2 1-2,-1 1-5,3 0 0,5 2 6,-1 0-1,-2 1-5,2 0-6,-2-3 4,5 3 2,-3-5-2,-1 5-6,-1-5 2,2 6-2,2-4-11,-3 1 2,4 0 0,-3-2-6,1 3 2,-3-1-6,0-1 10,2 0-1,-4-1-13,4 3 5,1-1-2,-1 0 5,2 2 16,-1-4-21,-1 4-1,1-3 5,0 2-11,0-2 3,-1-2 2,3 4-7,-4-2 0,-1 1-5,1-3 7,0 2-4,3 2-3,-5-3-1,4 3-1,-1 0 2,-5-3 8,0-2-14,2 2 0,-2 0-1,-1-1-6,0 2 7,4-3 0,-3 0 1,-2 3 2,2-3-4,-2 2 4,1-2-1,-2 2-4,1-1 0,0 2 3,-2 0-2,2-3 0,-1 2 3,1 0-7,-3-3 17,2 2-16,0-2-3,-3 0 1,1 0-3,0 1 9,-1 0-3,0-2-2,0 1-3,2 1 2,-1 0 2,-1-1-8,1-1 8,-1 0-1,1 1 0,0 1 8,0-2-7,-1-2-2,0 3-3,0 0 0,1 1 0,-1-1-2,2-1 8,-2-1-6,1 4 0,0-4 14,-1 1-16,0 1 4,2-2-4,-2 2 0,-1 0 6,-1 0-4,2-1-2,0-1 4,1 1-4,-1 1 2,2-1-1,-3-1 5,1 3-1,-1-2-2,2 0-1,-1 2 2,2-1 0,0 0-4,-2-2 6,1 2 4,-3 0-6,4-1-1,-3-1-2,0 2-2,2-2 1,0 2 5,-1 0 2,0-1-5,-1 1 4,1-1-1,0 3-3,2-2 4,1 0-2,-2 1-1,-1 0 5,1 2 8,0-2-12,1 0 9,2 1-14,-3 0 4,2-2 1,-3 3-2,3-2 6,2 0-8,-5-1 4,1 3 3,2-2-8,0-1 5,-3 2-4,1-2 6,2 0 4,-4 0-9,3-1 1,-3 1 0,0 1-4,1-4 3,0 2 4,-3 0 2,3-1-2,-3 1-2,-1-3-1,5 3 7,-4-1-2,-1-2-10,0 0 8,4 3-1,0 0-7,-4-3 7,2 4 5,1-2 4,0 1-14,-1-1 8,-2-2-1,5 4-4,-3 2 2,0-5-3,-2-1 4,4 4-4,-4-1-1,0-3 7,5 2-7,-5-2 6,3 4-6,-3-4 0,3 3 2,-3-3-4,0 0 3,0 0 17,3 2-15,-3-2 4,1 3-3,-1-3 8,0 0-12,3 4-3,-3-4 20,0 0-16,1 5-4,0-3 6,1 1-3,-2-3 4,2 3-9,-2-3 4,3 7 5,-3-6-4,0-1 5,2 3 3,-2-3-7,3 2-3,-3-2 2,0 0-2,4 4 9,-4-4 1,0 0-5,2 2 0,-2-2-4,0 0 11,0 0 2,0 0-22,0 0 11,0 0-10,0 0 16,1 2-11,-1-2-5,0 0 8,0 0-5,0 0-1,0 0-4,0 0 0,0 0 0,0 0 0,0 0 9,0 0-25,0 0 0,0 0-1,0 0-7,0 0-5,0 0-4,-12-7-10,12 7 0,-9-2 2,2 1 3,1 1-9,6 0 4,-11-3 1,4 2 2,-1 1 6,1 1 0,-2 0 8,3-1-1,-4 3 4,-1-2 2,2 2 0,-1-1 5,0 1-2,-2 0 0,2 1 16,-4 1-7,6-2 2,-4 2 0,3 0 10,-3-1-6,3 0 1,-3 0 2,2 2 3,2-2 0,1 1 1,-2-2 3,3 0-1,-2 1 1,3 0 5,1-1-3,-1 1-2,1 0 0,-1 0 3,1-1-2,-2 0 0,2 1 1,3-3 3,-3 4 1,0-3-3,4-2 4,-4 8 1,2-6 3,2-2 2,-3 5-2,3-3 0,0-2 2,-4 3 4,4-3-2,-2 5 0,2-5 5,-3 4-3,3-4 4,0 0 9,0 0-7,-1 2 4,1-2-3,0 0 8,0 0-2,0 0 2,0 0-5,0 0 2,0 0 0,0 0 4,0 0-7,0 0-3,0 0-2,0 0 2,6-14-3,-2 12 0,-1-3-1,2 0-3,-1-2 0,1 0-2,1-2-2,3-1 6,1-3-4,1 1-5,1-1 4,-1 0 1,1 0-1,-2-1-3,1 0 5,0 0 1,1-1-6,-5 2 12,2 1-13,0 3 3,-1 0-2,2-2 2,-1-1-2,0-3-3,-1 5 6,3-3-4,-3 0 4,0 1-6,-2 0-5,3 6 7,-3-6-4,2 3-3,-3 0 1,3 2 2,-4-1 0,3 2 1,-4 2 0,1 0-1,-2 0 1,2 0-1,1 1 2,-2-1-1,0 1 8,0-1-6,-3 4-7,5-5 1,-2 2 2,-1 1 3,1-1-2,-1 1-3,-2 2-6,7-6 9,-7 6-1,2-1-2,-2 1 1,4-3 2,-4 3-3,0 0-1,0 0-2,0 0 5,0 0-4,4-1 1,-4 1 4,0 0 0,0 0-6,0 0 11,0 0-9,0 0 1,0 0-1,0 0 4,0 0-3,3 8 3,-3-8-4,1 3 4,-1-3 0,0 0 2,0 5-2,0-5 7,2 4-8,-2-4 6,0 6-1,0-2-1,0-4-1,0 7 3,0-5-5,0-2 3,0 11 0,0-7 10,0 1 3,0 3-2,-2-2 1,2 0-3,-1 6 2,-2-4-3,0 4 2,1 0 2,-1-2 1,-2 2-2,1 1-2,2-1 3,-2 2 4,0-1-3,-1-3-2,2 1-1,0-2-3,-2 2 3,1 0 0,1 1-5,-1-6 6,2 2-1,-1-1-5,1 1 2,-1-3-3,0 1 2,1 0 1,1 0-5,-5-3 5,5 3 1,-2 0-4,-1-4-2,2 1 1,1 1 3,-1-1-7,0 0 7,2-3 6,0 0-7,-5 5-4,5-5-3,0 0-21,0 2-25,0-2-23,0 0-35,0 0-56,0 0-77,0 0-69,0 0-205,0 0-554,0 0 245</inkml:trace>
  <inkml:trace contextRef="#ctx0" brushRef="#br0" timeOffset="20">3263 7631 41,'0'-3'218,"5"0"-2,-5 3-6,3-5-6,-2 1-4,2 2-2,-3 2-1,0 0-6,0-6-6,0 6-10,2-1-11,-2 1-9,0 0-8,0 0-11,0 0 1,0-5-21,0 5 3,0 0-15,0 0-2,0 0-20,0 0-6,0 0-6,0 0-10,0 0 7,0 0 7,5 13-6,-5-8 1,3 0 1,0 5 12,0 0-5,1-1-2,1 4-3,-2-3-1,2 3 0,1 3-5,-1 0-1,-1 1 18,1-2 1,-1 0-9,1 1-6,2-1-7,-4 0-6,3 2 1,-1-2-10,-3 0-3,1 0 2,-3-3-3,4-1-6,-2 0-4,0 1-3,0-4-3,-1-1-2,-1 1 0,3-3-8,-3 0 2,1-1 2,0-1-2,-1-3-6,1 5-12,1-1-9,-2-4-19,1 2-21,-1-2-23,0 0-30,0 0-31,3 4-46,-3-4-40,0 0-50,0 3-57,0-3-340,0 0-720,0 0 319</inkml:trace>
  <inkml:trace contextRef="#ctx0" brushRef="#br0" timeOffset="21">5150 8882 126,'0'0'179,"0"0"-11,0 0-20,0 0-16,0 0-8,0 0-15,0 0-6,0 0-9,0 0-3,0 0-6,0 0 0,0 0-8,0 0 1,7 0-3,-7 0-6,0 0-4,0 0-7,0 0-1,2 6 9,-1-4 7,5 1 2,-5 2-2,0 0-3,0 1-3,1 0-3,3 2-4,-3 0-4,0 1-1,2 2-4,-2 2 2,-1-1 8,2-1-16,1 2 0,-2 3-5,0 2 1,-1-1-1,-1 1-1,0 0 0,0 9-1,0-1-9,-1 0 6,-2-1-1,2-6-1,-6 6-1,5-7-1,-3 3-2,2-1-6,-3 5 3,1-8 7,-2 3-14,0-3 1,0 0 0,2 0-1,-5 0 0,0-1-3,2-1 2,-1 2-3,-1-3-2,1 1-1,1-2 5,-2 1 1,1 1-6,0-6 6,-4 4-1,3 0-1,1-1 0,-1-2 0,-3 0-1,-2 2-2,2-1 2,-2-1-2,2 0 6,-1-2-10,2-1 0,0 0 1,-1-1-2,0 0-7,3 0 8,-4-2 9,2 1-13,-2-1 1,0 1 3,-1-2-3,0-1 0,4 1-1,-3 0-1,1-3-1,-1 1 4,2-1-2,-2 0 1,-1 0-2,3-2 1,-1 2-3,0-3-1,2 1 2,-1 0 11,-2-1-13,5 1-1,-5-1 4,3-1 0,2-1 4,-3 1-5,1-1 15,-1 0-18,2-1 0,0-1-1,1 0 1,0 0 6,-1 0-6,-2-3-1,3 3 0,-1-3 3,4 3 2,-1-4-4,-3 1-6,2 1 5,3-2 4,-5 1-3,2-2 1,2-1-1,-2 2-4,3 1-2,-3-2 6,2 2-1,1 0-5,0-4 5,2 3 1,1 0 0,-1-3 0,0 2-4,2-1 4,-1-4 1,-2 3-5,1-3 0,2 0 6,1 2-2,-1-2-2,0 1 2,-1-1 0,2 4-6,2-2 7,-1 4-2,0-1-3,0 0 2,2 3 0,1-2-2,-2 2 3,-1-1-3,3 0 3,-1 1-4,1-1 9,-2 0-5,4 3 4,0-3-6,-2 1 5,2-2-2,0 2 0,2 1-6,1-1 3,-3-3 0,2 5 5,-3-2-7,3 1 4,2-1-2,-3 1-2,-1 1-2,2 0 6,-2 4 3,-1-1-2,-1-1 1,0 1-2,0 2 2,-3-2-7,4 1 0,0 3 6,-1-3-2,-4 3 6,6-4-3,-2 2-4,0-1-1,-4 3 0,9-5-2,-4 3 0,1 1 3,1 0 14,-3-2-18,1 0 3,-5 3-4,9-4-3,-7 3 3,-2 1-4,0 0 2,9-1 3,-9 1-7,4-1 3,-4 1-3,0 0 8,0 0-5,0 0 7,3-2-1,-3 2-2,0 0 3,0 0 6,0 0-10,0 0 6,0 0-1,0 0-2,0 0-2,0 0 3,6-2 3,-6 2-2,0 0 0,0 0-1,0 0-1,0 0 3,0 0-1,0 0 3,0 0-5,0 0 5,0 0-1,0 0 1,0 0-2,0 0-1,0 0 3,0 0 2,0 0 2,0 0-1,0 0 1,0 0-1,0 0 10,0 0-14,0 0 4,0 0-4,0 0 2,0 0-1,0 0 2,0 0 7,0 0-8,0 0-5,0 0 3,0 0 0,0 0-1,0 0 1,0 0 0,0 0 8,0 0-10,0 0 0,-13-3-3,13 3-3,-9-1 1,9 1 4,-6-1-3,6 1 1,-10-2-5,3 1 0,1-1-4,-1 1 5,0 0 1,0 1 0,0-3-5,-1 3 3,-2 0 8,5-1-11,-3 0 6,8 1-1,-13-2 9,7 2-11,2-1 3,4 1-5,-13-1 5,13 1 6,-10 0-3,10 0 2,-5 0 0,5 0 7,0 0-5,-8-1-3,8 1 2,0 0 3,0 0-5,0 0-1,-6-2 2,6 2 3,0 0 0,0 0 0,0 0-2,0 0 1,0 0-2,0 0-5,0 0 4,0 0-2,0 0 2,0 0-3,0 0 5,0 0-3,0 0 4,14 9 7,-10-4 3,1-2-3,5 4-2,-3-5 3,2 2 1,1 1-2,0 2-1,-1-2 2,2 3 1,-2-1 3,0-2 2,1 4-1,-2-3-1,2 1-1,-2 0 0,0 0 0,-2-1-2,-1 1-1,2-4 0,-1 1-4,-1-1 1,0 1 2,-1-1-5,0 0 3,-2 1 4,1-2-1,-2 1-1,-1-3-1,5 3-3,-5-3 2,4 4 4,-4-4-3,0 0 1,3 2 3,-3-2 5,0 0 3,0 0 5,0 0-5,0 0 2,0 0-1,0 0 0,0 0-3,0 0 1,-8-12-5,3 7 1,1-2-10,-4 0 4,2 0-4,-4-2 0,2 1 2,-1-1-2,-1-1 0,2 2 2,-1-2-7,2 3 9,-2-3-3,-1 6-5,6-7 3,-3 5-4,0 1 4,3-1 4,-1 2-1,2 0-7,-2-1 2,2 2 3,1 1-4,-2-2 2,4 4-1,-4-6 1,3 4-2,1 2 3,-2-5-8,2 5 1,-3-4 4,3 4-3,0 0 2,3-6 0,-3 6-4,0 0 8,0-5-4,0 5-1,0 0 0,7-2 13,-7 2-13,9-2-1,-9 2 0,10-1 7,-2 1-5,-1-1 3,5 0 0,0 1-3,0 1 1,0 0-1,3-1-3,-2 1 4,1 1 1,0 0 5,-4 0-14,6-1 2,-2 0 2,1 1-4,-6-1 1,4 2 0,0-3 3,-3 3-1,1-1 3,-3-2-2,-2 2 1,1-1 1,-2 1-4,1-2 1,-2 2 5,-4-2-5,8 1 3,-8-1-2,5 2 2,-5-2-2,0 0 1,4 3-3,-4-3 7,-1 4-5,1-4 2,-4 4 6,0 0 2,-1 1-2,-1-1-2,-1 1-1,-1 2 2,1-2-1,-2 4-1,-3-4 0,3 4-5,-1-1-10,-4 3-10,5-2-7,-1 2-8,-3-3-13,1 4-21,3-4-20,-1 3-20,4-3-16,-2 0-13,3 5-13,1-3-16,3 0-19,1 3-18,-5 3-154,5-4-394,0 5 175</inkml:trace>
  <inkml:trace contextRef="#ctx0" brushRef="#br0" timeOffset="22">4748 10031 233,'0'0'276,"0"-3"-21,0 3-22,-3-4-23,3 4-18,0 0-17,0 0-13,0 0-18,0 0-14,0 0-16,0 0-6,0 0-1,0 0 3,0 0 0,-2 15 0,3-10 0,0 3-10,0-3-9,1 3-9,-2 1 4,1 4 0,2-1-8,-1-1-7,0 0-1,-1 1-11,0-1 0,3 2-11,-3-1 2,2 0-9,0 0-2,0 0-3,-2-2-2,-1-1-3,4 2-6,-4-5-3,0 1 2,1-2-2,-1-2 1,1 1-9,-1-1-7,0-3-6,2 5-9,-2-5-13,1 3-15,-1-3-14,2 4-24,-2-4-27,0 0-34,0 0-33,0 0-41,0 0-35,0 0-245,0 0-530,5-7 235</inkml:trace>
  <inkml:trace contextRef="#ctx0" brushRef="#br0" timeOffset="23">4895 7741 25,'0'0'124,"0"0"-3,0 0-9,6 0 1,-6 0-3,0 0-3,0 0 4,0 0-2,0 0 2,0 0-2,0 0-3,0 0 1,0 0-3,0 0-9,0 0-7,-2-8-4,2 8-2,1-5 3,-1 2-1,0 3-1,0 0-7,0-10-4,0 5-6,0 2-4,0-1 1,0-3 3,0 1-5,1 2-9,0-5-3,1 2-6,-2-3 5,1-1-4,-1 1 0,0-1-6,3 1-2,-2 0-1,1 1-3,0-1 6,0 3-1,-2-1-5,2 1-2,1 0-2,2 0-2,-3-5-1,-1 10-4,1-10-6,1 4 5,-2-1 5,1 1 1,-2 1-1,2-3 0,1-1-5,-2 1 0,2-2-2,2 0 0,-3 1 3,2-1-2,-1 1-2,-2-2 4,1 2-5,2 0 12,-1-3 3,-2 2-11,2-1-1,-1 2 4,-2 1-3,3-2-4,-3 0-2,0 0 0,2 2 7,-2 1-10,2-2-4,-2-1 5,0 0-7,1 2 2,0 1-1,-1-3-1,0 6 1,0-5-2,1 1-3,1-3 4,-2 2-2,2 1 1,-3-2 1,2 2-3,0-1-3,2 1 5,-6-4-3,6 3-2,-3 1 1,0-2 2,0 0 0,0 1 1,0 4 0,0-3-1,0-2 0,0 2 1,3-2-3,-2 1 1,0 1 3,-2 0-6,2-2 8,1 2-8,-4 0 4,4-3-3,0 2-1,-2-1 2,0 0 0,4-1 2,-4 1-1,0-4-4,1 6 1,4-4 5,-5 2-1,0 0-2,2-1 0,0 0-14,-2 4-1,1-3 4,-1 2-2,2-2 3,-1 2 2,2 0 1,-1 1 4,-1-1-8,2-1 5,-2 1 3,1 0 2,0 0-5,-2-2 2,1 3 3,2-3-5,2 0 2,-4 0 2,-1-1 0,1 3 2,2-1-6,-2 1 6,2-2-4,-2 0 3,-1 3 0,3-2 1,-2 1 0,0 1 1,1 0 0,-2 1 0,0 1 3,0-1-1,0-1-1,0-2-5,2 3 0,-2-2 2,3 0 3,-2 1 3,-2-1-6,1 1 2,0-1-2,1 0 2,-1 1 1,0 1-2,0 0 3,0 1-5,0-3 0,0 1 4,5 0-5,-7 5 2,2-7 2,0 5 1,-3-3 1,3 0-4,0 0-2,-1 1 3,1 3 2,0-2-2,0-1 1,1-1 1,-1 1-5,0 2 3,0-5-3,0 5 1,3-1 2,-3-1 2,2 2 0,-2-3-3,0 2 11,0-3-9,0 5-3,0-3-1,0 2 4,0 1-2,5-2-1,-5 1 3,-1-1-4,1 0 3,0-1 7,1-1-9,-2 2 2,2-2-2,-1 2 2,-1 0-4,2-1 2,-2-4 2,-3 7-1,4-5-2,0 3 1,0 1 0,0-2 4,-2 3-4,2-3 2,-3 3-3,3 0 12,0-2-10,0 2 0,0-2-1,0 2 3,0-2-2,0 2-4,0-1 5,0-1-3,0 1 2,-1-4-1,1 5 1,-3-2-1,3 0 3,0 0 0,0 1-3,0-1 2,0 1 0,-2 1-3,2-2 3,0 1-2,0 2 2,-2 0-4,2-2 7,-1 1-6,1 2 1,0-4 3,0 7 0,0-8 0,0 3-4,0 1 3,0-3-3,0 2-1,0 1 3,0 0 0,0-1 3,0 1-3,0-3 1,0 2-2,0 0 1,0 1-2,0-1 2,-4 2 1,4-2 2,3 0-2,-3 1 2,-3 0-5,3 4 3,0-8-3,0 5 3,0-1 0,0-1 0,0-1-1,0 2 0,0-1-2,0 1 2,3-2 2,-2 3-2,-1-2 1,0 1 0,1-1-1,1 1-1,-2 4 4,-2-8-3,4 5 5,-2 3-6,0-6-3,0 3 8,0 3-4,2-8 3,-4 4-1,2 4-5,2-5 4,-2 1 0,0 4 1,-2-8-6,2 8 15,2-5-4,-2 5-7,-2-5 2,2 5-2,2-4-2,-2 4 5,0-3-5,0 3 2,0 0 2,-2-5-2,2 5-6,0 0 5,0 0 0,0 0 2,0 0 1,2-5-3,-2 5 2,0 0 0,0 0-4,0 0 6,0 0-2,0 0-1,0 0 0,0 0-1,0 0 4,0 0-1,0 0 1,0 0-2,-4-4 9,4 4-12,0 0 3,0 0 1,0 0-2,0 0-2,0 0 3,0 0-4,0 0 4,0 0 1,0 0 1,0 0-3,0 0-3,0 0 2,0 0 3,0 0-2,0 0 3,0 0-2,0 0-2,0 0 2,0 0-3,0 0 6,0 0-4,-6 0-1,6 0-2,0 0-3,0 0 3,0 0 1,-8 5 0,2-1 0,0 1 0,-1 2-1,1 1 12,-4 1-13,-1 0 2,-2 4 0,2-1-1,-3 2-6,4 1 4,-4-1 3,2 0 3,1-1-2,0 0-1,1 2-1,-1-2 0,-1 0 1,6-3 0,-3-1-3,4 1 6,-2-1-3,4 0 0,-3-3 1,0 3 2,2 1-1,3-5-3,-3 2 0,2-1 1,-1 0 0,-1-1 3,4 2-4,-2-2 0,-1 0 11,-1 0-8,4-2-2,0-3 0,-2 7-1,2-7 5,-4 2-4,4-2 2,0 5 1,0-5-4,0 0 1,-1 3-1,1-3 4,0 0-1,0 0 2,0 0-3,0 0-6,0 0 8,0 0 7,0 0-6,0 0 0,0 0 0,12-10-3,-8 7 1,5-6 0,-4 2 0,4-1-1,-2-1 1,0 1 0,6-8 0,-3 5-2,2-1 2,-3 1 2,3-2-3,-3-1-2,0 4-1,-1 0 4,2-2 2,-2 3 3,3-5-8,-2 4 2,-3 2 0,2-1 1,-3 1 3,3 3-5,-7-2 3,3 0 3,0 2-4,-3 0 0,2-2 0,0 2 0,0 0 2,1-2-2,0 5 1,-1-3-4,-1-1 4,2 1-1,-4 1 1,3 3 0,-1-3 0,-2 4 0,4-4-2,-4 4-1,1-3 21,3 1-19,-4 2-4,0 0 3,0 0-1,1-4-1,-1 4-2,0 0 3,0 0-2,0 0 2,0 0-3,0 0-1,4-3 2,-4 3 2,0 0-3,0 0 3,5 7 8,-1-5-9,-4-2 3,3 6-3,-1-4-1,2 2 2,1 1 0,-5-1 0,8 2 3,-7-1 0,7-1 8,1 1-9,1 3 0,-5-4-2,1 1 6,1 3-6,2-4 23,-2 3 1,1 0-2,-1-4-8,1 4 2,-1 0-3,2-1 0,-2-1-1,1 2 1,-2-2-4,0 2 2,0-2 0,-1-2-2,0 2-1,0-1 2,-2 0-1,1-1-1,-2 2-1,2-3 1,0 2-1,-3-1 1,-1-3-2,4 4-1,-4-4 1,0 4 1,5-2 2,-5-2-5,1 3 1,-1-3 2,0 0-2,3 5-2,-3-5 0,0 0 3,0 0-2,0 0 1,-3 4-2,3-4 1,-1 4 4,1-4-2,0 0-1,-5 4-2,0-2 3,1 0-1,-4 1 0,3 2-1,-3-3 1,0 1-1,-4-1 1,1 0-1,-7 1-1,6-1 4,0 2-5,-5-3 2,2 1 3,0-1-5,-5 1 3,9 0 1,-5-2 0,6 0-3,-7-2 2,5 2 4,0-1-6,0 1 0,4 1 3,-5-1 0,8-1-1,5 1-1,-14-1-1,10 1-1,4 0 1,-9-1-1,9 1 2,-8-2 3,8 2-1,0 0 0,-6-1-1,6 1-10,0 0-1,0 0-11,0 0-5,-8-2-18,8 2-20,0 0-20,0 0-21,0 0-17,0 0-6,0 0-11,-7 5-9,7-5-7,-3 3-12,3-3-25,0 5-8,-1 0-148,-1 0-377,0-1 167</inkml:trace>
  <inkml:trace contextRef="#ctx0" brushRef="#br0" timeOffset="24">4756 6400 112,'-4'-3'181,"0"0"-10,1-2-18,-1 2-13,2-1-8,-6 1-12,4 0-16,-1 1-2,0 0-4,1 0 3,-1 2-8,0-3-9,5 3-12,-9 0-4,9 0-9,-11 3-7,3 1-2,1-1-5,0 2-8,2-1-2,-3 1-5,-2 0-2,6 0-2,-2 4-4,-1-3-2,2 5-5,0-3-1,1 2 2,0 2 0,3-2-2,-3 2 0,4-3 0,0 3-2,0 0 4,4 0-2,-3-2-3,3 1 0,0 0 0,4 0 0,-2 0 0,2-6 2,-3 4-2,5-2-1,-1-3 0,0 2 3,0-3-2,2 0 0,1-2 1,-3 0-2,2-2 3,1-1-4,1-2 1,-2-2-1,1 2 0,0-1-1,4-3 4,-1-2 0,-1-3 2,-4 5-1,2-4 4,-4 2 0,-1 0 10,-3 1 8,1-3 5,-2 4 6,-3-1-7,0-3-3,-4 0-5,-1 2 1,-4 0-7,1 0-1,-6-2-1,0 3-6,-3-2 2,-2 5-2,-1-2-1,1 1-5,-2 2 1,0 1-3,-1 0-13,7 1 2,-6 0-20,6 3-18,3-1-22,-2 2-36,0-1-31,3 3-31,0-1-33,2 0-195,-1 2-421,4 0 186</inkml:trace>
  <inkml:trace contextRef="#ctx0" brushRef="#br0" timeOffset="25">4864 4577 143,'-1'3'126,"1"-3"-1,0 0-7,0 0-8,0 0-6,0 0-3,0 0-12,0 0-3,-3-12-12,3 8-5,-1-2-7,1 1-4,-4-2-3,4-1 4,-1 1 3,1-3-6,-5 2-1,5-4-5,-4 0 3,0 1-5,0-6 4,0 2-11,3-2 0,-5 0-3,-1-1 7,6 0-3,-8-1 6,5 3-5,-1-2 1,-4-9-2,4 4-2,-2 5-3,1-9-3,2 8 1,-4-7-3,4 2-5,0-3-3,3 4 14,1 3-1,0-5-3,4-1-2,-2 5-4,2-5-4,2 2 2,-3 3-3,3-4-2,-2 8-3,4-7-4,1 7 10,-3-3-13,-1 0 3,4 4-1,0-2-6,-3 3 0,3 0-1,2-1 1,-4 6 3,2-2-7,0 1-2,-1 1 2,6-2 0,-1 1-1,1-4 2,1 5-2,0 0 0,0-1-1,0 1 0,0 2-1,0 0 3,-2 3-17,5-3 1,-8 4 3,3-1-4,5-1 3,-4 2 2,0 1 1,-1 0-2,1 2 3,-2-2-4,0 3 2,-2 0 7,2 0-1,1 3-4,-3-3 7,3 4-6,-2-2 3,-2-1 1,4 3 0,-3-1-1,-2 0 1,-3-1-1,4 2 1,4 0 1,-7 0-1,3 4 1,-1-3-1,1 1 1,-4 2 3,4-1-1,-4 1 1,0-1 1,0 2 1,1 0 4,-1 1-4,1-2 1,-1 2 0,-1-2 2,1 5-2,0-1 3,0 2 3,-1-2-5,0-1 2,-2 0-5,-1 1 3,2 3 1,0 1 0,-3-2-2,0 2 5,0-3-2,0-2 0,0 2 3,0 0 1,-2 3-2,0-4-3,0 3 6,1-2-4,0-1-4,-2 4 1,1-4 0,-2 4 2,-1 4-2,1-3 3,0-2-1,-1 2-1,-1 1 1,-1 0-4,-2 1 4,3-2-2,-3 1 0,1-1 8,-1 0-11,3 0 3,-1-2-1,0-2 0,1-3-1,-1 0-2,3-1 4,-2 1 0,2-2-4,-2 2 1,-1 0 0,4 0 0,-3-1-2,1-3 0,0 5 2,0-5-2,0 3 1,1-2 9,-2 3-10,0-2-2,1 1 1,0-1 1,2-2 1,0 4-1,-1-3 4,-1-1-4,1 0 0,2-1-3,-2-1 5,-1 0-5,1 3 5,1-2-2,-1-3 1,4-2-1,-3 7 0,-1-2 3,2-2-7,2-3 3,-2 5 0,2-5-1,-4 7 1,4-7 4,-5 6-6,3-3 5,2-3 1,-6 8-1,4-4-1,-1 1 0,-1-3-1,4-2 2,-2 8-1,2-8 1,-3 5 1,3-5-2,-6 2 1,6-2 0,0 0 1,0 0-3,0 0 2,0 0-3,0 0 1,0 0-8,0 0-3,0 0 0,0 0 1,-10-9-2,8 3-3,2 6-4,-2-6-1,1 0-8,-2-1 1,3 0-1,-2 1-3,0-3-6,2 0-6,0-1-1,0 0 4,0-1-1,2 1 3,-2-1-4,0 1 10,2-1-6,-2 0 8,0 2 5,3 0-2,-3 4 0,0-2 7,1-1 0,-1 4 3,0-1 0,0 0 2,0 1 2,1 1-3,-1 3 5,0-9-3,0 6 6,0 3 4,0-5 1,0 5 3,0 0-2,-2-2-4,2 2 3,0 0 3,0 0-1,0 0-4,0 0 4,0 0-2,0 0 6,0 0-4,-7 7 3,6-1 1,-3 0 3,1-1 1,1 2 2,-2 2 0,2-1-1,-2 1 2,0 1-2,0-2 2,3 1-2,-2 1 3,-2-2 1,3 2 2,-2-1-3,-1-1-1,3 1-1,1-2-4,-3-2 4,3 1-2,-2 1-3,2-1 4,1 1 1,0-2 4,0-5-8,-3 9 2,3-5-1,0-4-2,0 0 2,-1 8-1,1-8-1,1 5 0,-1-5 2,0 0-1,0 0 2,0 0 4,0 5-4,0-5 4,0 0-1,0 0-1,0 0 2,0 0 5,8 1-8,-8-1-5,0 0 5,12 2 2,-12-2-5,11 3 0,-3-3 2,2 0 0,3 1-4,-4 2 10,1-1-8,1-1-1,2 1 1,-4-2-1,5 0-2,-2 0-2,1 0 4,-2 0 0,-1-2-5,2 1 3,-2 0-2,-1 0 3,-9 1-3,18 1 2,-13 0-1,-5-1 0,9-2 2,-9 2 0,9 0-2,-9 0 12,0 0 0,10-5 5,-10 5 11,4-7-7,-4 7 3,0-3-4,0-2 0,0 1-1,-1-3-2,-2 2-4,-1-5 7,-2-2-10,2 3-2,-2-1 0,-2-1 1,-1-4-4,-5 2-1,5-2 2,-4 1 2,1 1-7,-1 1-1,4 3-1,-1 1 2,1-1-1,1 2-5,-3 0 6,2 0-6,2 4 5,2-2-4,-1 3-6,1-3-15,-2 3-13,0 2-10,3-3-18,-4 3-15,8 0-21,0 0-9,0 0-28,-13 3-10,13-3-11,0 0-17,0 1-7,0-1-123,0 0-330,0 0 146</inkml:trace>
  <inkml:trace contextRef="#ctx0" brushRef="#br0" timeOffset="26">5696 3866 31,'-6'-3'149,"-1"2"-18,7 1-15,-9-4 2,4 0 1,5 4-2,-9 1-9,2-2-8,7 1-4,-13 4-6,8-2-4,0 0-12,-2-1-2,2 2-10,-1-1-7,1 5-3,-1-2-7,4-2-2,-2 3-5,0 2-2,3 1-5,-2 2-9,1-2 5,2 3 0,4-4-2,-3 2-3,1-2-2,4 2 5,0-4-6,0 1 0,4-2-1,1-1-1,0-1 1,2-1 5,1-3-2,-2 0-6,0-2 2,0 2 3,3-4-3,-3 2-2,-1-5 5,1 4 7,-2-1 2,1-1 1,-4-1-3,1 0 6,-6 2 5,3-2-2,-2-3-4,-3 3 0,0-1-3,-3 1 5,-2-3-3,3 3-1,-6 0-5,1-2-3,-1 2 2,0 0-9,-1-3-3,1 6-9,-3-3-9,-1 3-10,5 1-21,-1 0-17,-1 2-27,0-1-27,5 0-31,4 2-40,-13 1-166,13-1-372,-10 1 164</inkml:trace>
  <inkml:trace contextRef="#ctx0" brushRef="#br0" timeOffset="27">5494 5302 67,'-5'-4'129,"5"4"-14,-3-2-10,3 2 2,0 0-13,0 0-5,0 0-14,0 0-3,0 0-3,-2-4-11,2 4-2,0 0-18,0 0 2,0 0 3,0 0-8,0 0-3,0 0-6,0 0-1,0 0 3,0 0 17,0 0-17,0 0 9,0 0 0,0 0-5,0 0 0,0 0 2,0 0 9,0 0 7,0 0 8,15 8 1,-12-8-6,3 2-6,2-1-8,0 0 1,-1 2-1,1-2-3,-3 1-1,3 0 0,2-1-5,0 3 2,2-4 11,-1 3 0,2-5 4,-1 4-2,0-2 2,2 2-5,0-2 3,5-2-7,-1 2 1,4-3 1,-4 3-2,1-3-1,4 2-8,-1-3 0,-2 4-4,1-1 0,-2 1-2,0-1-3,0-1-1,4 2 4,-5-1-6,5 1 2,-2-2-3,2-2 2,-2 3 3,1 1 1,-3-1-2,0 0-1,4-2 0,-5 2 1,5-2 0,-1 1 0,-3-1-4,8 0 1,-4 1 0,-1-1-3,-3 2 5,5-2-2,-4 3-2,2 0-4,-1-2-2,-1 0 0,0 2 5,-1 0-3,1 0 0,-2 0-3,-2 0-2,2-1 0,-4 1-1,-1 0 1,1 1-2,-4-2 0,3 1 2,-4 1 8,5-5-11,0 4 2,-1 0 2,6-1 0,-8 1 1,4 0-4,-4-1-1,2-1 8,-3 0-9,1 2 3,-3 0-2,3-3 1,-4 3-1,2 0 0,-3-1 1,2 0-2,3 2 5,0-4-1,-5 3 1,2-1-1,1 1 0,1-3 1,-3 3 1,4-1-2,3 2-4,-4-1-2,2 0 9,-1-1-6,1 1-1,-1-3 3,0 3 2,0-1-2,3 0-2,-1 2 4,1-2-5,0 1 0,-1-2 4,1 1-8,0 0 7,-4 1-2,2 0-2,-2 0 0,3 1 1,-3-2-1,1 1 4,1 0-3,-1-1 2,0-1-1,-4 2-3,0 2 0,2-4 5,-2 2-5,0 2 1,2-4-4,-2 2 7,4 0 0,-4-1-3,3 1 1,2 0 1,-6 0-2,2 0 4,2 0-5,-5-1 2,3 2-4,-3-1 5,3 0 2,-8 0 0,14 0-1,-9-1-3,4 1 6,-2 0-1,0-2-3,-7 2-3,12 0 4,-6 0 0,-6 0-2,10 0 0,-2 0 3,-8 0-6,9-1 2,-4 1 2,-5 0-1,10-3 0,-5 3 0,-5 0-1,8-1-2,-8 1 6,9 0-7,-9 0 0,6-1 5,-6 1-2,9-2-4,-9 2 5,5 0 0,-5 0-3,9-1-2,-9 1 5,9 0 1,-9 0-1,5-2 0,-5 2 0,8 1-1,-8-1 0,0 0 1,0 0-4,6-1 7,-6 1-4,0 0-3,0 0 2,8 0 2,-8 0-2,0 0 0,0 0 1,0 0-3,0 0 1,5-2 1,-5 2 2,0 0 10,0 0-12,0 0 3,0 0-4,0 0 0,0 0 4,0 0-6,0 0 4,0 0 2,0 0-1,0 0 8,0 0-10,0 0-3,0 0 1,0 0-2,0 0 4,0 0-5,-18-2-7,10 1-2,6-1 0,-6 0-6,0 2 4,-2-3-7,3 0-1,-2-1 12,-1 3-8,-1-3-1,5 1 2,-4-2 0,1 3 5,1 0 2,-2-1-2,4 0 3,-1-1 7,0 2-5,2 0 0,5 2 0,-7-1-1,1-2 1,2 1 3,4 2-3,-5-3 2,5 3 5,0 0-3,-7-1-1,7 1-1,0 0 1,0 0 0,-6 0 0,6 0-2,0 0 8,0 0-6,0 0 3,0 6-3,0-6 2,0 6 2,0-2 3,0 1 2,2 0 4,-2 1 7,0 2-7,3-2 0,-3 1 0,1 3-1,-1 1 2,3-1 2,-2 2 5,-1 0-3,0-2-2,3 2 0,-1-4 0,1 3-2,-3-1 1,1-5-3,-1 5 3,0-1-1,3-1-4,-2-3 4,0 2-2,-1-2 0,1 0-2,-1-1 3,3 1 4,-3-2-9,0-3 2,1 5 0,2-2-1,-3-3 7,1 4-6,-1-4 7,0 0 3,0 3-2,0-3 9,0 0 2,0 0 0,0 0-3,0 0-6,0 0 3,1-12-2,-2 7-2,1-1-6,0-3 6,-1 0-5,-2 0 6,3-3-9,-1 1 1,-2-6 2,1 4-4,-2-3 1,3 3-4,-2 1-1,2-4 1,0 3-7,-2 4 6,2-3 1,-2 4-4,2-3 2,-2 5 0,3-1 1,-2 2-2,2-2 4,0 4-4,-4-2-1,3-1 0,-2 2 5,3 3-8,0 1 10,0 0-6,-1-7-2,1 7 1,-3-4 1,3 4-8,0 0 5,0 0-3,0 0 4,0 0 0,0 0-1,0 0 2,0 0 8,12 11-8,-7-10 1,0 3-2,0 2-3,-1-1 8,2-2 1,4 4-1,-2-1-3,-1 0 11,3 2-10,0-1 1,-1 1-1,2-2-6,-2 2 8,0-3-2,3 2 4,-2 0-1,-1-1-1,0-1 1,1 1-2,-1 1 4,-4-4-1,4-1-3,0 3-1,-1-3 4,-3 1-3,0-2 3,0 2-1,0-2 0,-5-1 2,7 2-1,-3 0-1,-4-2-2,1 3 1,-1-3 0,0 0 1,5 2 0,-5-2 0,4 3 1,-4-3-2,0 0 9,-4 5-3,4-5 10,-5 2-1,1 3-13,-1-1 3,-3-3 3,-2 4-2,1 0-1,-4 1-1,2-1-1,-1 2-1,-3 1 2,1-1-10,1 0-12,2-1-21,-1 1-24,2 0-29,-4 2-24,2-4-35,5 2-36,0-3-39,3 2-35,-1-2-181,4 0-477,1-4 211</inkml:trace>
  <inkml:trace contextRef="#ctx0" brushRef="#br0" timeOffset="28">5607 4946 16,'0'0'113,"0"0"4,0 0-11,0 0-4,-3-1 0,3 1-11,0 0-6,0 0-2,0 0-9,0 0 8,0 0-14,0 0 2,0 0 0,0 0 2,0 0 0,0 0-5,0 0-3,0 0-1,0 0 0,0 0-2,5-4 5,-5 4 0,0 0-11,11 0-1,-5-1-2,-6 1-2,13-2 11,-3 1 2,1 0-9,-1 1-3,3 0-2,0-1-7,1-1-2,3 1-2,-2 1-1,3-2 3,0 2 1,0-2-2,2 2-5,-3-3-2,3 3 1,-6-1 0,4 0-4,0-1-1,2 1 0,0 0 22,0 0-9,-3-1-2,2 2-4,0-3-3,-3 3-1,4-2-1,0-1-5,-2 2-1,1-2-3,-2 2-1,2 1 0,-6-1-2,6 0 1,-1 0-1,-1 0-3,0 1-3,-3-1 0,-1-1-4,-1 2 1,1-1 0,-1 0 1,-2 1-3,3 0-1,-3 0-2,2 0 1,-3 0 3,1 1-3,3-1 3,-3 0-3,2-1-2,-2 2 1,4-1 1,-4 0-5,2 0 1,-2 0 4,0 0-2,2 0-1,-1-1-1,-3 1 1,2 0 3,0 0-2,1-2 0,1 2-3,-5 0 0,-2 2 0,2-4 3,6 2-1,-4-1-1,-1 1 1,3-1-3,1 0 0,-3 1 1,2-3 2,2 2 2,1 1 2,-2-1-4,-1 1-2,2-2-4,-3 1 2,3 0 3,-2 1-2,-2-2 1,3 2 3,-5-1-3,1-1-2,1 2 0,-3 0 0,2-1 3,0 1 2,-3-1-4,4 1 2,-9 0-1,10-1-1,-2 1 1,-8 0-1,14-1 1,-8 1 1,1 0-1,-1-1 1,1-1-1,-7 2-1,13 0 2,-5 0 0,0 0-2,-8 0 0,14-1 1,-5 1-1,-3 0 2,2 0 1,-1 0-1,1 0 0,-1 0 1,-7 0 0,17-2-4,-9 2 4,-1 0-2,1-1-1,0 1 2,0-1 2,-2 0-4,3-1 1,-2-1 0,4 3-1,-5-1 0,2 0 4,0 1-3,-2-2 0,3 2 0,-1-1 0,-2-1 0,1 2 1,-2-2-2,3 1 1,0 0 1,-1 0-1,-1 2 4,3-5-6,-3 4 5,-6 0-5,14 0-1,-5-1 2,-5 1 0,-4 0 3,10-2-2,-5 2-2,3 0 2,-2 0 1,2 0-1,-8 0 3,12 0-3,-6 0 2,-6 0 0,9 0-5,-9 0 3,9 0 1,-9 0-2,9 0 1,-9 0 1,9 0-1,-9 0 0,5 0 0,-5 0-1,8 0 0,-8 0 2,10-1 1,-10 1-1,6 1 0,-6-1-2,9-1 3,-4 1-1,-5 0-3,7 1 3,-7-1-1,9-1 0,-9 1-3,6 0 1,-1-2 4,-5 2-2,0 0 0,12 0-2,-7-1 4,-5 1-3,6-2 4,-6 2-2,0 0-1,7-2 2,-7 2-4,0 0 2,9 0 1,-6-1-2,-3 1 1,9-2 0,-9 2-1,4-2 0,-4 2 0,9-1 1,-9 1 0,0 0 0,5-1 0,-5 1-1,0 0 4,9 0-1,-9 0-2,0 0-1,5 0 1,-5 0-1,0 0-1,0 0 1,5-3-1,-5 3 4,0 0 0,0 0 2,0 0-5,4 0 5,-4 0-4,0 0 2,0 0 0,0 0-2,9 0 4,-9 0-12,0 0-3,0 0-6,0 0-5,0 0-9,0 0-8,0 0-10,0 0-13,0 0-23,0 0-21,0 0-18,-13-7-28,9 4-29,4 3-21,-15-2-22,6 2-122,-2-2-375,-3 0 167</inkml:trace>
  <inkml:trace contextRef="#ctx0" brushRef="#br0" timeOffset="29">5779 4846 108,'0'0'154,"0"0"-2,0 0-8,0 0-7,0 0-9,0 0-6,0 0-5,0 0-5,0 0-7,0 0-8,0 0-7,0 0-11,0 0-3,0 0-2,-18 7-10,13-5 0,0 0-10,-4 4-6,-4-1-3,0 0-5,-1 2-3,0-1-1,-2 2-5,2-1-3,1-1 3,0-2-9,1 3-1,0-2-4,2 0-1,1-3-1,0 3-1,1-3-3,2 2 2,0-3-4,-2 2 0,5-3 1,3 0-5,-7 2 8,5 0-6,2-2-1,0 0 0,-6 4 0,6-4 3,-3 1-4,3-1 1,0 0-3,0 0 5,0 0-1,-4 3 9,4-3-12,0 0 1,0 0-1,0 0 4,0 0 1,10 2 6,-5 0 3,0-1-4,0 0 0,1 3 2,-2-3 1,5 2-1,-2-3 1,4 4 2,-2-1-1,0 2-1,-2-3-4,1 1 1,2 1 0,-1 1 0,1 0-1,-1-2-1,-4 2 0,7 2 5,-6-4 1,4 4-4,-2 0 0,1-5-3,-4 2-1,0 1 2,-2-1-3,2-1-1,-1 1 0,1-1 0,0 1-2,-1-1-1,0-3 0,-4 0 3,2 5 0,2-3 1,-4-2 5,3 2 6,-3-2 9,2 3 9,-2-3 5,0 0 4,0 0 12,0 0-12,0 0-4,0 0-4,4-10-1,1 5-2,-5 0 5,0-2-4,0 0-1,3-3-6,-3-1-2,-3 1-3,6-3 5,-3 1-9,0-5 1,0 5 0,0 0 0,0 2-3,-3-2-9,3 3 1,-2-1-2,-1 3-3,3 0-3,-1 2-15,1 2-11,-3-4-13,2 2-20,0 1-24,-2 1-24,3 3-24,-1-8-29,1 6-31,0 2-21,0 0-26,4-5-182,-4 5-450,1-3 199</inkml:trace>
  <inkml:trace contextRef="#ctx0" brushRef="#br0" timeOffset="30">6872 5704 250,'0'0'265,"-3"-4"-15,3 4-9,-3-2-17,3 2-13,-2-3-14,2 3-18,0 0-13,0 0-17,-5-3-8,5 3-10,0 0-16,0 0-8,0 0-12,0 0-9,0 0-11,0 0-2,0 0-2,-7 10 6,7-5 2,0 2-6,2-1-3,-2 0-7,0 4-3,1 0 0,-1 2 5,4 0-2,-4-1-5,1 2-7,1-3 2,0 2-8,-2 2-3,1-1-5,1 1 0,-2-1-1,2-1-8,-1-2 0,1 2-4,-1-2-8,0 2 6,-1-2-2,1 0-1,-1-5-4,0 4 4,2-5-2,-2 2 0,0 1-5,0-4 2,0 0-6,0 1 5,0-4-12,0 6 12,0-6-20,0 0-16,2 5-12,-2-5-27,2 2-30,-2-2-37,0 0-44,0 0-62,0 0-50,0 0-255,0 0-585,0 0 258</inkml:trace>
  <inkml:trace contextRef="#ctx0" brushRef="#br0" timeOffset="31">8415 5298 51,'0'0'106,"0"0"-7,0 0-4,0 0 5,0 0-5,0 0-9,0 0-8,0 0 3,0 0-8,0 0 1,0 0 7,0 0 3,-4 10-5,4-10 3,0 6-10,-2-2-2,4 0-8,-4 1 6,1 0 0,-1 0-5,1 1-6,-1-1-2,2 0 1,0 1 1,2 1-8,-2 0-7,-2 0 5,4 0-2,-2 1-7,0 0-1,0-2 0,0 4 4,-2-1 1,4 1 0,-1 2 1,-1-2-6,0 0-4,-3 1 8,2 1 0,1-2-3,-1 3-2,1-4-2,1 4 11,-1-2-5,1-1-2,-1 2-2,2-3-6,-2 2-3,0 1 1,0-2-1,-2 2 4,1-2 4,0 1 0,0 3-6,1-4-1,-1 2 5,-1 1 7,2-4-4,0 4-4,0-2 1,-1-1-2,0 2-2,-2-2-4,2 2-3,-3-2-1,4 4-6,0-4 5,-1 0-3,1 1 5,-3 0-9,3 0 6,-1 1-1,0 1 5,-3-1-6,4-1 1,-1 0-1,-2 1 3,3-3 3,-2 5 4,2-2-5,-3-3 4,4 2-7,-1-5-1,0 5-5,0-4 4,0 3-8,0-4 7,0 0-6,2-1 2,-1 3-5,-2-4 1,3 1 1,-2 2-1,0-3-2,0 2 2,4-1 9,-4 6-3,4-3 5,-4 0-8,0-4 1,0 5 0,0-3 2,0 1-3,1 2-1,-1-3-3,1 2 1,-1-1 1,3 2-1,-3-1-1,1 1-1,-1 1 1,0-1 4,3 1-5,-2 0-2,-1-1 13,1 1-13,0 1 5,1-3-12,-1 1 9,0-1 2,-1 4 0,3-2 1,-3-2-6,0 1 7,2 0-1,-1 1-5,-1-3 0,3 1-3,-3 0 3,2 2-3,-1-2 3,1 2 14,0 0-15,-1-1 3,0 0-3,0 0 3,-2 4-6,1-5 7,0 4 0,0-3-1,1 0-4,-1 0 3,2 3-2,-2-2-8,-2 1 7,1-1 8,1 2-5,-1 0 1,1-2-8,0 2 6,0-2 2,-1 0-1,-1 0 0,0-1-1,2-1 1,-1 2-4,2-2 3,-2 2 0,1-3-3,-2 2 4,1-1-2,-1 1-5,2-2 12,0-1-2,-1 3-2,0-2 1,1 1-11,1-1 7,-1 0 3,-1 2-2,1-2-6,0 2 4,0-2-1,2 1-3,-3 1 9,1 2-9,0-3-1,0 0 3,0-3 5,0 3 2,-1-2-10,1 4 3,-1-1 4,1-2-1,1 0-10,0-1 9,-1-1 3,1 5 2,-2-4-9,1 4 6,0-2-1,0 1-1,-1 3 1,2-1 0,-1-2 4,-1 0-10,1 2 7,-1-2-6,0-2 4,1 0-1,-2 1 0,1 1 5,0 1 12,1-1-13,-2-2 0,1-1 1,1 1-5,-1-2-1,1 5 5,0-6 19,-1 3-22,-2 0-3,3-3-5,0 5 7,0-4 0,-1 3 3,-2-2 8,3 0-15,0 1 2,3 0 0,-3 0 6,-3 0-1,3-2-7,0 2 9,-2-1-7,2-1 3,0 1-5,0-2 17,0 2-15,0 0 1,-4 0 0,4-1-3,0 0 0,-1 2 7,1 1-2,-3-3-2,3 1 2,0 1-3,0-2 2,0 2-1,0 2 2,0-2-12,0-2 9,-1 1 8,1 1-4,-1 1 2,-1-4-5,1 2 0,0 1 0,1-2 1,-4-1-1,4 3-1,0-4 1,0 2 3,0 0-6,0-5 3,-1 5-4,1-2 17,0-3-13,0 4-1,0-4-3,1 5 2,-1-5 2,0 0-4,0 0 2,0 7 6,0-7-5,0 0-4,0 0 6,-1 4-5,1-4-8,0 0 5,-2 1 13,2-1-15,0 0-6,0 0 1,0 0 4,0 0-5,0 0-2,0 0-4,0 0 0,0 0-1,0 0-8,-9-11 0,3 8 0,2 0 0,0-2 0,-1 2 3,-4-1 1,8-2-2,-9 0-3,6-2 1,-4 3 3,-1-3 2,0-1-5,2 1 1,-2 0 5,2-1 0,0 1-4,-2 0 7,2 1-1,1 1 3,0 1 11,2-1-9,-1 4 2,1-3 2,0 1 3,0 0-5,0 0 7,1 3 0,3 1 3,-4-6-3,4 6 7,-3-5-2,3 5 3,-2-1-5,2 1 2,0 0 1,0 0 0,0 0 1,0 0-1,-3-4 2,3 4 0,0 0-1,0 0 4,0 0 5,0 0 0,8 8 0,-6-2 2,2-3 0,0 2-2,-3-1 3,4 4 8,-1 0 9,2 1-11,0 0 2,0-1 0,0 2 0,-1 0-4,2-1 1,-3 3 2,3-3-8,-3 1 3,2 0 1,0 1-1,-2-2 3,2 1-5,-5-1 4,4 1-4,-1 0-3,1-2 3,-2 2-2,2-2-4,-4-1 17,-1 0-13,3-1-3,-3-2 0,2 3 4,-2-1-1,5-2-5,-5 0-3,4-1 6,-4 2-4,0-2 3,0-3 0,4 6-6,-3-2 10,-1 0-2,0-1-1,0-3 2,4 3-8,-4-1 2,0-2 3,0 0 10,3 4-9,-3-4 7,0 0-7,1 5-5,-1-5 8,0 0-6,0 0 4,0 0 1,4 2-9,-4-2 2,0 0 10,0 0-2,0 0 0,0 0 3,0 0 13,0 0-13,0 0-2,15-5-8,-8 3 11,-6-2 8,7 1-16,-2-2 0,4-1-3,0-1-4,-1 0 6,3-2 3,-1 2-10,3-3-2,0 0 6,3-1 0,-2 0-5,-1 1 20,-1 1-15,5-2 4,-8 2-10,-2 1 7,4 1 0,-2 0-4,0-1 1,0 0 1,-2 1-4,-1 2 6,0-3 1,0 4-4,-1 0 0,-3-1-2,1 0-2,1 2 3,-2-1-4,2 1 7,-1 1-2,-2-1-2,-2 3 4,5-3-2,-5 3 0,3-2 3,-3 2 3,0 0-8,4-5-2,-4 5 4,0 0 0,1-2-4,-1 2 3,0 0 2,0 0 4,0 0-13,0 0 4,0 0 6,0 0-2,0 0 4,0 0-2,0 0-5,0 0 5,0 0-2,0 0 1,0 0 18,-13-1-17,13 1-5,-12 1 4,12-1-3,-14 2 2,2-1-7,2-2 9,-3 1 1,-4 1-6,0 0 3,4-1 4,-5-1 0,0 1-6,0 2 6,-1-2-1,1 2-3,-2-2 2,3 0 2,-1 2 5,4-2-10,0 0 4,4 0-5,-2 3 8,-2-3 1,5 2-2,-2-2-7,3 1 5,2-1-3,6 0-2,-12 0-2,12 0 7,-9 1 0,9-1-1,-7 1-8,1 1-7,6-2-2,0 0-25,-9 0-9,9 0-17,0 0-20,0 0-32,0 0-33,-8 0-38,8 0-21,0 0-19,0 0-21,0 0-45,0 0-157,0 0-488,21-4 216</inkml:trace>
  <inkml:trace contextRef="#ctx0" brushRef="#br0" timeOffset="32">8939 5977 130,'0'-7'210,"0"7"0,0-4-21,0 4-9,0-5-11,0 5-7,0 0-12,0 0-9,0-3-10,0 3-7,0 0-7,0 0-9,0 0-6,0 0-4,0 0-2,0-7-9,0 7-5,0 0-2,0 0-5,0 0-5,0 0-5,0 0-5,0 0-6,0 0-2,0 0-5,0 0-5,0 0-2,0 0-9,0 0 1,0 0-6,0 0 7,0 0-1,0 0 3,5 13 3,-5-9 16,1 3-4,2-2 2,1 2-6,-1 1 2,0-3-7,1 6 3,-3 2 1,3 1-1,0 2 9,0 0-5,0 2 7,0-1-13,2 3 6,-1-4-10,-1 2 9,1 1 17,-1-1-16,0 2-8,0-2-4,-1-1 5,0 1-8,1 0 3,-3-1-3,2 0 0,-1-5 0,1-1-3,-2-1-1,-1 1-8,3-2 2,-2-4 2,1 5-15,-2-4 6,2-1-1,-1 1 1,-1-2 9,1-3-8,-1-1-6,0 5 7,3-1-4,-3-4-7,0 0 3,2 5 4,-2-5-13,0 0 5,0 0-2,0 0-2,-1 3-18,1-3-30,0 0-15,0 0-26,0 0-30,0 0-34,0 0-41,0 0-39,0 0-34,0 0-47,0 0-236,0 0-594,0 0 264</inkml:trace>
  <inkml:trace contextRef="#ctx0" brushRef="#br0" timeOffset="33">5291 5370 30,'0'0'122,"6"3"-4,-6-3-3,4 2-7,0 1 0,-1 0-15,-1 1-3,3-2 1,0 3 15,-1-2-9,0 1 6,2 1-5,0-2-14,0 1 0,1 2 4,-1-2-7,-1 1-8,0-1 2,1 4 12,2-4-2,-2 4-5,1 0-11,-2-4-4,2 4-7,-1-1-3,0 2 4,-2-2 1,2-1-5,2 3-1,-2-1-5,-1 0-5,3 0 10,-4 2-8,6-2-2,-4 1-3,2 2 4,0-2 2,-1 3-4,1-3-6,1 0 2,-2 4 5,4-1-8,-4 2 2,0-2-1,3-3-4,-1 5-3,-1-2 2,1 0-2,-3 0 1,2-3-5,-2 1 13,1 2-8,0-2 3,4 4 6,-5-6-15,2 3 0,0-3 4,-2 2-5,1-1-3,0-1 2,-2 1-2,5 1-1,-5 0 8,3-1-2,-2 0-2,3 2-4,-4-2 0,3-1 0,-4-1-1,6 3-4,-5-1-7,4 1 6,-1-3 3,1 2-4,-4-3 0,2 6 7,0-4 1,-2-1 4,4 3-13,-2-1 2,1-2 3,1 0-6,-1 1 2,-3 1-3,5-1 3,-2 0-2,-2 0-4,3 0 2,-2-1-2,3 2 10,-3 1-11,1 0 1,1 0 4,1 4-4,-2-6 4,-3 2-7,4-1 19,0 0-19,-1-1-3,-2 2 2,2-3 3,1 2 1,-4 1-3,2 0-1,1-3 2,0 2 0,-2 1-2,1-2 4,-1 2-4,-1-1 1,4 0-2,-5 0 6,3 0-1,1-2 10,1 2-12,-1 1 4,-1-2 0,1 0-1,2 0 4,-2 2 2,1-3-3,-2 3-6,6 1 8,-5 0 0,1-2 1,-3-1 0,2 1-7,1-1-3,-4 4 2,4-5 7,-1 1 13,-2 2-15,-2-3 0,5 2-4,-4 0 1,0-4 3,0 2 2,2 1-5,0 1 5,-3-1-3,2-1-4,0 3 2,0 0 0,1-1-3,-1 1 8,-1-1-5,1-1 2,1 4-1,0-4-3,-3 1 4,1 1-4,0 0 2,3-1 7,-4 0-8,3-1 6,0 0-1,-2-2 2,0 3-2,-1-2-6,2 2 5,1-1-3,-1-1-4,2 3 16,-3-1-10,1 0-4,1 0-6,-1 0 8,2-1-2,-4 0-3,4 2 1,-1-2 1,1 3 3,-1-4-1,1 3-4,1-1-2,-3-1-1,1 1 8,0-1-8,2 1 3,-1 0 3,1-1-1,-3 1-1,3-3-2,-4 1 0,3 0 3,0 3-3,-2-3 0,0 1-4,5-1 4,-4 1 4,0 1-1,-2-2-4,3 0 3,-1 1-1,2 3 3,-3-4 2,1 1-4,2-1 6,-5 1 0,5-1-5,-3 1 1,-1 0 5,1-2 0,-1 2-3,4 0 1,-2-2-4,2 1 1,-2 0-7,1 1 3,-4-1 3,1 0-2,4-2 0,-4 2 2,0 0-2,3-1 10,-5-1-9,5 4 2,-2-2-6,0-1 14,-1 0-15,-1 0 5,1-1-5,1 5 1,2-5 15,0 5-15,-2-3 3,3 1 1,-4-1 0,3 1 1,-3-2-2,4 1 0,-1 1 12,-3-1-13,2 0 1,2 1 3,-1-1-4,0-1 0,-1 0-2,2 1-1,-2 0 9,-2-3-4,4 4-2,-5-4 0,4 2-7,-2 1 8,0-3-3,-1 0 1,0 1-1,0 2 0,0-2-2,-1-1 2,0 3 0,1-3-3,-1 3 4,1 0 5,0-3-9,-1 1 5,1 0 1,-1 1-5,-4 0 1,5-2 4,-1 2 0,0 0 8,1-2-13,0 1 5,-1-1-2,1 2 2,-1-2-8,1 1 3,1 0 2,-2-2 0,1 1 4,-1 1 0,0 0 0,0-1-4,0-1-1,1 1 1,-2-3 7,1 3-6,-4-4-3,7 8-1,-3-6 14,-4-2-13,6 6 1,-1-5-4,-5-1 6,6 7 3,-3-6-2,-3-1-1,6 4 2,-3-1-6,-3-3 5,4 7-4,1-4 1,1 0 2,-3-1 0,-3-2-1,8 5 1,-5-3-2,2 3 0,3-2 0,-5 1 2,0-2-3,4 2 1,-5 0 7,5 3-4,-3-2 1,2-4-2,-2 5-1,-3-4-3,3 4 1,1-3 1,-5-3 4,4 6 0,0-4 1,-4-2-5,5 8 0,-1-5-3,-4-3 2,2 4-2,2 1 7,-1-3 1,-3-2-4,1 6 3,2-2-1,-3-4-4,2 6 4,2-4-2,-4-2 1,3 6 1,-3-6-1,2 3-1,-2-3 1,0 0 1,0 0-5,0 0 2,5 4 0,-5-4 0,0 0 4,0 0-2,3 4-3,-3-4 3,0 0-2,0 0 4,0 0 5,0 0-8,0 0 1,0 0-2,0 0-5,0 0 9,0 0-3,0 7-12,0-7-8,0 0-7,0 0-17,0 0-12,0 0-24,0 0-22,0 0-25,0 0-24,0 0-37,0 0-36,0 0-42,0 0-46,0 0-282,0 0-642,-17-12 284</inkml:trace>
  <inkml:trace contextRef="#ctx0" brushRef="#br0" timeOffset="34">5336 5416 26,'0'0'116,"-5"-3"-4,5 3-8,0 0 1,0 0-8,0 0-9,0 0-4,-3-4-1,3 4-9,0 0-3,0 0-9,0 0-1,0 0-11,0 0-4,0 0 5,0 0-7,-7 10 7,7-8 4,0 5 6,-1 1-2,2-1 1,-2 5 2,2-2 0,-1 2-2,2 4-8,-2-3 1,0 2-2,0-1-1,1 0-7,-1 3 1,0-5-5,0 1-4,0-4 1,0 1-1,0 2 4,0-3 2,3 2-7,-6-4-5,6 1 2,-3-2-3,0 0-2,0-1-3,0-1-4,1 0-3,-1 0-1,0-4 1,0 5-6,0-1 3,0-4 3,0 3 0,0-3 8,0 0 2,0 0 3,0 0 3,0 0 2,0 0-1,0 0 1,0 0-7,0 0-2,0-16-4,0 9 0,0 0-3,-1-2 0,1-2-1,0-1-5,0 3-3,0-4 5,0 2-3,1-1-3,-2 1 0,-2 0-2,3-1-2,0 0 0,0 2 0,0-1 0,0 3 0,0-2-2,0 0 2,0 3-5,0-3 4,0 3-2,0-1 0,0 2-1,0 2-1,0-3 3,3 2-4,-2 1 1,-1-4 5,0 2 1,3 2-8,-3-2 4,2 1-2,-2 5 0,1-5-2,1 3-1,-2 2 3,1-4-4,-1 4 0,0 0 1,4-3 0,-4 3 3,0 0-5,0 0 4,10 4-3,-4-3 10,2 1-6,-2-1 0,2 0 0,4 2-2,-2-1 5,1 2-6,2 0 3,0 0 1,-2-1 0,1-1 0,3 2-2,-5 4 5,3-5-2,-1 1-3,-2 1 4,0 2-2,-1-5 4,0 3-4,1-2 5,-3 0-9,-1 1 5,0-2-1,0 1 1,1-3 0,-2 5-1,-1-4-1,0 0 3,0 0-2,-4-1 3,4 3 0,-2 0 0,-2-3 5,0 0 6,2 3 3,-2-3 7,0 0 3,0 0 1,-4 7 0,-3-3-6,2 2-1,-6-1 1,-6 2-2,2 4-3,-3-2-2,-1 0-2,-1 2-2,5-1 7,-3 1-13,2-1-12,3 1-14,-2-1-30,2 0-17,1 0-28,5-1-32,-1-1-31,1 1-38,6-2-6,1 0-192,-2-2-429,7-1 190</inkml:trace>
  <inkml:trace contextRef="#ctx0" brushRef="#br0" timeOffset="35">6950 6838 1,'-7'-1'158,"7"1"-4,-4-3-17,4 3-2,0 0-11,0 0-3,0 0-10,-6 0-5,6 0-6,0 0-6,0 0-9,0 0 0,0 0-3,-5-2-5,5 2-1,0 0-3,-4 6-5,4-6-2,-4 4-6,3 0-4,-2-1 4,1 1-4,-2 1 1,1 2 5,2-1-5,-2 0-4,1 4-2,-2 0 0,3 0-7,-4-1-1,5 2 5,-1-2-6,1 1 0,1 1 9,-1 2-6,2-4-6,1 0-15,-2 2 6,3-2 0,0 1-5,1 0-1,-1-1 3,1 1-4,1-3 3,1 1-1,-2 1-1,2-2-3,2-2 1,0 1-3,-1-1 1,-2-1-5,3-2 0,0 1 2,-1 0 0,2-2 3,3-1 1,-3-1-4,3-2 0,-3 0 0,2 1-5,0-3 3,0 1 0,-1-2 4,0 1-3,-2-2 0,2-2 3,-3 0 1,-1-1-3,-1 1 2,-3-2 10,0-1-4,1 1 5,-4-1 2,-3-4-6,-1-2 3,1 3-8,-6-3-9,3 4 9,-4 2-3,1 1-7,-1-2 0,2 3 3,-3 3-4,-2-4-14,-3 4-9,3 3-13,-5 0-16,0 1-29,0 5-30,-4 0-37,4 3-34,-1 0-33,3 2-28,-4 2-220,3-3-491,1 4 217</inkml:trace>
  <inkml:trace contextRef="#ctx0" brushRef="#br0" timeOffset="36">5384 8420 68,'0'0'100,"0"0"-5,0 0 4,0 0-9,0 0 0,0 0 0,-4 4 0,4-4 0,0 0-7,0 0-2,0 0-5,0 0-5,0 0-3,0 0 2,0 0 3,0 0 7,0 0 2,0 0-4,14 1 0,-14-1-2,0 0 1,13-3-4,-8 1-3,-5 2 1,14-1 2,-6-1-3,2-2-5,3 3-3,-3 1-7,0-1-3,2 1-4,-1 0-4,1-3-1,0 2-1,1 1 1,-1-2-1,-1 2-3,1-3-2,0 1-2,0 0 1,0 1 2,0-1-1,0 2-4,0-2 4,8 1-3,-12-1 3,7 0-3,-5 1 1,4 0-3,-2-2-4,-3 2-2,6 1-1,-2-3-2,0 3-2,1-1 0,-3-1-7,2 1 1,-5 2-5,-1-2 1,2 0 2,-2 0-3,2 1 4,1-2 0,0 1-2,0 0 4,0 0-2,2-3 4,1 3-5,1-1-1,-4-1-7,4 3 6,-1-1-2,0 1-4,-1 0 1,0 0 3,1-1-4,-2 1-1,0 1 0,0-2 2,-3 1-5,3-2 2,-1 4 4,3-2-4,-4 0 0,2 1 3,1-1 3,-2 0-6,2 0 7,-2 0-1,4 0 2,-5 0 0,3 0-1,-1 0-2,-2 0 1,0 0-2,2 1 0,-2-2 1,0 2-1,-1-1 3,0 0-5,1 0 1,-2 3 2,1-3-3,2 0 6,-1 0-5,-4 0 0,4 0 3,-3 0-1,1 0-2,-2 2 1,4-2-3,-4 1 3,-5-1 2,14 0-5,-9 0-3,4 0 3,-1 1 3,0-1-7,-2 0 3,4-1 4,-4 0-6,1 1 4,-1-2 0,2 2-2,-3 0-2,3-3 4,-2 3 0,2 0-8,-2 0 5,2-1 3,-2 0-2,1-1-2,0 1 5,-7 1 0,11 1-7,-6-1 3,-5 0-1,7-1 1,-7 1 2,13-2-3,-8 0-1,3 2 0,-8 0 2,11-2-1,-3 2 4,-3-1-6,4 1 1,0 0 3,0-2-3,0 0 4,1 1 2,-5 0-6,4 1 2,-2 0 4,1 0-7,0-1-2,0-1 5,-2 2 5,3-2-7,-3 2 3,-6 0-6,12 0 1,-7 0 6,-5 0-6,12 0 3,-6 0 2,-6 0-1,14 0 1,-9 0-4,4 0 3,-2 0 0,-1 2-2,0-2 6,2-2-6,-2 4 8,1-4-9,-7 2 4,10 4-4,-10-4 5,10-2-3,-6 2 4,-4 0-3,9 2 1,-9-2 0,10 0 0,-6 0-4,-4 0 2,8-2 4,-8 2 0,0 0 1,9 3-7,-9-3 2,8-1-2,-8 1 6,5-2-2,-5 2 1,7-2-2,-7 2-1,5 0 1,-5 0 0,0 0 1,8 0-1,-8 0-4,0 0 1,10 0-1,-10 0-1,0 0 0,6 0 3,-6 0 2,4-3-4,-4 3 2,0 0 3,0 0 1,8 0-2,-8 0 1,0 0-4,11 0-1,-11 0 4,7 0-4,-7 0 2,6 0-1,-6 0 2,0 0-3,8 0 2,-8 0 6,10 0-5,-10 0 3,7 0 1,-7 0-5,9 0-3,-9 0 4,9 0-5,-5 0 7,-4 0-3,8 0 0,-4 3 0,0-1-1,-4-2 4,9 2-1,-4-1-2,-5-1 1,5 0-5,-5 0 0,7 1 2,-7-1 0,0 0 0,0 0-3,7 0 4,-7 0-4,0 0 4,0 0 0,4 1 0,-4-1-1,0 0 1,0 0 2,0 0 2,0 0-3,0 0 0,9 2 0,-9-2-2,0 0 1,0 0 1,5 1 3,-5-1-3,5 2 2,-5-2-2,0 0 3,9 2-2,-6-2 0,-3 0-2,0 0-1,7 2 3,-7-2 2,5 0-3,-5 0 3,6 3 0,-6-3-3,0 0-2,6 0 0,-6 0 5,0 0 2,0 0-7,0 0 5,6 0-4,-6 0 0,0 0 2,0 0 0,0 0-2,0 0 1,0 0 1,0 0 2,0 0-6,8 2 6,-8-2-3,0 0 0,0 0 0,5 1-3,-5-1 6,0 0-5,0 0 2,0 0 1,10-3 4,-10 3-5,0 0-1,7-1 2,-7 1-2,0 0-4,7 0 7,-7 0-1,5-2-4,-5 2 8,0 0-4,0 0-2,0 0-1,9 0-1,-9 0 1,0 0 2,0 0-3,0 0-7,7 0-4,-7 0-3,0 0-7,0 0-6,0 0-8,0 0-7,0 0-13,0 0-11,0 5-12,0-5-15,0 5-19,0-5-11,-1 7-20,-2-4-11,0 2-24,2-3-14,-3 2-18,-1 1-178,-5 1-423,2-2 188</inkml:trace>
  <inkml:trace contextRef="#ctx0" brushRef="#br0" timeOffset="37">5599 8318 102,'3'-3'227,"-3"3"-16,6-1-8,-6 1-9,0 0-16,4-1-11,-4 1-13,0 0-5,0 0-14,0 0-6,0 0-10,0 0-8,7-2-9,-7 2-12,0 0-5,0 0-12,0 0-5,0 0-6,0 0-6,0 0-8,-19 7-2,13-2-5,-3-1-1,2-3-3,-4 2-8,1 1-2,-3 3-1,0-3-3,-1-1-4,1 2 0,-1-1-2,1-1 0,3 0-2,-2 2-1,1-3-5,1 1 1,2-2-2,1 0 1,0 1-1,1-2-1,-2 1 0,1 1-2,7-2 1,-8 1-3,4 2 1,-2-2 2,6-1-4,-7 1-2,7-1 2,-5 1-2,5-1 3,0 0-5,-4 2 4,4-2-3,0 0 2,0 0 0,0 0-2,-6 2 3,6-2-1,0 0 5,0 0-6,0 0-3,0 0 1,0 0 4,0 0 1,10 6 8,-7-3 5,1 0-3,-1 0 1,2 0 11,1-1-1,-1 1-2,1 1-2,1 1 1,1-2-1,-1 1 5,3 1-2,1 2 2,1-2 2,-3 0 4,2 1-6,1 0-3,-2-1-1,4 2-4,-2-2 3,-1-1-2,2 4-3,-1-5 0,-2 2-4,0 0 1,-1-1 1,2-1-3,-1-2-5,-3 2 7,2-1-5,-3 1-1,0-2-3,-6-1 3,9 1-2,-7 2 5,-2-3-1,8 0 5,-8 0 8,4 0 4,-4 0 4,0 0 9,0 0-2,0 0-2,5-5-4,-7 0-5,2 5-2,-4-10-2,3 6-2,-1-3 1,-2-3-2,1 1-3,-2-1-1,3-2-4,-3 0 2,1 1 4,-2 2-10,2-4 7,0 2-8,1 3 1,-1-5-5,1 5 0,1-2 0,0 2 3,0 0-4,1 0 0,0 3-10,-2 1-7,2-2-9,0 2-9,-1-1-19,2 0-23,-2 0-23,2 1-24,0 4-26,-3-5-27,3 5-29,2-5-21,-1 2-33,1-1-190,0 1-488,0-1 216</inkml:trace>
  <inkml:trace contextRef="#ctx0" brushRef="#br0" timeOffset="38">6476 7979 47,'-1'-5'253,"1"5"-11,-1-4-7,1 4-8,-1-6-10,1 6-9,0 0-8,-1-4-25,1 4-9,1-4-8,-1 4-9,0 0-6,0 0-11,0 0-9,0-5-4,0 5-5,0 0-7,0 0-17,0 0 0,0 0-11,0 0-3,0 0-14,0 0 0,0 0-7,0 0-3,0 0-11,0 0-1,0 0-3,0 0-6,0 0 3,0 0-2,1-4 2,-1 4-6,0 0-5,0 0 1,0 0-8,0 0 2,0 0 9,0 0-3,0 0 4,0 0 0,0 0-3,0 0 3,0 0 2,0 0 2,0 0-6,0 0 4,0 0-6,0 0-1,0 0 4,0 0-8,0 0 4,0 0-5,0 0 13,0 0-14,0 0 0,0 0-7,0 0-1,0 0-2,0 0 2,0 0 0,0 0-4,0 0 1,0 0 4,0 0-13,0 0 20,0 0-16,0 0 7,0 0-6,0 0 2,0 0 10,0 0-12,0 0 2,0 0-1,0 0-10,0 0 8,0 0 1,0 0 2,0 0-2,0 0-1,0 0-6,0 0 6,0 0-2,0 0 3,0 0-2,0 0 2,0 0-5,0 0 7,0 0-4,0 0-3,0 0 1,0 0 3,0 0-5,0 0 18,0 0-10,0 0-5,0 0 13,0 0-16,0 0 2,0 0-8,0 0 7,0 0 2,0 0-6,0 0 10,0 0 3,0 0-3,0 0-8,0 0 4,0 0 2,0 0 4,0 0-1,0 0 3,0 0-13,0 0 3,0 0 1,0 0-2,0 0 7,0 0-5,0 0 7,0 0-4,0 0-2,0 0-4,0 0-3,0 0 6,0 0 0,0 0 2,0 0 3,0 0 1,0 0-1,0 0-11,0 0 8,0 0-2,0 0 2,0 0 2,0 0-5,0 0 1,0 0-2,0 0 1,0 0-1,0 0 2,-2 15-3,3-10 1,-1 0 14,0 2-17,0 0 3,1 3 8,0 0 7,-1-1-8,1 1 2,1 0 3,-1 1 10,-1 0 4,2-2 0,-1 0 4,1 4-6,1-4-6,-2-3 8,1 2-10,0 0 0,-1-1 1,1-1-4,-2-2 5,3 3-3,-3-2 2,2-2-4,0 3 0,-1-3-2,1 1 3,-2-4-1,1 6-3,-1-6 6,0 4-3,0-4-13,3 3 22,-3-3-9,0 0 0,2 2-4,-2-2 2,0 0 1,0 0-1,0 0 5,0 0-9,0 0-1,0 0-2,0 0 3,0 0-7,0 0-16,0 0-15,0 0-25,0 0-39,0 0-31,0 0-35,-9 3-52,2-3-39,7 0-42,-8 0-307,2 3-654,6-3 289</inkml:trace>
  <inkml:trace contextRef="#ctx0" brushRef="#br0" timeOffset="39">6842 4260 23,'0'0'179,"0"-5"-10,0 5-11,3-7-13,-2 3-5,-1 1-11,0-3-5,0 6-2,0-8-6,0 4 0,3-1-3,-2 3-9,0-2-2,-1 4 0,1-8-2,-1 5 0,0 3-3,2-6-1,-2 6-3,1-6-4,-1 6 0,0-4-4,0 4-4,0 0-2,0 0-4,0-2-6,0 2 2,0 0-9,0 0-4,0 0-1,0 0-5,0 0-1,0 0-6,0 0-5,0 0-4,0 0-5,0 0 0,0 0-7,0 0 8,0 0-13,0 0 1,0 0 0,0 0-3,0 0 1,0 0-7,0 0 1,0 0-2,0 0 3,0 0 2,2 13 9,-2-8 8,2 1 0,-1 4-1,1-3-4,0 3 5,-1 0 12,1 2-2,0 4-1,-1-4-5,-1 0-12,0 0 11,0 0-7,2 1-6,-4 1 2,4-2 9,-2 5-1,0-1-2,0-3-2,0 2-4,0-3 10,0-1 1,0 2-4,0-3-6,-2-1-2,2-1-4,0-2 12,-1 2-16,1-3-1,1 0-1,-2 2 4,2-3-2,-1-1-5,0 2 0,0-5 5,0 7-7,0-7 4,2 5-15,-2-5 8,0 3 3,0-3-5,0 0-16,-5 5-3,5-5-25,0 0-30,0 0-26,-2 4-36,1-1-38,1-3-44,-9 3-50,9-1-43,-4 2-238,2-1-590,2-3 261</inkml:trace>
  <inkml:trace contextRef="#ctx0" brushRef="#br0" timeOffset="40">6962 4195 72,'0'0'82,"0"0"-3,0 0-6,0 0 0,0 0 1,0 0-7,0 0 1,0 0-5,0 0 1,0 0 0,0 0 0,0 0-7,0 0-1,0 0 0,0 0-4,0 0-3,0 0-1,0 0 3,0 0-8,0 0-3,0 0 5,0 0 0,0 0-1,0 0-4,0 0-3,0 0 5,0 0-6,-5-6-1,5 6 2,0 0-1,0 0-5,0 0-2,0 0-2,0 0-1,0 0 3,0 0-11,0 0 2,0 0 0,0 0-4,-11 3 4,11-3-3,0 0-2,0 0 5,0 0 0,0 0-3,0 0 1,0 0-1,0 0-4,0 0 3,0 0 3,-7 3-2,7-3 0,0 0-3,-4 2-4,4-2 5,-5 2 0,5-2-2,-5 2-4,0-2 5,5 0-3,0 0 2,-6 3 1,6-3 1,-7 3-1,7-3 1,-4 2 1,4-2-2,-3 3 0,3-3 0,-6 2-4,6-2 3,0 0 1,-4 3 1,4-3-4,-3 4-1,-1-4-1,4 0 2,-2 4-1,-2-2 4,4-2-2,-3 6-4,2-4 3,0 2 0,-2-1 0,1 0-3,2-3-3,-3 5 1,1 0 3,2-5-1,-3 6 0,-1-3 1,4 1 1,0 0 1,0-4 2,-4 6-3,3-2 4,0-1 0,-2 1-1,3-1 0,0-3 2,-4 4-2,3-1-2,0 1 0,1-4-1,-3 6 1,3-2 0,-1-1 2,-2 1-3,3-4 2,-1 5 1,-3 0 1,2-3-7,2-2 4,-3 2-6,3-2 5,-1 4-2,2 3 3,-1-7-6,-1 4 6,1-4-4,-3 3-1,3-3-1,0 5-1,0-5 2,-2 6-2,2-2 1,0-4 0,0 4 1,0 1 1,-3 0-4,3 0 1,-1 0-1,1-1 5,-3 3-1,3-4-3,0 0-1,-1 2 5,-2 0-1,3 0 3,0-1 1,3 1-1,-3-1 2,0 1-2,-3 0 1,3-1-4,0 0 3,0 1 3,3-1-4,-3 1-1,0 1-1,0-6 1,-3 4 0,3 1 0,0-1 1,0-4 2,0 9-4,3-5 1,-2 0 3,-1-1-1,0 3-5,0-1 4,0-2 2,3 4-3,-6-1-2,3-2 3,3-1 0,-6 1 0,3 1-2,3 0-3,-3-3 5,0 3-1,-3 0 5,6-1-4,-2 0-1,-1 1 0,3 0 1,-3 0-1,0 0 3,0 1 2,0 0-1,2-2 4,-2 1-2,0-1-4,0 1-3,3-2 2,-2 2-2,-1-3 2,0 3 0,3-3-2,-3 5 0,1-5 0,-1 2 3,1 0-5,3 1 1,-3-1 2,2-1 0,-2 1 0,-1 1-4,5-1-1,-2-2 3,-3-2-3,5 3 2,-3 3-1,1-5-1,1 1 1,-1 0-2,0 1 1,-3-3 2,7 4-3,-2-3-2,-5-1 5,6 3-2,-2-1 1,0-1 1,2 0-4,-6-1 0,8 2-1,-8-2 1,6 0 3,-1 0-2,-5 0 0,10 1-1,-4-1 1,-6 0-4,7 0 4,-7 0-4,8 0 2,-8 0 4,10-1-1,-5 1 1,-5 0-5,11-2 3,-8 1 1,3 0 1,-6 1-4,8-3 1,-2 0 2,-4 2-2,-2 1 1,9-3 2,-4 3-1,0-3 3,-1 0-1,1-1 6,-1 0-4,0 3 2,0-2-2,0-1 4,-1 1-4,0-1 3,2 1 1,-1 0 1,-3-1 6,3-1-3,1 3-6,-2-3-2,2 3 3,-4-3 2,3 2-2,-2-1-4,1-1 2,0 2 1,0-2 1,0 3-2,0-4-1,-2 2 5,1-1-7,0 1 1,1-1-1,0 2 1,-3-2-1,4 0 3,-3 3-1,0-5-2,1 3-2,-1 1 8,0-2 12,-1 0-7,0 5-1,0-7 1,3 2-1,-2 2 4,-1-4-1,0 4-6,1 1-1,-1 2-2,0-10 5,2 8-9,-2-3 8,0 1-7,0-1 6,1 0 1,-1 0-8,-1 0-3,1 5 4,-2-8 1,4 4-7,-4-1 1,2 0 2,-1 1 1,0-1-1,1 0 1,-3 1-5,3-2 4,-1 2-3,0-1 0,-1 0 2,1 1-6,1 0 12,-1 0 4,-1 1-14,2 3 0,0-9 3,-2 7-2,1-2-8,1 4 13,0-7-4,0 7 13,-2-6-15,2 3-2,-2 0-2,1-1 4,1 4 2,-2-8-1,2 5 2,-2-2-1,2-1 1,0 3-5,-3-1 3,2 0 5,0 0-3,-1-1-8,-1 1 7,3 1 3,-4-2 0,2 1 3,0-1-4,0 2 3,1-2-8,1 5 1,-6-8 1,3 4 8,2 0-3,-1 0 0,-1 0-6,2 0 4,-2-1 7,2 2-15,-3-1 6,-1 2-3,5 2 2,-3-8-2,1 6 3,-2 1-5,4 1 2,-4-5-1,3 1-3,1 4 11,-8-4-3,7 0-2,-2 1-2,3 3 2,-5-1 5,5 1-7,-5-3 6,5 3-3,-5-4 1,5 4-1,0 0 0,-4-3 1,4 3-3,0 0 1,-5-1 1,5 1-1,0 0 0,-2-2 3,2 2-3,0 0 8,-8-3-7,8 3-2,0 0 4,-6-1-2,6 1-3,0 0 4,-7-3 3,7 3-2,-4-1-3,4 1-3,0 0 3,0 0 1,-5-1-3,5 1 3,0 0 5,0 0 1,0 0-6,0 0 0,-9 0 1,9 0-5,0 0 3,0 0-9,0 0 11,-10 1-2,10-1-7,0 0 13,0 0-6,0 0 1,-8-1 4,8 1-7,0 0 0,0 0 1,0 0 8,-5 1-10,5-1 2,0 0 4,-8 3 0,6-2 1,2-1-5,-7 1 13,7-1-10,-3 3 1,3-3-3,-7 3-3,6-1 4,1-2-5,-4 2 6,4-2-3,-6 3-4,6-3 9,-6 4-3,3-4-2,3 0 4,-4 4 4,4-4-11,0 0 16,-6 4-14,6-4-3,-3 2 4,3-2 0,-4 5 1,4-5-1,-3 3-2,3-3 3,-2 2 0,2-2 0,-5 5-2,2-3 0,1 2 10,2-4-13,-1 6 2,1-6 2,-4 5 10,4-2-1,-1 1 0,-2 0-12,3-4-1,-4 4 8,4-1-7,-1 1 2,1-4 3,-1 4 3,-2 0-5,3 0 10,-1-2-7,-2 2-4,3-4 6,-5 7-7,4-6 1,1 4-3,-1-2 5,-2 1-1,3 1 2,-1 0-3,-2 0 4,1 0-6,-1 4 2,3-4 3,-1 3 4,-2-1-8,2-1 4,-2 2-2,2-2-3,1 1 6,-5 3-4,5-1 6,-1-2-24,-2 0-9,2 1-18,-2 4-18,2-3-20,0 1-15,-2 2-17,2-2-20,1 1-27,0 2-23,0-2-34,1 0-27,2 1-205,-2-3-492,0 1 219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8:58:42.3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6165 11326 79,'0'0'164,"0"0"-5,0 0-13,0 0-5,0 0-5,0 0-5,-13-8-4,13 8-6,0 0-8,0 0 0,2-6-9,-2 6-7,0-5-5,0 5-4,-2-6-3,4 3-5,-2-1-1,0 4-2,0-8-9,0 4-6,2 1-5,-2-3-6,0 6 3,0-8-3,0 5-4,0-2-2,0 5-4,-2-6 0,2 2-4,0 4 1,-2-7-1,2 2 0,0 1-3,0 4 0,-4-9 0,3 4-2,1 2-2,-1-1 1,-2-2 11,3-1-9,-5 6-1,5-6 1,-3 1 6,2 2-2,-4-1 1,4 0-3,-3 0-1,2 1 1,-1-1-2,-2 1 1,3-3-4,-1 2-5,0-2 7,-2 2 4,1 0-4,0 1-8,1-2 2,-3-1 1,3 0 3,-4 2-10,2-3 3,-1 1 1,1 1 4,-2-2-7,3 3 3,-3-4 1,1 2 0,3-1 3,-2 3 2,-1 0-8,3-2 10,-4 2-8,4-1 4,-1 0-2,0 0 2,-1 0-3,3 1-6,-1-2 10,-2 4-1,1-3 3,-1-1-9,2 1 3,-1 2 7,2-1-15,-2-2 2,1 2-3,-2 0 0,0-1 8,-1-3-11,3 4 5,2 0 3,-3-5 1,0 6 9,3-3-15,-2 3-1,-2-8 0,0 7 9,4-1-7,-3-1-6,-2 1 0,3-1 1,-1 2-2,-1-2-3,0 1-5,1-2 2,-1 1 1,1 2 3,-2-3-4,-1-2 1,5 4 0,-6-1 4,3 1 3,0-4-8,2 5 3,-2-4-4,-2 1 9,2-3-13,-2 4 7,2-3 5,-3 2-8,3 1-1,-2-1 7,-1 2-6,3-1 2,0 2 6,-3 0-2,3 0-2,-3-1 0,3 1 1,-5-3-7,2 1-3,2 0 9,-2 0-3,3 2 1,-4-3 0,4 1-1,-3-1 13,3 3-11,-4-2-4,4-1-5,0 3 4,-1-2-1,0 0 4,0 3-1,1-3 0,1-1 2,-1-1-3,0 1 0,1 3 2,-1-3 3,-1 0-2,3 3 8,-1 0 0,1 2 4,0-1-3,-1-1-2,-1 0 12,-3-2-13,2 1-3,-1-2-1,0 2 9,2 1-12,0-2 1,0 1 1,0 2-4,-1-2 1,0 1-2,1-1 4,0 2-2,-3-6 0,4 5 8,0-2-14,-1 2 14,-4-2-13,4 0 0,-4-1 9,4 2-6,-5 0-2,4-1-3,-1 0 2,-1 2 6,-1-2-3,3 1 1,-2-1 2,3 1-2,-4 1-6,2-3 4,0 0 3,1 2-3,-2-1-3,1-1 4,-1 2 1,3 0-3,-3-1-1,2 0-1,-2-1 3,2 0 3,-1 2-5,1-3 7,-3 1 2,1 1-5,2-1-6,-3 1 3,1 0 3,-2-2-7,-4-3 6,9 4-1,-5 1 3,3 0-6,-3-2 6,2 3-4,1-4-3,0 3 6,-2-3-6,0 3 3,2-3 0,0 4 1,0-2-2,0 1 1,0 0 2,-1 1-3,-2-5 0,1 3-1,1 1 10,-3-2-7,3 1 2,-1-1-4,0 1-1,0 0 3,0-1 0,0 1 3,-1 1-6,1-5 3,-2 4-5,0 2 5,4-4-2,-2 3 1,-1-1 1,1 1-2,1 0-2,0-3 2,-2 3 4,1-2-4,0 3 7,0-1-4,2 0-4,-1 0 2,0-2-5,2 3 13,-2-3-11,-1 3 4,3-3 1,-2 4 0,6 1 0,-5-4-1,2 0 3,-3-1-6,1 2 3,-1-3-1,-1 1-4,4 1 5,-5-1-4,3-1 3,-1 2-24,1-1 9,-2 0 10,2-1-9,0 2-5,-1-1 9,1 2-2,0-3 6,1 0-2,-2 5 1,2-3 0,-3-1-1,4 0 2,-2 1 2,0-1 1,3 0-1,-3 1-2,0 0-1,3 1 14,-2-2-12,-2 3 3,2-3-4,2 4 2,-4-2 1,2 0 0,3 1 3,-3 1 0,-2-2-9,3 3 9,1-3 2,-1 1-7,0 2 2,-1-3 3,-1 0 2,-2-1-11,3 0 1,-3 2-1,3-2-2,-1 1 8,2 1-3,-3 0-3,2-1 3,-2-2 3,0 2-4,1 1-4,1-1-2,-1 0 11,-1 1 3,2-1-6,-1 0 5,-2 0-1,2 1-2,-3-1 3,2 3-2,2-3-2,-3 4 5,5-1 0,-3 0 0,0-2-2,-2-1-8,3 2 5,-2-2 5,-2 2-3,5 0 6,-1 0-6,-3-2 0,3 2 0,-3-2 3,2-1 2,-1 3-7,2-2 5,-2 2-3,0-1-10,-1 0 9,0 1-1,4-1-5,-1 2 7,-3-1-4,-1-2 7,2 0-10,0 0 4,1-1 1,-1 3 12,-1-1-13,-2-1-4,4 2 8,-2-2-6,4 2 0,-5 0-10,6 0 10,-4-2 3,-1 3 0,-1-2 1,1 1-1,2-2 3,-1 0-11,0 4 9,2-2 4,1 0-2,-2 1-5,1-1 2,0 0 7,-1 0-4,0 0-3,-1-3 4,-1 1-3,0 2 2,3 1-1,-3-3 2,1 2-3,3 0 2,-3 0 3,3 0-1,-4 1-1,3 0 3,-2-2-2,3 1-1,-4 4-1,4-3 9,-3-1-11,3 1 1,-1 1-4,-4-2 6,3 1 3,-2-1-2,3 2-3,-2-2 4,2 2-1,-3-1-1,-1-1-4,0 1 5,2 1-3,-4-2 12,2 0-11,0 1-4,1-1 4,-2 2-8,0-3 9,0 2-4,-1 0 0,1-1-1,-1 3 10,3-3-7,-5-1-3,4 1 3,0 1-2,-2-1 3,2 1 2,1 1-3,-2-2 1,2 1-5,1 0 5,0 0 0,-1 3-1,2-2 3,-2 0 1,0-2 1,-1 3-14,2-3 13,-1 1-2,-4-2 3,3 4-8,-3-2 2,3 0 7,-2 1-5,0-2 0,3 1 3,-5-1-2,2 3-1,1-3 0,-2 0-2,-1 1 1,4-1 4,-3 3-5,-4-5 2,3 6-4,1-4-7,-1 2 10,1 1 0,-4-5 0,5 5-2,-2-1 16,3-2-12,-2 2 3,1-1-5,1 2 5,2 0-5,-3-3 0,1 2 0,-2 1 2,4 0-1,-1-2 3,1 2 1,3-2 8,-6 1-14,3 1 4,-1-1-4,1-1 5,1 1-7,-3 1 4,-2-2-2,3 1 2,-4 0-2,2-2 0,-2 3 2,3-1 0,-2 1-3,3-1 3,-1-1 1,-3 1-1,4 1-6,0-1 12,-2-1 5,2 2-10,1 1-5,-1-2 2,0 0 1,1-1 0,0 3 1,-1 0 5,3-1-4,2 0 10,-4 1-11,0-3-2,-1 3 4,0-1-5,0-1 2,3 2 1,1 0-2,-4-2-3,2 1 8,-1-1 2,-1-1-6,2 0 14,-1 3-17,-1-2 1,0-1 4,2 1-9,-1 0 7,-1 2 3,4-2-2,-5 0-1,1 2 5,1-2 1,-1 0-6,2 1 3,-2 0-5,1 2 6,-1-2 0,-2 2-1,1-1-2,0 2-1,0-2-2,6 1 4,-4 0-2,-1 1-6,0 1 0,2-2 2,-3 0 7,3 0-7,-5 2 0,4-2-1,0 0 2,9 0-1,-14 3 3,4-1-2,3 0 1,-3 0-1,0-2 0,1 3 0,-3-1 1,1 0-3,1 1 3,2 0 2,-2-1 0,-2 1 2,5-1-4,-3 1 3,1-1-6,1 0 3,1-1 3,-1 0-1,0 2 4,3-1-10,-3 1 17,-2-1-15,4 3 6,-1-3 0,1-1-3,-1 1-4,1 1 4,1-1 2,-3 0 1,3 1-8,-5-1 12,5 3-7,-3-3 2,2 1-2,-1 2-3,-3 1 2,-1-2 1,2 1-4,-2-1 0,2 2 4,0-1 1,-2-1-1,2 1-2,3 0 1,-4-1 4,1 1-4,2 0 6,1 0-3,1-5-1,-3 4 0,2-1 0,-1 2 2,1 0-1,-3-4 4,5 3-6,-4 1 30,3-1 0,0-3 0,0 3-4,0 0-6,-1 1 0,-1 0-5,0 1 8,2-2-11,-1-1-3,1 0-2,1-1 3,0 0-3,1 1-3,0 1-3,-2-2 3,0 3-9,1 0 2,-2 1 1,0-1-4,0 1 3,0 0 3,-1 0 0,0-1-4,-1 3 10,4-1-17,-3-1 7,0 2 2,2-1 1,-4 1 0,4-4 1,3 2 0,-2-2 1,0 3-1,0-2-1,3-1 2,-2 2-1,-2 1 4,5-2-5,-1 2-1,-2-2 2,-2-2 8,5 6-9,-4-4 5,3 2 3,1 1-8,-1-3 4,1 2 2,-3 3-4,3-3 0,0 1 3,0-2-3,0-1 0,-1 5 0,2-3 2,-2 3-3,1-4 6,0 2-8,1 0 5,-1-3-2,0 1 3,0 2 2,0 2-4,3-3 0,-2 3 0,0-3-1,1 1 0,0-3 0,3 3 0,-1 0 2,-4 1-3,5 4 7,-1-5-2,1 5 1,-1-5 0,1 4 7,2-2-12,0 1 5,-2-3-1,0 4-3,2-2 2,-1 0 10,2 1-14,-3-1 3,-1-1 0,2 1 2,0 0-3,-1-1 0,1 4 6,0-4-6,-1 1 1,1 0 3,2-1-3,-4 3 1,5 0 2,-5 1 0,3-4-3,-1 2-2,-1-2 10,1 0-9,2 3 2,-2-2-1,2 2-1,-3-3 5,2 2-5,1-2 1,-3 3 1,2-5 0,-1 3 0,-2 0 5,5-2-5,-4 1 1,1-1 9,0 1-9,-2-1-3,2-2-3,-3 1 8,3-1-3,-1 1 1,0 2-2,0 1-4,2-3 7,-1 3-3,-1-3 5,1 5-4,-1-3 1,-1 0-4,3 0 3,-2-1-1,1 3 2,-3-4-3,1 3 3,-1-2 5,3-1-8,-2-2 2,-1 3 0,2-2 4,-1 4-6,0 1 5,-3-4-3,2 1 12,2-3-15,-4 0 2,3 2 10,1-2-8,-5 3-2,4-4-3,-3 1 0,-1 3 4,4-1-6,0-2 9,-3 2-3,3-2-2,0 4 3,1-3 8,-1 0-8,-3 1-3,2-1 3,3 1 0,-2 0-2,1-2 3,0 2-2,3 0 1,-3 1 1,0 1-5,-1-4 3,1 2-4,1 0 2,-1 1 4,-2-3-1,5 5 0,-4-5 4,3 3-4,-1-2-1,2 1 3,-3-1-3,3 0 3,-2-1-2,2 3 3,-2-1-3,2 0-1,2 0-1,-5 0-1,3-2 4,1 5 1,1-5-3,-2 3 6,-2-2-3,2 1-6,2 0 8,-2 1-1,0-1-8,-1 2 3,2-3 3,0 3 3,-1-4-8,1 2 2,-2-1-1,0 0-3,3-1 2,0 2 6,-2-1 1,1 1-5,1 1 5,0-2-1,-1 0 2,1 0-5,1 1-1,-1 1 4,0-2 1,0 5-5,2-7 0,-2 5 0,-1-3 4,3 2-1,-2 1 0,0-4 4,-1 2 0,1 1 8,0-1-6,-1-2-6,1 2 0,-2-2 1,-1 0 0,0 2 0,2-2 2,-1 4 0,1-3 2,2 0 8,-4 1-21,2-1 4,-3 1 2,4-1 8,-3 2-3,-2-3-3,1 1 2,-2 0 1,5-2-1,-4 1-4,0 0-2,-1 0 7,1-1-5,-1 2 2,5 1-4,-4-2 3,-1 0 1,2 2 2,-2-1 1,4-1-6,-3 1-1,-1-1-1,2 1 4,-2-2-1,0 1 1,2 0 0,-2 2 4,1-2-5,-1 2 2,1-2-1,1 0 7,1 2-7,-4-3-5,1 1 4,0-2 4,1 5-3,-1-4 3,-1 1-3,3 2-4,-3-2 12,0 0-16,1 2 7,0-3 0,-1 2-4,1-1 8,-1 2-7,1-3 5,2 2-5,1-1 4,-2 4 2,0-4-3,-2 0-3,3 2 8,-1-2-3,0 0-5,2 2 6,-2-1-4,0 0-3,0 1 8,0-2-2,2 1 2,-2 1-1,0-4 1,0 3 8,3 1-13,-2-2 10,-1 0-9,-1 4 0,5-6-5,-5 5 0,2-3 9,-2-1-6,2 3 6,1 0-1,2 0 1,-3 1 1,-1-5-7,2 2 1,1 1 0,-1 1-1,-2-2 5,4 0-1,-3 2-3,3-3 5,-1 2 6,-3-2-6,3 2 0,-2-1 5,3 1-5,0 0 3,1 1-4,-5-3 5,6-1-5,-6 3 3,5 1-3,-1-5-1,-4 3-5,4 2 0,-2-2 5,2-3-3,-2 4 4,1 0 2,-1-3-3,0 2 5,-1-2-8,0 1 2,1 1 1,0-1-7,2 0 7,-1 3-2,2-5 3,0 2 3,-1 1 8,4-1-15,-5 2-4,1-4 1,0 4 5,1-2-1,-1 2-1,0-1-1,1 0 4,-1 1 2,0-2-2,2 2-3,-2-3 0,-1 2 4,1 3-2,1-5 5,-1 2 3,-1 2 3,1-2-16,-2-1 6,3 3 3,-5-3-8,6 1 1,-5 0-1,2-1-1,1 1 3,-1 0 0,2 2 2,-5-4 1,5 4-3,-3 0-4,-1-3 5,3 1 6,0 2-5,-5-1-1,6 1 2,-2-1 1,-2 0 2,2 0-1,-1 0-8,1 0 5,0 0-3,-3-1 4,1 1 3,2 1-4,-3-3 0,1 0-3,-1 1 2,1 1 0,-2-1 0,2-3 1,-2 5-1,3-3 1,0 1 4,-3 0-6,2-2-2,-1 4 5,4-2-7,-4 0-1,0 2 3,3-2 2,3 3 1,0-2 7,-5 1-7,4 1 2,-1-3-2,1 1-1,-2 0 2,5 0 3,-3-1 1,1 1-2,-2 0-3,3 0-1,-1-3 8,-2 6-3,2-1-4,0-4-2,-1 4 3,2-2 1,-2 1 2,-1-2 7,1 3-23,3-3 12,-3 2-2,1-1-4,0 1 7,-3-1 0,2-2 0,3 4 2,-3-2-2,0 1 4,2 0-3,-3-1 5,2 0-7,-1 0 1,-1 0 8,3-1-11,-3 2 5,0-3-5,1 5 3,0-6 2,0 3-2,3-1 0,-4 0-2,1 2 1,2-2-3,-2 2 2,-1-2 5,1 0 9,-1 2-14,1-2-3,-2 0 6,2 2-2,-3-3 0,3 1 0,0 1 2,-1-1-4,-1 1 3,2 0-1,-3-1 0,1 2-5,0-1 2,2-1 5,-4 2 3,2-3-8,1 3 3,1 0 1,-3-3 1,3 3-2,-1-2 0,-3 2 3,6-2-2,-4 0-1,-2-2-1,4 5 1,-1-2 1,0 0-3,0-1 0,-1 1-7,1 1 12,1-2-6,-1 0 1,0 1 5,1 0-2,-2 0 0,2-1 2,-1 4 2,-2-4 3,2-1-7,-1 0-1,2 2 1,-1-1 1,-1 0 4,3 0-7,-2-2-1,0 1 2,3 4 3,-6-5-3,6 1 2,-3 2 0,2-2-5,-3 0 7,1 1-2,-1 2-2,1-2 0,1 2 3,-5-2 8,2-2-10,-1 2-1,0 0 6,0-1-9,-1-2 6,5 2-12,-2 2 7,-3-3 4,3 2 2,-1-2-4,1 1-5,-3 0 7,2-1-1,3 0 14,-1 1-19,-4 1 0,3-2 0,-2 0-1,-1-1 8,3 2-3,-4-1 0,5 1 6,-1 0 0,-1-1-4,-2 0-6,2 0-3,0 4 13,1-7-1,-1 2 1,1 1-9,1-1 7,-1-2 0,1 3-4,2-2-2,-3 0-1,2-1 6,-1 2-6,1-1 0,1-1 6,-11 0-9,16 2 4,-7-1 4,0 0-4,0-1-3,-2 0 7,-7 0-5,13 3-1,-6-3 4,2 4 4,-2-3-1,-7-1-3,14 1-14,-5 0 20,2-1-4,-4 0-5,3 2 9,1-2-8,-1 1 7,1-1 1,-3 0-6,1 0 9,1 1-16,-1-1 21,0 0-20,-1 2 3,-8-2-1,15 0 4,-15 0-4,13 0 1,-7 0 0,-6 0-2,12 1 3,-4-1 3,-8 0-4,12 0-1,-12 0 6,10 0-2,-10 0-7,9 0 14,-9 0-2,12 0-8,-6 3-1,-6-3 6,16 0-3,-8 0 1,-8 0 3,15 0-8,-9 0 0,-6 0 11,17 2-2,-6-2-11,-11 0 12,14 2-8,-9-2 8,-5 0-4,17 0-4,-17 0 0,15 1 3,-15-1 1,12 0-2,-1 1-1,-11-1 0,12 1 5,-12-1-5,10 2-2,-10-2 6,14 0 7,-14 0-1,12 1-7,-12-1-8,0 0 10,19 0 5,-19 0-9,11 0 3,-11 0-3,14 1 12,-14-1-10,12-1 1,-4 1-6,-8 0 3,13-1 1,-5-1 2,-8 2-4,9-1 6,-9 1-11,12 1 8,-12-1-2,11 2-8,-11-2 10,9-2-6,-9 2 7,13-2-2,-7 1-6,-6 1 10,12-4 0,-6 4 5,2-3-12,-8 3 14,13 0-12,-6 0 1,-7 0-6,12 0 6,-12 0-3,11-3 1,-6 2 7,-5 1-1,12 0-5,-12 0 3,9-1-5,-9 1 4,9-3-5,-9 3 3,9-2 10,-9 2-5,7 0-5,-7 0-2,8-2 9,-1 0-8,-7 2 4,13-3-2,-5 2 3,-8 1-2,14-4 1,-8 4 17,1-3-20,-2 2-1,5-2-1,-5 1-2,-5 2 9,13-4-5,-9 3 0,-4 1 6,9-3-10,-9 3 18,10-4-8,-6 1-22,-4 3 19,5-1-8,-5 1 6,0 0 1,8-4 3,-8 4 5,5-5 6,-5 5-6,4-2 0,-4 2 2,4-6 5,-4 6 0,3-5-8,-3 5-2,0 0 11,3-3-7,-3 3-2,3-3 1,-3 3 5,0 0-5,0 0 4,5-6 4,-5 6-18,1-6 9,-1 6-14,3-5 16,-3 5-4,2-7 14,-2 7-14,5-7 2,-4 4-5,1-3-1,-2 6 0,2-6-5,-2 1 7,4 0-1,-3 0 0,-1 5-5,4-10 5,-3 6 1,1-1-2,-1-2-4,2 2-4,-2 1 13,0-1-8,1-3 7,-2 8 7,3-8-22,-2 4 0,1-2 13,-2 6 3,1-6 7,-1 1-5,0 5 1,1-7-7,-1 2 3,0 5 0,2-6 5,-2 6-2,-3-6-1,3 6 0,0-7-6,0 7 3,0-10-1,0 5-1,0 5 4,0-9-2,0 9-5,0-6 5,0 6-1,0-6-2,0 6 13,-1-8-13,1 8 0,-2-9 1,1 3 3,0 0 0,1 6-1,-2-10-6,0 7 2,2 3-8,-2-10 9,2 7-3,-2-3 8,1 1-8,1 5 1,0-9-1,0 9 3,-3-8-3,2 3 7,1 5-1,-1-7-5,0 2 9,-1 0 3,2 5-6,-1-9 1,1 5 2,0 4 2,-1-10-3,1 4-13,0 6 16,-3-7-5,3 0 4,0 7 2,-1-9-1,1 1-8,0 8 6,-1-8 0,1 8-2,0-11-3,-2 6 12,2 5 2,0-11-1,-1 4-1,0 1-2,1-2-1,-2-2-1,0 0-10,0-2 8,-1 2 4,-1-1-8,2 0 2,-4 1 0,3-2 3,-1 0-4,-2 2-7,-1 0 5,2 0-2,0-3-3,-3 1 5,-1 3 1,4-3-6,-4 2 2,4 2-11,-3-3-18,-2-2-12,0 2-33,5 1-37,-7-5-32,5 1-36,0 2-39,-3 2-54,0-5-57,1 7-326,-1-2-705,-2-3 313</inkml:trace>
  <inkml:trace contextRef="#ctx0" brushRef="#br0" timeOffset="11628.8323">15551 4449 68,'-7'0'156,"7"0"-11,0 0 6,0 7-12,0-7-5,0 7 10,0-4 2,0 4-10,0-2-7,0 2-8,3 0-3,-2 2-4,-2 2-3,1 1 3,-3 2 0,1 0-6,-1 2-1,-2 1-5,2 1-2,-2-1-10,0 1 15,-6 1-7,8-2-4,1 2-6,-5 1-6,2-5-8,0 0-9,-4 1-3,5 0-6,0-7 4,1 3-14,1-1-5,-3-2-4,1-1-2,3 2-5,-5-6-3,3 3 0,1-4-3,0 1-3,-2-1 0,3 2-3,-1-3-3,2-2-3,-2 5-16,2-5-15,0 4-14,0-4-21,0 0-16,-3 6-37,3-6-25,0 0-29,0 0-23,0 0-26,0 0-27,0 0-176,0 0-446,0 0 197</inkml:trace>
  <inkml:trace contextRef="#ctx0" brushRef="#br0" timeOffset="15531.3577">15204 4459 133,'-1'-10'173,"1"0"-12,3-1-9,1 0-16,2 0-11,1-3-9,5 1-13,3 0-4,3-6-5,0 5-8,5-2-5,4 0-4,0 4-10,0-3 1,3 2-5,0 2-5,-1-4-7,2 5-4,6-2-17,-4 0-1,1 6-2,-2-4-7,3 8 1,-6-6-6,5 4 2,-6 4-4,-2 1-2,-4 1-1,-3 2 1,1-2-4,-4 1-2,-4 2 1,-1 2 4,2-1-3,-7 2 1,1 1-3,-2 0-2,-2 2 3,-1-3 2,-4 3-2,-1 0-1,-2 1 2,-2-1 0,-2 4 2,-1 2-9,-1-2 2,-4-1-2,4 1 6,-8-3-8,1 3 7,-6 2-5,2 0 6,-2-3-4,1 3 2,-3-6 1,-1 3 0,3-1-4,5-3-3,1 1 1,-1-3 1,2 1 4,3-2-4,4-3-1,2-2 3,-1 0 0,3 1 5,0-1 4,6-2 4,-8 2 1,5-1 1,3-1-1,0 0-1,0 0-2,0 0-2,0 0-1,7-10 1,-1 7 0,-2-1 1,6 1-3,2-1-2,-2-1 1,3 2-4,-1-2 1,2 5 4,-1 0-6,0 0 0,1 2-1,-4 1 0,3 4 2,-3-2-1,3 7-1,-3-2 0,-2 3 2,1-2-2,-4 0-1,3 5 2,-4-2 0,-2 3 0,2 0-1,-1-1 1,-1 4 1,1-4-1,-2-2 1,2 0 4,1 0 1,-1-1 7,1-1-4,0-3 2,0 0-2,0 2-1,-1-6 1,5 2 0,-3-2 1,4-1 1,-1-1 0,3-1 3,3-2-3,0 0 0,-1-2 1,4-3 1,-1 3 1,2-3-9,0 0 4,0-2-2,0 0 2,-2-1-2,4-1 6,-4-1-7,1-2-3,0 2 0,-1-2 1,-1 0-2,3 0-2,-6 0 3,2-3-2,-4 2 0,-1 5-2,1-2-2,-2-2 3,-3 1 3,-1 2-3,1-7-6,-5 6 6,4-2-9,-8 3-2,4 2-3,-2 1 4,-1 1 0,-1-2-3,0 2-6,2-1 6,-5 2-2,2 1-1,5 3-1,-11-2 7,3 2-5,8 0 1,-19 2-3,11 1 7,-1 1-2,-1 1 2,2 3 0,3-1-1,-3 4 1,1 0-1,2 1 2,2 3 3,-4 2-2,4 0-1,2-1 6,-1 3-1,1-1-4,0 1 1,2-4 3,-1-2 0,3-1 2,3 4 0,-1-5-2,-2 1-1,2 1 2,0-3-1,5-3 4,-6 2-2,5-2 1,-3-1-2,3-2 3,-1 0 0,1-3 8,0-1 0,1 0 1,-1 0-2,4-2 2,0-3-1,-1 1-2,0-3 8,6 1-9,-4-6-5,1 0 0,1 0 2,-1-1 1,0-1-3,4-4 2,-5 5-2,7-5 0,-3-1 0,-3 5-1,7-3-2,-8 1 3,2 3-3,0 1 3,-2 1 0,-4 3-1,-1 3-4,-1 1 3,-1-2 0,2 2 1,-5 3-3,3 0 8,0 0-10,-7 1 0,0 0 1,13 2 3,-10-1-1,0 2 0,1 1 0,-2-1 2,2 1-2,-1-1 4,1-1-8,-1 3 2,-1-2-2,-2-1 1,4 1-3,-4-3-1,0 0 1,4 4 0,-4-4 2,1 2 0,-1-2 2,0 0 0,0 0 2,0 0-1,0 0 1,0 0 0,0 0 1,0 0-2,0 0-2,0 0 0,-14-10 5,14 6 0,-4 1-11,0-1-4,-1 1 1,0-2 3,1 0 2,-1 4 3,1-3 0,-1 2-9,0 0-1,-4 0 2,5 2-3,-3-1-1,7 1 3,-14 3 0,7 1 0,-2 1 2,0 0 2,-2 0 0,2 0 1,-1 3 2,1-2-2,1 4 2,0 0 1,-2 4 1,1-2 0,4 0 0,-3 5 2,1-3 0,3 1-2,-1 2 1,2 0 2,-2 0-1,4-2 2,-2-1 4,3-2-7,0 1 5,3-1 0,-2-2 2,-1 1-1,5-6 5,-2 3-2,-1-3 8,2 0 3,3-3 2,-1 1 4,2-3-8,-3-1 0,9-3 0,-3-2-7,1 0 1,2-2 2,4-2 0,-3-3-2,2 0-2,-3 0 1,4-7 5,-2-1-1,-2 4 4,0-5 1,-1-2 6,4-2-2,-4 1 5,1-6-7,0 4 10,-2-1-1,1 3-3,1-6-1,-2 4-5,-2-2 2,3 2-5,-2 0 6,-3 1-10,3 2 2,1-1-7,-2 2 0,-5 6 2,-2-2-2,3 3-7,-2 0 4,-4 1-12,4 3-1,-4 2-2,0 0-5,0-2 0,0 6-4,-4 1-1,4-3-9,0 1-6,0 3 5,-3-2 0,3 2-5,-2 1 0,-3 0 1,5 3-1,0 0-3,-8 0-5,8 0 6,-13 3 7,8 1 1,0 0-2,1 1 1,-5 2 5,2 1 4,0 1 1,1 3 0,-4 0 4,2 2 0,3 3 0,-2 0 6,0-2 3,2 1 1,0 4 6,0 6 3,1-8 6,0 0 6,0 8 0,1 0 7,1-1-1,1-7 10,-2 10-1,2-2 2,0-1-1,1 0 2,2 0 2,1 0-3,-2 0 2,-1-4-4,2 4-2,2-6 1,-1 1-3,-1-1-4,1-2 1,1 0 0,0-2-8,0 1 1,-1-6-2,0 4 1,3-4 1,-1-2 10,-2-1-9,1 0 7,0-4-1,1 0 3,1-1 2,0-2-3,-6 0 7,15-3-8,-9-1-1,5 1 0,-2-5-6,4 1 0,-5-2-1,2-2-5,4-3 2,-6 3-2,3-3-1,2-2-1,-3 2 10,1-1-10,0 1-3,-2-1 0,-1-2-2,-1 1 1,2 0-4,-2-1 0,-1 3-3,-1-2-5,1 6 4,-2-2 1,0-1-4,1 4-5,-3-1 0,3 3 7,-5 2-3,2-2 1,1 2-3,-3 5 4,5-5-5,-5 5-5,2-4 5,-2 4-6,0 0 1,0 0 0,0 0 3,0 0 1,-7 16 3,4-6-2,-1 0 4,-1 4-3,1-2 5,3 5 1,-3-2 0,2 2 0,-1 2 1,-2 0 0,4 0 2,0-1 2,-1-2-4,2 2 7,0 1 2,0-2 0,2 0 1,-1-3 5,1 0-6,2-2 0,-1-2 1,1 1-1,-1-1 2,1-2 2,-2 0-3,3-2 2,-1 0-1,-1-1 1,4 0 4,-1-5-1,1 2 2,-7-2 1,17 0 3,-8-2-6,3-3-1,-2-2 12,-1 2-15,1-4-1,2 1 1,-2-4-3,5-2 0,-3-3 1,-1 4 0,1-2-3,-2-1-2,2-1-2,-1 0-2,-1 5-5,-1-5 4,-1 3-2,-1 1 2,1 3 1,-4-1-3,4 1 3,-2 3-1,-3-1 1,-1 1-4,3 4 13,-5-4-9,4 3 0,-4 4-5,1-8-4,-1 8-1,2-2 1,-2 2 1,0 0-4,0 0 4,7 7 4,-4-1-1,-3 0 2,-3 4 2,3 1 1,0 2-1,-2 2-1,-1 0 3,3 1-1,-2 0 0,2 0 2,0-4-3,0 0 2,2 0-1,-2 0-1,5-1 4,-5-1 2,4 0 0,-4-1-1,5-1 4,-2-6 5,-1 5 5,2-3 6,0 1-1,0-4 0,2 0 6,1-1-8,-7 0 0,14-4 2,-3 0-5,-1-1 3,1-2-4,3-6 1,0 5-1,0-5-6,-1 1 4,1-2-6,4-6 5,-6 6-4,1-1-6,5-6 2,-4 6-2,4-6 0,-8 6-3,3 0 7,2-2 7,-3 3-15,0 2 5,-2 4-3,-3-1 2,2 1-4,-1 1 3,-3 2-2,0 0 4,-1 3-1,-1-3-7,-3 5 5,8-3 0,-8 3 0,3-6-5,-3 6 3,0 0-5,0 0-6,6-3 3,-6 3 2,0 0-6,0 0 1,0 0 1,4-2-1,-4 2 1,0 0 1,0 0 4,0 0 1,0 0 0,0 0 0,0 0 2,0 0-5,0 0 5,0 0-2,1-5 5,-1 5-6,0 0-7,0 0 2,0 0-1,0 0-1,-5-10-1,5 10-1,0 0-5,-7 0 3,7 0-3,-9-2 2,9 2-2,0 0 1,0 0 2,-16 5 0,11-3 4,-1 2-2,-2-1 3,3 2 0,-1-2 3,-1 6 1,0-3-2,-1 3 3,2 0 0,-1 2 4,1 0-1,-2 0 2,2 6 1,1-1 1,-2 1-2,3 0 3,1 2 5,0 0 1,2 1 1,1-3 3,1 3 6,4-2-3,-4-1 3,6-2-4,-3 1 2,-2-5 5,2-1-2,4 1 5,-2-3 2,-1 1 4,4-2 7,0-2 1,1 1 0,-1-4-5,3 1 1,-1-2-2,1-2-4,1-2-1,3-2-6,3-2 5,-2-2-4,1-1 6,5-5-12,-8 3 0,8-5-3,0-3-1,-1 1 0,1-4-2,-3 2 0,1 0-2,3 1 2,-7-2-4,-2 3-4,0 5-4,-3-2-4,-1 0 1,0 1-6,-5 1 2,2 3-4,0-5 1,-1 7-1,-3-3 0,-1 2-10,0 0-5,-2 3-1,3-1-7,-4 3 2,2-1 2,-4-1-13,1 3 0,1 4-1,-4-6 1,4 6-7,-8-4 5,2 2 2,6 2 4,0 0 6,-23 6 1,14-2 8,2-1 2,0 2 5,1 6 0,-3-1 1,0 0 2,0 0 1,-1 3 3,-2-1-2,4 1 6,2 3 3,0 1 2,-3-1-2,6 1 0,-1 2 2,2-2 0,2 0 6,2-1-2,0-1 8,0 2-1,1-7 0,3 5 10,-1-5 4,-1 3 6,1-3-3,4 0-4,-3-1 4,2-1 8,0 1 7,1-1-2,2-6 0,-2 5-3,2-4-2,0 0 1,-2-2 0,4-1-3,-6-1-6,6-2-2,0 0 4,-2-1-7,2-1-3,1-3-3,0-1-1,2-3 2,-1 3-2,0-4-2,1 1-3,4-7-4,-1-1 1,1 2-2,-3 0-3,0-3 3,1-1-3,2 0 0,0 3 1,-1 2-4,1-4 1,-1 3 2,-6 3 2,4 3-1,-4 0 2,0-2-3,-1 7 6,-2-1-6,-1 0-5,-1 2-1,1 0 0,-2 0-4,-3 1-2,0 2-2,0-1 0,-4 4-4,11-4-2,-11 4 3,4-1 2,-4 1 5,0 0 1,0 0-2,9 7 1,-5-5-3,-4-2 6,5 7 1,-2-5 1,-2 5 4,0-2-3,0 0 2,1-1 1,0 2-1,0-1 0,-2-5 2,2 7-1,-2-7 0,0 7 3,0-7-2,0 0 3,0 0 1,-2 8 0,2-8 0,0 0 2,0 0-5,-4 0 3,4 0-1,0 0-1,0 0 4,0 0-5,0 0 2,-14-7 0,10 4-2,4 3-3,-8-10-5,4 6-6,0 1 4,-3-3 2,2 2-1,0 3 2,-2-2 0,7 3-2,-13-5 3,7 5 4,6 0-2,-14 3 0,4 1-2,0-1-1,2 4 1,-5 1 6,4 1-1,-1 1-3,2 1 3,-1 2 1,0 2 4,0 1-1,3 0 0,2 0 7,-1 2 0,1 0 3,0-2 3,2 5 0,-1-4 1,3 1-3,0-3 3,0 0 4,0-1-2,2-2 1,1 1 2,-1-4-2,2 3 6,-1-5 2,1 3-1,0-6 0,1 2 2,1-1 1,1-3 0,-2 0 2,2-2 0,1 0-9,1-2 4,-1 0-5,1-4-1,4-2-4,-4 0-1,2-2 1,2-2-10,1-1-5,0-3-4,5-3 1,-5-3-1,2 0-6,-2 0 2,1-2-2,0-5 3,-2 0 0,0 0 3,-3 0 0,4-2-1,-5 2 2,1-3-3,2 5 3,-2-2 1,-1 3-1,0-4 5,0 4 0,-3 1-1,1 0 1,-2 6 0,-1 1 0,-1-2-1,0 2 1,0 1-7,-1 0 7,-2 5-6,3 0 5,-3 2-4,2-1-10,-2 3-5,-2 1 0,2 1 1,2 0-2,-2 0 3,0 2 3,0 4-4,-2-7 3,2 4-3,0 3 4,0 0 0,0 0-1,0 0 3,0 0 3,0 0-3,0 0 5,0 0-3,-12 11 1,10-5-1,-2 3 6,-1 0-1,5 2 3,-4 1 9,1 2 4,-2 6-1,0-3 9,-1 1 4,1 2 5,0 7 9,1-2 2,-4 5 1,3-1 5,-1 1 4,0-1 0,0 2 2,2 1 0,-2-1 1,2 0-5,-1-5-6,5-1 8,0-5 7,0-1 2,1-4-10,3 2-2,-3-4 6,-1-3 2,4 0-5,-1-1 1,-1-1-1,-2-1-2,5-2-2,-1 1-5,-1-1 5,2 1-10,0-3 1,0 0-4,-5-3 0,12 5-6,-12-5 1,13 3-6,-6 0-5,-7-3 1,10 2-6,-10-2-5,14 1-13,-6-1-7,-2 2-4,-6-2-3,11 0-3,-11 0-8,8 2-4,-8-2-19,0 0-10,0 0-13,9-4-16,-9 4-14,0 0-17,6-3-23,-6 3-26,0 0-27,0 0-34,1-7-43,-1 7-155,0 0-468,0-7 207</inkml:trace>
  <inkml:trace contextRef="#ctx0" brushRef="#br0" timeOffset="16111.3654">19522 4362 115,'0'-7'243,"1"4"-6,-1 3-9,3-2-10,-3 2-12,1-3-13,-1 3-20,0 0-13,0 0-3,0 0-1,0 0 10,0 10-5,-1-3-5,-2 4 23,-2 5-15,3 0 5,-2 1-12,-2 8-1,3 1-9,-4 0-6,4-6-8,-6 5-10,4 0-14,1-1-8,-5 0 1,5-5-11,-2 0-12,2-1-5,-2 0-4,3-1-9,-2 0-4,1-7-5,1 2-5,0-3-4,-1-1-7,1-1 0,1-2-3,2 0-4,-3-1 0,3 0-7,-1 0-7,-2-3-5,3-1-38,0 0 1,3 5-22,-3-5-27,0 0-28,0 0-27,0 0-31,0 0-27,0 0-20,0 0-36,1-17-41,-1 11-40,0-2-208,-4-1-578,3-2 256</inkml:trace>
  <inkml:trace contextRef="#ctx0" brushRef="#br0" timeOffset="16574.5486">19168 4361 160,'5'-6'198,"4"3"-16,4 0-7,4-1-9,3-2-8,8 1-4,-2 4-8,4 0-7,-2-1-7,0 4-5,2-1-9,1 0-6,0 3-5,-1 3-2,2-5-12,-1 2-6,-1 1-5,-3 3-6,-6-1-7,-1 0-7,-1 0-7,-3 2 1,1 0-8,-3-1-3,2 3-7,-2-1 0,-3 1 1,2 3-5,-4-5-2,1 7-2,-1-2-4,-1 2-1,-3 0-3,0-2-2,0 1 0,0 2-1,-5-4-2,4 2-2,-4 3 1,0-5-2,3 3 0,-6-6 0,2 4-7,-6-2 3,1 0 0,1-2-3,-3 0 0,-2 1 1,1-4 2,0 1-2,-10 2 1,5-2-3,-2-1-3,0 0 0,0-2-1,-3 1 0,-2-2 2,-1-2-3,-6 1 6,6 2-6,7-3 4,-2 0-5,-3-2 4,1 1-2,8 1-2,-1-2-3,-1 0-3,0 0-7,2 0-10,4 0-13,1 0-7,-2 0-19,8 0-17,-14 0-16,9-2-15,5 2-17,-8-1-17,8 1-20,-5-3-29,5 3-192,0 0-415,5-9 184</inkml:trace>
  <inkml:trace contextRef="#ctx0" brushRef="#br0" timeOffset="17239.0108">20631 4242 16,'-5'-4'190,"3"1"-21,2 3-12,-12 0-11,6 0-11,-2-1-11,0 1-12,-3 0-12,2 0-4,-1 0-10,0 0-8,-2 1-9,3-1-6,-4 0-6,2 3-6,-4-3-4,0 3-5,-4-1-4,3 1-4,-2 1-3,5-1-2,0-1-6,0 0 0,-1 1-4,3-1-1,1 0-3,-1 1 0,2 0 9,3-3-13,2 1 2,-1 0 5,-1 0-6,6-1 7,-8 0 2,8 0 4,-5 2 0,5-2 0,-4 2 7,4-2-1,-4 2 7,4-2-4,-4 3 11,4-3 1,0 0 5,-2 6 11,2-3 6,0-3-1,0 8 6,0-4-1,0 1 1,0 0 3,2 2 20,-2 1 0,-2 1-6,4 3 12,-2-4 2,3 3-11,-2 1 0,-1-1 14,3 4 1,-6 11-12,3-8-6,0 2-1,0 5-5,-4-2-6,2 2-8,-2-4 3,-1-3-7,0 4-4,-2-3-5,2-1 0,4-2-9,-2 0-4,-2-3-5,4-1-4,-4-3 1,5 2 0,-3-4-2,3 2-6,-1-4-2,1-1-15,-4 2 11,4-2-3,-2 1-1,0 0 2,2-5-3,-1 6-7,1-6-12,0 9-15,0-5-21,-2-2-29,2-2-28,0 4-25,0-4-24,0 0-25,-2 4-18,2-4-13,0 0-21,0 0-28,0 0-41,0 0-261,0 0-594,0 0 262</inkml:trace>
  <inkml:trace contextRef="#ctx0" brushRef="#br0" timeOffset="17489.8208">20216 4599 10,'0'0'251,"6"-4"-11,-6 4-12,13-6-20,-3 1-14,8-2-8,4 2-19,-1 0-10,8-2-17,-1-1-16,1 2-12,3-2-13,-4 1-9,3-1-13,-4 1-18,5 2-24,-4-2-25,-1 2-23,0-3-16,0 2-30,-7 3-20,3-1-23,4-3-28,1-1-10,-1 3 12,2 3 0,0-4-11,3-1-101,0 0-260,-1-2 115</inkml:trace>
  <inkml:trace contextRef="#ctx0" brushRef="#br0" timeOffset="18152.8324">21218 4289 69,'-1'-4'201,"1"4"-11,-4-5-13,4 5-10,-2-2-7,2 2-14,0 0-12,0 0-6,0 0-3,0 0 5,-11 4 1,7-1-6,-1 2 1,0 1-4,-2 2-2,1 1 0,1 2-8,-3 3 6,-2 3 0,0-1-13,2 2-5,-6 6-5,1 2-3,0-4-2,1 4-5,-1 0-9,0-1-1,0-1-6,-1-1 3,3 1-17,-3 0-4,6-6-6,-3 5 6,2-8-16,1 2 1,2-3 1,2-2-9,0-4 1,0-2-7,-2 1 10,6-2-16,-3 0-2,3 0 4,-1-2 9,0 1-10,1-4 0,0 0-6,0 0 1,0 0-1,0 0-5,0 0 4,5-14-4,0 5 0,-3-1 2,2-4-7,3-4-25,-2-3 4,2-1-5,2-5-10,-5 0-8,1-4-2,0 1-11,1-1 3,-1 2-5,0 0 1,0 2 0,0 2 8,0-1 1,0 8 3,0 0 6,2-1 4,4 2-1,-4 0 6,-1 1 4,0 6 5,3 0 3,-1 0-3,-3-1 4,0 6 1,2-3 11,-4 3 1,0 1 2,2 1 4,-1 0 4,1 1 1,-5 2 0,13 0 1,-8 2 4,0 1 3,0 1 5,3 5 7,1 2 1,-2-1 0,4 4 3,-4 1 14,1 3 0,0-2-3,0 3 3,0-2-6,1 7 4,-1-7-1,-1 2 5,-1 1-3,-2-2 4,3 0-6,-2-1 10,3-1-4,-2 0-4,-2-5-3,-1 2-1,3-2-6,-1 0-4,0 1 15,-1-2-27,1 0 12,-2-1-2,2-2 7,-4-2-20,2 3-13,-3-3 22,2 1-3,2-1-12,-4 2-14,5-2-5,-5-1-6,0-4-13,4 8-5,-3-4-15,2 0-5,-2-3-11,3 2-12,-4-3-13,4 7-12,-4-5-3,0-2-19,0 0-23,4 5-23,-4-5-28,0 0-12,0 0-29,0 0-23,0 0-155,7-14-450,-7 14 199</inkml:trace>
  <inkml:trace contextRef="#ctx0" brushRef="#br0" timeOffset="18431.8168">21020 4514 218,'19'-2'217,"-8"1"-11,1-3-11,8 2-6,-1-2-17,2 0-5,-1-1-14,1 2-10,-2-1-12,1 1-11,-1-4-12,0 5-10,0-4-10,-3 2-9,-2 2-4,-1-1-10,1 2-11,-6-3-10,1 3-16,-3 1-22,-1 0-20,-5 0-19,12-3-24,-12 3-27,6 0-40,-6 0-26,0 0-17,0 0-155,7 5-347,-7-5 154</inkml:trace>
  <inkml:trace contextRef="#ctx0" brushRef="#br0" timeOffset="19219.8308">17484 5208 53,'19'-1'160,"4"1"7,4-3 0,5 3-3,2 0-8,2-2-9,19-1-12,-1 3-3,-2-3-2,2-1-5,2 1-9,5-1-8,2 3-7,-3-1-8,0-3-3,0 1-9,-1-2-2,0 1-9,1 1-3,-3-4-6,-3 0-5,-2 7-6,-11-4-2,10 0-7,0-2-2,-16 4-6,-1 0-4,-1-2-1,-5 1-7,-8 2-6,0-1-4,-3 6-10,-7-6-3,-1 3-5,-2 0-5,-1 0-5,1 0-8,-7 0-7,11 0-11,-11 0-12,5 0-6,-5 0-4,0 0-3,0 0-12,1 5-8,-1-5-25,0 0-2,-13 2-12,7-1-20,-2 0-7,2 2-107,-8 1-282,3-3 124</inkml:trace>
  <inkml:trace contextRef="#ctx0" brushRef="#br0" timeOffset="19652.5326">17981 5340 64,'33'-1'178,"3"-1"-13,1 0-2,14-2 2,2 0 0,-14-3-7,12 1-5,-1-1-12,1-2-7,-12 3 4,12-3-8,-13 1-6,17-1-3,-3-3-2,0 0-10,1 5-9,2 0-6,0-2 2,1 1 0,-2 1-6,4 2 2,-1 2-11,-1-2-8,-1 1-2,-4 1-10,-12 0-3,-2-1-5,0 0-4,2 3-5,-4 1-6,-1-2 0,-2-1-7,-1 3-1,-12 0-4,-2 0 1,3 0-6,-10-2 1,4 1-10,-5 2 3,-1-1-9,0-1-5,-2-1-13,-6 2-13,8-2-7,-8 2-14,5 0-15,-5 0-20,0 0-25,10 0-23,-10 0-27,8-2-26,-4 2-32,-4 0-204,6-5-454,-1 2 201</inkml:trace>
  <inkml:trace contextRef="#ctx0" brushRef="#br0" timeOffset="22976.1407">15639 8028 39,'0'-5'155,"-2"0"4,1-2 2,0 2-17,1-2-3,-2 1-9,0-1-10,2 1-5,-2 0-6,0 0-10,0 1-4,-2 0-5,1 0-7,-1 1-9,1 0-5,-3 1-7,-2-3-6,-1 3-6,0-1-1,-3 3 0,1-2-7,-3 1 1,1 0-7,0 0-3,-2 1-1,-1 0 0,-3 1-3,6 0 4,-1 0 1,-2 1 1,2-1-3,-5 1-2,2 3-6,-2-3 1,2 0-2,-2 2-3,2 1-3,-2-1-3,0 2 0,1-2 4,0 3-5,-1-1-7,1 1 8,-1 1-3,0-2 1,0 1-2,0 1-2,2-2 1,-2 3 1,2 0 4,-1-3-7,4-1 3,0 5-1,-2-4-1,2 5 0,3-3 2,-7 0 3,4 1-1,-2 1-1,2-1 0,-3 0 1,3 2-1,-4-2 2,4 1-6,0 0 4,1-2-3,-1 0-1,0 3-2,0-3 1,2 0 4,2-2-4,-2 5 0,-3-3 4,0 3-2,6-3-1,-1 1 0,-1-2-1,2 1 0,-2 1-3,0 1 3,1-1-2,-1-2 3,1 1-6,1 2 7,1-1-2,-2-2-6,0 6 6,2-4-4,-2-1 4,0 3-3,2-1 0,1-1-1,-2 1 7,4 0-2,-8 3-1,9-1 0,-4-1-1,2 0 1,0 1 0,0-4-2,1 5 1,-2-2-3,2 3 4,-1-2-5,1 6 5,1-7-1,-3 7-2,3-1-4,3-1 12,-2 2-10,0-4 2,1 3-1,2-3 3,-1 3-6,1-4 4,0 5 7,1-2-9,1 4 2,1-4 4,-3 2 3,2-1-2,-1-1 4,0 2-4,-1-2 6,0-2-2,4 0-3,0-1 0,-3 3 6,3 2 3,1-6-5,-1 4 4,-3-3-2,3 2-2,0-3-3,1 2 2,2-1 0,-1-2 1,0 5 3,2-1-8,0 2 5,-1-5 2,-2 4 4,3-5-5,3 4 1,-6-3-3,4 0-3,2 1 2,0 3 1,-1-3-2,-1 0 3,5-1-2,-5 5 3,4-4-2,-3 0 12,2 2-18,-1-2 1,-3-4-1,5 6 2,1-4-4,-1-1 8,-3 0-1,0-1-2,0 0 5,5 2-1,-4-2 7,5 1 1,-8-1-10,6-3 3,0 3 3,0-1-5,3-4 1,-4 4-3,3-2-3,0 0 7,1 2 0,2-2-5,-2 0 6,2-2 1,-1-1-1,-1 1-3,3 1-4,0-2 6,0-2-2,0 3-6,0-3 1,2 0 1,-3 0 8,2 2-7,0-2-2,0-2 3,-4 0 3,3 1-7,-2-4-3,3 3 6,-1-1 6,-1-1-8,2 1 2,-1 0-6,-3 1-2,3-4 8,-1 3-11,1-2 3,0-2 8,-1 4-2,-2-2 1,3-2-3,-2-1 3,1 4-5,-1-1-1,-1-2 22,1 1-12,-6 2-10,1-1 6,1-2-4,-3 5-4,2-5 0,-1 2 8,2 1 5,-5-4-7,3 3 3,2 0-7,-4-2 8,-1 4 3,1-6-2,0 4 0,-2-1 3,1-3-10,1 1 4,-1 0 0,2 2-2,-3-1 3,1-2-7,1 4 6,-1-5-4,-2 4 6,-1 0 1,2-1-8,-3-1 2,4-1-2,-3 1 4,4 2-1,-2-2-4,-3 1 3,4-2 1,0 1-2,-1-1-3,-2 3 2,1-2 0,0 0-12,2 3 15,-6-1-2,3-3 0,-1 3-7,0 0 9,2-4-5,-1 5-1,-2-4 4,1 4 0,0-5-5,-1 4 1,2-3 0,-3 2 5,1-2-4,0 1-5,-2 0 7,3-1-2,-2 0-4,-1 1 12,1-1-10,1 3-3,-3-3 3,1 0 2,0-2-6,0 2 3,0-3 3,0 2-3,1 2 14,-2-3-16,-1 4 8,1-3-14,-1 1 8,2 0-7,-2-1 8,2 2-2,-2-1 1,0 3 1,0-4-4,0 0-3,0 1 9,0 0-1,0 2-7,0-1 12,0 1-7,0 0 16,-2 0-15,0 1 2,2-1 1,0 1-2,-1-2 1,0 1-1,-2 2-1,3-2 2,0 1-6,-2 1 4,0-2-2,2 1 0,-1 1 5,0-3-2,1 3 2,-2-4-3,2 4-7,-2-1 9,1-1-6,1 1 1,-4-2-5,3 4 11,-3-4-2,4 3 1,0 1 4,-3-2-8,1 2 2,0-1-3,-1-2-11,1 0 14,1 1 2,-2-1 3,1 1-4,-1 1 2,2-1-3,0 0 0,-2 1-2,2-2-2,0 2 0,-3-1 0,1 1 3,1-2-4,-1 0-7,2 1 8,-2-1 0,-1 2 9,2-1-6,1-1-3,-2-1 2,-1 4-1,1-2 5,-1-1 2,-1 2-2,3 1-4,-3-3 5,4 1-2,-2-1 0,-2 1 0,3 0-1,-2 0-5,3 0 8,-3 1-7,0-2-2,-1-1 6,-2 0 1,1 0-2,-2 1 10,3-1-10,-3 1-1,1 0 1,-1 0 1,-1-1-1,0 1-3,-1 0-1,1-3 1,0 5 3,-2-2 0,0 0-7,1-1 8,-5 1-2,2-2 1,2 4-3,-1-3 0,-4 1-2,0 0-1,0 0 7,-1 1-8,-3 0-2,-1 1-3,-6-1-26,-1 2-10,0 2-23,1-1-18,-5 3-11,4 0-24,0 0-21,-3 4-30,2 0-29,0 2-23,2 1-40,0 1-12,0-1-247,5 3-570,-2-2 253</inkml:trace>
  <inkml:trace contextRef="#ctx0" brushRef="#br0" timeOffset="24085.7079">15119 8432 54,'0'-7'188,"0"1"-10,0-1-11,1 2-14,-1-2 0,0 2 0,0 0 0,0 2-4,0 3-8,0-6-12,0 6-12,0-5-9,0 5-14,0 0-8,0 0-12,0 0-4,0 0 3,-9 12-8,4-5-2,0 5-2,-3-2-2,1 5-5,-4 1 2,2 1-13,-2 5-1,-1 4 3,-2-2-3,2 0 0,1 1-7,-1 2-2,1-3 1,2 3-5,-3-3-1,4-7-4,1 0 3,-1 1-3,1-2 2,1-2-1,1-2-2,-1-3-2,3 1-4,0-2 1,-2-2-7,3-1 5,-2 3-1,4-5-1,-2 1 0,1-1 5,1-3 6,-1 5 5,1-5-1,0 0 0,0 0-4,0 0-2,0 0-1,0 0-1,1-17-2,-1 10-3,1-1-2,1-4-2,0 2 3,1-1-10,2-4 3,-1 0 1,-1 3-1,1-3-6,1-3 11,-1 2-10,0 4-6,5-6 8,-1 3-2,-2 1 0,1-4 9,3 4-13,-3-1 0,1 1 2,1 0-1,-3 1-3,3-1 0,-1 1-1,2 1 5,-5 2-1,3-1 1,-1-4-2,0 9 2,-2-5-2,3 4-3,-3 1 3,0-2 2,0 0 1,0 3-4,-1 1 1,-1 1-2,0 0 5,-3 3-7,6-4 5,-6 4-2,0 0-3,4 0 1,-4 0-1,0 0 4,0 0-1,13 8 2,-9-4 0,0 1 0,3 0 2,-2 0 1,-3 4-3,2 2 1,4 1 4,-4-1 3,1 1 0,2 5 9,1-1-7,-6 4 6,2-2 0,0 3-4,1-4 3,1 7 4,1-4 1,-2-3-9,0 2 3,3 0 3,-4-2-6,1 0 3,3-3-2,-5-3 3,4 0-5,-2-1 2,-1 0-1,1-3 8,-4 0-10,4 0 1,-1-2-1,1 3 3,-2-6-4,-2 3 3,2 2-4,-2-4-4,-1-3 5,0 7-3,5-5-5,-5 1 2,0-3-1,0 5 4,0-5-8,4 2-7,-4-2-11,0 0-7,2 4-11,-2-4-13,0 0-4,0 0-14,3 3-9,-3-3-10,0 0-8,0 0-15,0 0-15,0 0-19,0 0-23,0 0-12,0 0-4,-14-9-10,10 5-17,-2 0-137,-2 0-377,-2 1 167</inkml:trace>
  <inkml:trace contextRef="#ctx0" brushRef="#br0" timeOffset="24377.8301">14891 8708 59,'-7'-1'180,"7"1"-15,0 0-12,0 0-14,0 0-5,0 0-2,0 0-2,0 0-9,14-9-6,0 7-5,-2-2-5,6-3-11,2 0-5,-1 2-6,2-3-5,0 1-11,-1-2-7,6 1-7,3-1-8,-1 5-3,-7-4-4,7 3-17,0-1-16,-8 0-12,11 2-14,-12 2-10,3-1-5,5 2-12,-5-1-19,-2 0-2,1-1-17,0 1 6,2-1-15,-5 1-4,5-1 3,-2 1 8,-2 0-4,1-2-1,-1-1-1,-2 3-2,-3-2-74,-3 1-185,3-1 82</inkml:trace>
  <inkml:trace contextRef="#ctx0" brushRef="#br0" timeOffset="24736.1995">15732 8468 110,'3'-4'116,"-3"4"7,0 0-11,-3-5-12,3 5-12,-4-3-8,4 3 1,0 0-8,-10 0-5,10 0 2,0 0 0,-13 3-7,8-2-8,-4 2 8,4-1-9,-4 3 2,0-1-4,0 2 4,0-1 3,-4 4 1,-1-2-3,2 5 3,-1-1 4,0 0 2,-1 0-2,3 3 1,-1 0-4,1-2 1,0 5-3,5 0 3,-4-2-2,6-1-4,-1-2 6,2 1-7,3-4-1,0 3-5,3-2-1,2-1 8,-1 1 0,7-4-2,-1 2-8,3-5 0,-1 2-2,3-2-5,7-1 0,-1-2-5,0 0-2,-2-4-3,1 3-3,2-2-1,-4 0-8,3-1 3,-6 3-3,-1-2-3,0 1-3,-1-1-7,-4 0-9,0 3-10,-3 0-11,0-2-12,-6 2-23,9 0-22,-9 0-20,0 0-22,7 2-19,-7 1-26,0-3-41,-5 9-163,1-4-405,-2 1 180</inkml:trace>
  <inkml:trace contextRef="#ctx0" brushRef="#br0" timeOffset="27208.6574">18593 6113 103,'0'-5'154,"-1"-2"-12,0 2-3,-1 1-5,0-2-6,-2-1 1,2 5-2,-1-3-1,0 3-9,-1-3-4,3 2-6,-3 0-8,-1 2-12,1-2-6,-1 2-9,5 1-5,-14-1-10,8 1-4,-1 0-5,-4 1 0,2 0-2,1 1-1,-2 0-6,1-1 1,0 3 3,-2-1 1,-2 0-6,3 2-3,-4-1 2,2 1-2,-5 3 1,6-4-6,-3 5 6,1-3-1,-1-1-2,-4 6-6,5-5-1,-1 2-1,0 0 0,0 0 1,3 1 2,-1-4-2,1 3-1,0-1-2,0-2-3,1 2 1,1 0-1,-3 4 3,3-5 3,-1 1 0,0 2-4,0-1-3,3 1 0,0 0 1,-5 2-1,3-4-2,3 3 1,-3-3-5,1 1-2,-1 1 2,2-1 0,-1 1-2,2 0 4,-1 2-4,1-2 0,-1 0-2,1 2 8,2 1-3,-3-3-1,1 1-2,1 2 0,0-2 2,1 3-6,1-1 7,0-1-3,-1 1-2,-1 0 3,5 0-3,-1-2 4,-1 5-2,0-5 1,2 2-6,0 1-4,1-2 11,-2 0-3,2 0-4,2 0 3,-2 0 1,3 0 12,0 1-6,0 0-3,-1-2-2,1 2 0,2 1 10,-1-2-12,3 2-2,-2-1 9,2-2-2,-1 4 1,0-4 5,-1 2-11,5 0 1,-5 0-4,2-3 3,1 1 4,1-2-1,3 4 9,-4 0-6,3-3 3,-2-1-3,-1 0 4,2 2-4,1-4-2,2 3-1,0-2 4,2 1 6,-3-2-5,1 1 7,0-1-6,-3 0 2,6 1-3,-4 0 1,4 0-8,-3 0 2,4-2 4,-8 1 1,4-2-2,4 0-4,0 2-2,-5-2 2,4 0 10,-4 0-9,5 2-5,-5-3 3,4 1 6,-5 0-4,5-3-1,-3 4 3,4 0-7,0-3 26,0 1-15,-4-1-7,2-1 0,2 4 2,-4-2-1,2 0 2,-2-2-1,2 1 1,1 1 6,-1-1-5,0 1 6,3-3 2,-2-1-2,-2 1-7,-2 0 6,6 0-1,-4 0-8,-2-2 2,7 0-2,-5 1 7,1-2-5,2 1-5,1 1 2,-5-4 0,4 0-4,0 4 4,-1-4-2,-3 3-2,2-5 3,0 4 0,-2-2-2,1-1 2,4 1-7,-5 1-8,0-2 15,4-2-6,-4-1 7,-2 4-5,6-2 0,-3-2-5,-5 1 5,2 2-4,0-2 3,-4 1-5,1-1 2,1-1 0,1 0 7,-4 1-14,1-2 9,3 2 1,-6 1 1,3-2 8,-2 1-15,2-1 18,-3-1-7,3 4-5,-3-5-4,0 2 3,4 0 0,-4-2 8,3 1-6,-4 1 1,-2-3-1,3 3-2,2-2 2,-5 2-4,1-2 0,1 2 1,-3-3-3,-1 3 2,4-2-1,-3 0 1,-1 1 4,3-1-5,-2 1 2,-1 0 7,3-3-8,-1 2-2,-2 0-2,0 0 6,1 0-1,-1-2-6,-1 1 3,1-1-2,0 1-1,0 0 5,-5-5 2,5 6-2,-4 0-2,4-1 4,-2 1-7,-2 1 2,1-1 3,-1 2 9,-1-3-10,1 2 4,-2-2-2,2 3-2,-1-4-3,0 1 3,-2 1 0,1 1 4,1-2-8,0 2 7,-1 1-2,0-1 1,3 2-3,-3-3-5,0 5 12,2-5-7,-1 3 6,-1 1-8,1 0 1,-3-1 4,3 1-7,0 1 1,-3-2 1,0 0 6,3 4 3,0-1 8,0-3-14,0 3 0,1-1 0,-2 0 3,3 2-5,-1-1 1,-1 0 0,0-2 4,0 2-12,-4-1 5,3 0 0,-2 0-4,0-1 10,1 1 1,3 5-10,-4-7 3,3 4 5,0-1-1,-4 3-2,5-4-5,-3 2 3,1 0 3,-1-2-2,-1 2 11,3 0-10,-1 0 2,-1 0-1,1-1 11,0 1-5,-1-3-2,2 3-2,-1 3-7,-1-4 5,-3 1-2,4 0-2,-1 1 6,-2-2-3,0 3 0,0-2 3,0-1-5,-2 3 2,-2-1-1,4 1-3,-5 1 4,1-1-2,-1 1 7,1-1-6,0 0 2,-4-1 0,3 2-3,1 0-1,-3-1-1,-3 2-4,2-2 2,-3 2 4,5 0-6,-4 0-5,1-1 8,-1 1-23,0 1-5,-2 1 4,1 1 1,1 1-13,-1 0 2,0-1-13,1-1-8,-1 3-9,-1 0-17,4 0-6,-2 0-8,6-3-19,-2 5-25,2-2-23,3 3-16,-3 0-14,4-2-25,-3 2-23,0 4-219,-1 0-504,4-3 222</inkml:trace>
  <inkml:trace contextRef="#ctx0" brushRef="#br0" timeOffset="28306.1678">18533 6362 68,'0'0'187,"0"-4"-8,0 4-12,0 0-8,0 0-12,0 0-14,0 0-5,0 0-11,0 0-4,0 0-5,0 0 0,0 0 1,5 9-4,-5-5-8,3 2 5,-2 4 5,2 0-6,-2 4-9,0 3-4,4-2-9,-5 2 8,5 1-6,-5-2-1,3 2-6,-3-3-4,1 1-6,-1-4-7,4 0-4,-3 2-5,1-3-4,-2-1-6,2 0-1,-1 0-4,1-3 5,-2 0-13,1 0-2,-1-1-1,1-2-4,1 1 0,-1 0 1,-1-1-4,2 0-4,-2 0 0,0-4 1,0 4-1,0-4 2,1 3-2,-1-3 1,0 0 2,0 0-8,0 0 0,0 0 2,0 0-3,-4-12-7,2 5-4,1 1-2,-3-5-6,0 1-3,-1-2 0,3-5-1,-2 2-2,0 0 4,-2-1 0,-1-2-3,2 1 4,4 0-3,-3 2 0,1-1 3,1-1-1,0 5 3,2-5 0,0 6 1,-1 0-3,1-3 5,3 0 2,-1 2-1,2-1 1,0-2-1,5 1 4,1-3-1,-1 3-1,1-1 7,2 4 1,-3 3 0,0-2 4,2 3-2,0 3 5,-2-4-3,3 3-3,-3 3 1,4-1 0,-5 1-2,3 4 0,-6-2 3,4 3 1,1 2-4,-5-1 3,4 3-4,0-1 2,-4 3-2,3-3 0,-3 5 3,-2-3 0,-3 4-4,5-3-1,-5 3 1,4-1 5,-4 0-1,0-1 1,-4 1-3,4 0 4,-5 1-2,2 0 1,-3 2-4,-2-4 2,2 2-1,-2-1 3,-3 0-9,2-1 4,-5 2-1,5-4 3,-1-2 1,-1 1-1,2-2 0,0-1-1,-1 1 1,3-2-1,3 0 1,-2-3-4,-1 2 7,3-2-4,4 0 2,0 0 0,0 0-2,-10-4-2,9 0 1,1 4 1,0-9-2,2 5-4,2-2 6,2 0-5,3-2 4,-1 2-2,1-2 0,2 0 3,0 1 2,3 0 0,2-1-2,2 1-1,0-2 1,-1 6-3,-1-2 3,6 1 0,-4 1-2,0 3 0,0 2 2,-2 0 1,3 4-3,-2-3 3,-3 3 1,2 1 5,-3-1-9,-1 3 1,-3-2 0,1 1 5,-5 0 7,2 1-10,-5 0-2,1 1 4,-6 0-4,3-1 0,-2 0 3,-2 2 2,-4-2-4,0-1 0,-3 4 0,-1-3-2,-3 1 6,1-1-3,-4-1 2,2-2-4,-2 2 1,-1-2 1,1-1 0,-3-1 1,2-2 2,-3 1-5,2-2 4,-2-1-4,4 0 3,-2-1-6,2 1 3,-2-4-5,2 1-11,5 0 0,1-1-7,-2 2-8,3-3-15,1 2-24,-2-1-34,2 1-34,2 2-29,3-1-45,0 0-198,-1 0-446,4-2 197</inkml:trace>
  <inkml:trace contextRef="#ctx0" brushRef="#br0" timeOffset="60613.1315">22897 6379 182,'0'0'200,"3"-3"-8,-1 1-6,-2 2-12,0 0-10,1-7-5,-1 7-11,0 0-9,0 0-6,0 0-10,4 0-11,-4 0-1,0 0-8,0 0-3,0 0-1,3 9 7,-3-3-2,-3 0-4,3 1-2,0 3 0,0-1-5,-1 5-4,-2-4-1,3 8 5,0-3-2,0 2-11,0-2 7,0 3-2,0 0-1,0-1-1,3 4 5,-6-5-3,7 1 8,-4 1-6,3-1 5,-1 1-17,0-2-8,-2-1 5,1-3-4,-1 0-5,1 0 1,-1-3-16,0-3-2,3 1-8,-3-2-4,3 2 0,-3-2-4,3 0-1,-3-2-9,0 1-1,0-4 0,-3 5-3,3-1-7,0-4-8,0 0-8,2 5-9,-2-5-11,0 0-12,2 4-15,-2-4-11,0 0-16,1 1-17,-1-1-9,0 0-21,0 0-21,0 0-28,0 0-19,0 0-12,-8-9-10,8 9-19,-3-8-6,-1 3-25,-1 1-163,1-3-466,-1-1 206</inkml:trace>
  <inkml:trace contextRef="#ctx0" brushRef="#br0" timeOffset="61124.6722">22632 6469 126,'0'0'163,"4"-7"-16,-2 5 3,1-1-8,1 0-12,0-1-3,5 2-7,-4-1-5,3 0-4,3-1-5,3-1-2,-1 3-1,4-1-3,-3 0 0,4-2-8,-1 1-1,3 2-4,1 1-9,-2-1-3,2 1-5,-2 1-7,3-2-5,-4 2-4,0-2-1,9 2-6,-11 2-6,-2-2-5,3 3-2,1-1-7,-7-1 0,3 1-2,-5 2-1,1-2-5,4 4-1,-7-3 4,7-1 4,-8 5-6,1-4 1,-2 2-1,1-1 3,3 3 0,-5-2-3,2 1 4,-3 0-11,1-1 5,-2 2 1,1-1 1,-2 3-4,3 1 5,-4 2-3,-4-1-4,4-1 3,-4 0 0,-1 2-1,1-2 1,-3 1 0,0 0-3,-7 3-5,5-2 5,-6-2 0,-2 3-2,-2-2-1,4 0-2,-2 2 0,-2-5 8,1 3-13,-2-1 2,2-2-2,-8 2-3,0-1-1,6-1-6,2-2-4,-1-1-10,0 2-8,2-2-5,-1-2-9,6 0-12,-1-2 2,3 3-3,-1-2-11,4-2-10,2 2-22,5-2-18,-8-4-17,8 4-26,-4-8-16,4 1-21,3 1-153,-2-1-377,3-4 167</inkml:trace>
  <inkml:trace contextRef="#ctx0" brushRef="#br0" timeOffset="62718.431">23169 5920 129,'-10'-3'138,"2"-1"-9,2-1-5,-3-3-1,1 5-8,-1-3-15,0 1-3,-1 1-5,0-2-5,3 4-2,-2-5-10,-1 4-1,1-2-8,-6 0-8,0 3-4,-3-2 1,1 3-2,3-1-3,1 0 3,-4 0-3,0 2 0,4-1-9,0 2 6,0-1-2,-7 0 2,7 0-1,-1 2-2,1 0-3,-1-2 1,3 3-1,-6 1-3,3-2-4,-4 3-4,5-2-1,-6 4 0,4-2 1,-3 3-5,5-2-2,-3 1 4,3-2-4,-1 3 0,2-3-2,1 2 0,-2 0-3,5-2-1,-2 4-1,1-4-1,-1 2 2,1 0-2,1-1 2,1 3-2,0-1-4,-3 1-1,3-1 3,0-1-1,-1 1 0,-3-2-1,6 5 1,-3-2 5,3 0 3,-4 0 0,0 2-1,4-2 1,-4 0 0,3 0 5,-2 4-5,0-7-3,2 6 0,-2 0-2,3-2-2,-2 5 1,3-5-2,-4 6 1,2-2-2,1 2 4,-1 0-2,-1-2 2,1 1 2,0 2-3,3-1 0,-1 0 4,0 0 0,0 1 4,0 0-1,3-5-7,-3 5 4,4-6 5,0 0-4,-1 3-4,2-2 3,-1 2 2,2-4-3,1 7 2,0-5-3,-2 0 4,2 1 0,0-1-4,1 5-1,0-5-1,2-1-3,-2 0 5,1 4-5,-1-3 0,5 2 3,-3-2-3,-3 0 0,3 0-2,0-2 4,1 2 2,3 0-2,-6 0 3,7 3 1,-5-4 3,1-3 3,1 4-7,1 0 4,-1 1 3,-2-2-5,3 4-4,-1-6 2,0 1-2,-1 2 1,1-3-1,0 2-1,2 0 1,2 1 6,-1 0 0,1 1 0,-3-5-5,4 2 9,1 2 2,-5-5-5,0 2-1,3-3 6,-1 3 0,-2-2-1,5 2-2,-5-1-1,6 1 7,-4-1-5,-1-1-4,4 2-2,-4-2-2,7 0 3,-7-1-12,-2-1 5,3 2 6,1-2-4,-1 2-4,1-1-5,-2-4 6,3 3-11,-1-3 10,0 2 2,-2-1-7,2 0-1,2 2 1,-4-3 4,0 2-1,2-1-9,-1 0 12,2-1 2,-2 1-5,0-2-5,-4 2 5,6-3-5,-1 2 6,0 1-5,-3-6 0,2 6 1,1-3-1,-1 0 12,0 0-10,2-3 3,-4 3-1,1-2-2,5-1-6,-2 1 10,0-1-5,-3 2 3,3-5-1,0 2 5,0-1-2,-2 2-6,3-2-5,-1 1 2,0-1-1,-3 0 2,5 0 2,-6-2 1,2 2 4,2-2-15,-4 0 6,4 1 3,-3-3 0,0 2-4,1 0 7,3-3-9,-4 2 1,0-1 8,-2 1-5,-2 1 1,4 0 0,-2-3 3,4 0-3,-5 3-4,-2 1 6,2-4-6,-1 4 5,-2-3 3,4 2-3,-6-4 1,3 4-4,-1-2-1,0 2 6,0-1-4,-3-2-3,3 1 1,-3-3 3,4 3-6,-1-1-1,-3 0 6,2 0 3,-2 1-10,-1-3 7,3 2-2,-2-2 9,-1 2-10,1-2 1,3 2 4,-4-2 0,0 0-11,3 2 8,-3-1-5,0 1 12,1 0-10,-1-1 12,0 0-16,0 0 9,-1 0 1,1-1-4,-3 3-3,3-4 5,0 3-5,0-2-1,-1 1 6,-2-1 0,2 1 4,1 1-5,0-3 10,-1 3-14,1-2-3,-3 0 7,3 1-1,-1-2 1,-3 1 6,4 2-8,0-1 1,-4 0 1,4 1-3,0 2 9,-2-4-6,-1 6 1,2-4-2,1 0 2,-2 3 7,0 1-2,2 0-2,0 0 3,-1 0 5,-3-1 7,4 0-13,-2 2-1,0-2 12,2 0-12,-4 4-4,2-3 5,2 0-5,-2 3 4,-1-1 0,0-2-3,1-1-1,0 3 1,1-1 14,1 0-15,-4-1 0,1 2-3,2-1 9,0 0-11,-3 1 6,2-1-7,-1 0 5,1 1-5,-2-2 7,1 1-4,1 0 2,-2-2 3,0 3 0,0-1-8,-2-7 0,2 6 0,-1-3 13,-1 2-17,-2-1 0,-1 1-1,-1-1 1,1-1 0,-3 0-2,1 2 1,-2-3-6,-4-1-1,3 3-5,-1-2-2,-3 2 3,0-1-15,-7 0 2,5 3-8,0 0-4,-7-2 10,-1 5-20,0-3-10,-3 1-10,3 2-11,-4 2-13,3-3-16,-2 3-15,1 2-33,0 2-22,-2-1-33,4 1-30,-1 2-49,-1 1-151,3-1-487,-2 0 216</inkml:trace>
  <inkml:trace contextRef="#ctx0" brushRef="#br0" timeOffset="64211.8458">21045 9410 122,'0'0'221,"-2"-4"-15,2 4-13,0 0-16,0 0-10,0 0-12,0 0-3,7-5-2,-1 3-5,0 0-15,7-1-10,-1-1-9,6 1-6,3-2-4,-2 1-8,-1-1 0,2 0-1,-1 2-12,3-3-10,-3 0-4,-1 1-6,0-1-8,1 2-2,-5-1-5,-3 3-3,-1-4-5,1 3-5,-6 3-2,-1-3-6,1 1-1,-1 0-3,-4 2-6,8-3-1,-8 3-11,6-2-8,-6 2-12,0 0-13,0 0-13,0 0-9,0 0-9,0 0-16,0 0-6,-28 6-3,15-3 2,2 0-9,-7 0-1,-1 1-5,0 0 3,0 1 13,-1-2-8,0 2 2,-2 2 0,3-4 10,-4 1 8,4 0 12,-2-3 4,2 4 10,0-2 8,6 0 18,0 1 6,1-3 12,1 0 12,4-1 7,-2 3 14,4-3 9,0 2 2,5-2 6,-7 1 1,7-1 1,-5 1 3,5-1-2,-6 1 1,6-1 6,0 0 6,0 0 8,0 0 0,7 9-3,-4-6-2,-1 1-1,0 0-1,-1 1 7,2 0-11,-1 1 1,3 3 10,-2-1-7,3 2-4,-2-1 0,-1 1 9,2 7-5,-3-3-1,1 1-2,-1 2 3,0 0-1,0 1 1,-1 2 5,1-3-10,-1-2-6,-1 4 1,0-1-2,0 0 2,0-1-3,1 0-6,-1 0 5,3-2-5,-1 2-7,-2-5 6,2 2 5,0-4-6,-1 3-5,-1-1 3,2-1-9,0 0 1,2 1-7,-1-2 5,1 1-6,0 6-8,0-6 0,0-3 3,0 2-6,-3-4-4,3 0 0,0-1 6,-3-3 2,4 5-14,3-4 12,-3-1-1,3 1 3,2-1-1,0-2-12,2 1 2,-4-2-3,4 1-3,-1-2-9,0 0-1,3-1-12,-2 1 0,2-3-10,-1 0-1,-1 0-15,2 0-13,-5 0-9,3 0-16,-1 0-8,0 1-10,1-2-10,-3-1-7,0 0-25,1-1-15,-1 2-4,-2 2-10,-2-2-18,1 1-11,-3 0-17,2 0-203,-5 1-457,0 0 202</inkml:trace>
  <inkml:trace contextRef="#ctx0" brushRef="#br0" timeOffset="64504.8509">21057 9675 70,'0'0'236,"0"0"-16,0 0-17,0 0-12,0 0-12,0 0-6,16-10-10,-7 6-16,1 1-10,7-4-12,1 2-10,1-2-11,0 1-8,-1-3-14,4 6-7,-3-3-16,3-2-10,0 4-13,-3-5-16,-3 3-18,5 1-27,-10 0-25,7-1-21,-5 0-19,0 4-11,-2-3-6,-2 1-25,4-2-6,-3 1-9,-1-1-124,-1 3-292,-3-2 129</inkml:trace>
  <inkml:trace contextRef="#ctx0" brushRef="#br0" timeOffset="65910.8621">21491 9115 99,'-5'-5'187,"-1"-1"-14,-1 1-16,-4 0-8,3 0-6,-2 1-10,0-1-13,-4 0-5,2 1-9,1-2-2,-2 2-1,1 2-9,-7-1 2,1 0-7,4 3-9,-1-4-2,-7 3-5,6-1-2,-1 0-3,-1 2-6,4 0-4,-3 0-4,6 0-3,-4 3-5,2-1-1,-5 3-4,0-3-6,4 2-3,1 0-3,-1 0-3,-1 1 1,-2 0-1,4-1 11,-6 3-12,6-3 0,-4 2 0,6 1-2,-1 1 6,-1-4-4,-1 1-4,2 3-3,2-4 1,-4 6 0,-1-1-2,3-3-1,3 1 7,0 1-8,-3 1-2,3-2 8,-2 3-5,1-2 2,1 1-2,1 0-1,-3-1-3,5 4 2,-3 0 0,1-2 0,-1 2 0,0-3-1,1 5 1,2-2 0,-3 1 0,5-1 2,-1 0 8,-1 0-7,-1 1-2,1 3 3,1 0 1,-2-5 0,6 3 3,0 1-3,-3-3-4,0-2 2,2 9 4,-2-4 0,4-3 2,0 2-5,0 1 2,0-2-1,0 3-1,0 1 4,0-3-9,0 0-2,6 1 1,-6-1 4,1-3-1,-1 3-4,3 0 0,-3-2-3,5 1 3,-5-1-3,5 1 1,-1 2-4,0 0 2,2-3 1,-2-1 4,0 3-5,0-2-5,0-2 6,0 2-8,-2 0 8,6 0-4,-3 0-2,3 2 7,-6-1-4,6 3 2,-1-7-5,0 6-1,-1 0 6,1-5-1,-2 2 4,1-2 1,0 0-7,0 0 6,0 1-3,0-1 1,2-1 3,0-1 0,-2 1 0,3 0 7,-1 1-1,1 0-4,0-3 0,2 1 0,-5 1 5,6-2-6,-3-2-1,1 3-1,3-1 4,0-1 3,-3 0 6,0 0-10,3 0 1,-2 0-7,0 0 2,-1-1-2,1 2 6,-2-2-7,5 0 6,-5 2 2,3-2 1,-5 0-1,2 0-6,1 0 5,0-3-6,-4 2 2,0 0 7,6 1 0,-2-1-4,-1-1-1,-1-1 4,2 1 0,-2-1-2,-1 1-1,2-1 1,1 0-5,1 0 3,0-2-7,1 1 1,-3-1-1,3 2 3,-1-3 1,0 0-4,1 0 4,-1-1-3,3 0-2,-4-1 8,3 1-11,0 0 9,0-2-10,-2 0 2,2 2-5,-1-4 1,0 0 4,-1 1-7,1 0 12,-2-1-6,2 2 3,-1-1-6,-2-3 6,0 3-2,2 0-2,-2-3 4,0 3-6,0-2 1,-1 3-2,0-4 2,-1 0 2,0 3-9,3-3 1,-2 0 2,0 3 3,-1-3 1,2-1-3,-2 2 2,-1 0 5,-1-1-9,4 1 0,-4-4 4,3 5 3,-2-1-5,2-1 1,-4-1-5,2 1 12,-2-1-8,3-1 8,-1-1-2,-2-1 1,-1 1-3,1 0-1,0 2 5,-2-2 2,1-1-9,1 0 6,0 3 9,-2-4-16,2 2-1,-4 1 6,2-1-4,-1 0 3,-1 1-5,0-2 3,0 2 5,-1 0 0,1 0 11,-2-2-19,2 0 8,-2 3 3,0-3-6,2-1-6,-2 1 3,-2 0 0,4 2 3,-2-2-6,0 3 0,-1 0 4,0-2 4,2 2-1,-2-3 6,2 2-6,-2-2-3,1 1-3,0 4-3,0-4 2,0 3-6,-1-1 11,-1-2 2,0 2-5,3-3 5,-2 3-2,2 0 1,0 3-3,-3-4 0,4 3-5,-2-2 1,1 1 7,-1-2-5,-1 3-1,0 0 4,2-1 0,-1-1 1,1 0 2,-2 1 1,1 3-3,1-3 3,0 3 0,-1-3 0,0 3 0,1-3-5,-2 1 4,1 2 0,-1-1 0,1-1-1,-1 1 0,1-1 3,-1 0-4,-1 1 1,-1-3 6,4 2-10,-7 0 3,4-1 6,-3 0-3,-1-1-4,0 4 3,2-4-3,-7-1 5,4 3-4,-3 0 3,1-1-5,-4 2 5,-2-4 1,-1 4-4,2-2 0,-3 0 4,1-1 10,-1-2-23,1 2-5,0 4-2,-3-3-2,6 1-6,-3-1-7,-1 1-6,2 0-21,2 3-21,2-3-20,2 2-16,-1 1-22,2 3-22,-2-2-20,4 1-30,1 0-20,2 1-47,-1-2-163,2 2-476,4 1 212</inkml:trace>
  <inkml:trace contextRef="#ctx0" brushRef="#br0" timeOffset="68092.0824">21821 9213 59,'0'0'161,"1"-5"-4,1 0 2,-1 1-5,-1-1-5,5 0-9,-4 2 4,0-2-3,2 0-2,-3 0-1,1 0-1,-1-1 0,0 1-10,0 2-7,3-2 0,-2 1-8,-1-2-12,-1 2 0,2-1-8,-1 0-3,-1-2-2,1 2-3,0 1-4,1 0-1,-5 0-4,4 4-7,-1-9-2,0 5-8,-2 0-7,-3-2-4,5 2 1,-3-3-8,-1 3-2,2-1-2,-3 2-6,3-4-1,-2 2-3,-3-2 4,2 2-12,-2-2 0,4 2 2,-6-2-7,2 2 3,2-1-9,-2 0 5,-2-1 0,3 4 2,-2-2-1,-2-2-5,2 2 3,-2 3-1,0-6 8,0 3-13,0 1 2,-1 0 2,-1 0-4,1 0-1,0 0-2,2 0 3,-3-1-3,3 1 14,1 0-16,-4 1 2,3 1-3,-2-1 3,0 0-1,3 1 6,-3-2-9,3 3 3,0-2-6,-3 2 4,5 0 3,-3-1 1,2 1-5,-4-1 4,4 2 0,-2-2-5,-2 2 2,2-2 1,2 2-2,-2-1 5,2 0-1,-1 1 1,-2 0-1,3 0-1,-1 0-1,1 0-7,-3 0 9,3 0 1,1 0-1,7 0-3,-14 0 2,7 1 0,0 0 1,0 1 7,-2 0-11,3-2 3,1 2-5,-3-2 3,1 2-2,0-1 11,-3 1-13,3 1-1,-1-2 8,-4 1-4,4 2 11,-4-1-10,5-3 5,-2 3-5,-1-1 0,1 0-3,-2 0 3,1 1 3,-1-2-4,2 3-3,-1-1 4,0-1 0,1 2 3,-3-1 5,5-2-7,-2 2-2,0 1-2,-3 0 4,3-2-4,-1 2 1,0-1 3,1 2 0,-1-2 0,-2-2 7,3 4-8,0 0-3,-1 1 5,1-5-1,4 3-1,-3-2 2,0 3-1,-2-1-4,5-1 5,-4 2 2,1-2-4,0 2 0,-1-2 3,4 0-5,-2-1 0,2 1 3,1-2-2,1 1 4,-1 2-3,-1 1 1,0-2 1,0 0 0,1 2-2,0 1-2,-3-3 5,2 4-3,-3 1 3,4 1-2,-3-3 3,3 2 6,-5 2-14,3 0 1,1-4 4,0 5-1,-2-2 2,2 3-1,1-4-1,-1 3 1,0-2 1,1 2-1,-1-1-4,0 2 6,2 0 1,0-2-5,-4 2 3,6 0 0,-3-1-2,-1 1 15,1 3-18,0-5 4,-1 2-3,0 1 5,0-2 0,1 0-4,0 0 3,1-1 1,-3 0 2,0-2-3,4 2-2,0-2 2,-3-1 1,3-1 2,-2 3-5,1-2 5,-1 0-8,0 0 8,3 0-2,-1 1 0,-2-5-1,1 7-1,3-3 6,-2 3-4,-1-3-3,1 2 0,0-2 3,1 1-1,-2 0 1,1 1-2,1 1-2,-1-1 0,2 1 2,-2 0 2,2-2-1,0 3-2,0 0 1,1-2 0,-2 2 5,2 1-4,-1-1-4,0 0 4,0 0-3,3 0 3,-2 1 1,1-2 10,1 2-11,-2-1-2,3-1-1,-1 0 3,-1 4 2,2-4-6,1 0 2,0 0 5,-1 2-2,1-2 1,-1 0-5,1 0-1,-1 1 1,1-4 1,-1 4 6,1-2-4,0 0 9,-1 0-6,1 3 0,1-1 4,-2 0 0,0-1 16,1 0-14,-1 0-1,4-2-5,-2 1 4,-2-1-7,0 1 5,-2 1-3,2-2 7,3 3-10,-5-4 5,3 0 1,-1 2 0,1-2-1,-1 1 2,1 0 1,-1 2 1,4-3-7,-3 0 12,0 3-8,0-4 1,3 2-3,-6-2 0,5 0-2,-2 2 4,2-1-3,0 1-2,-2-2 5,4 4-1,-1-3 3,-1 0 3,-1-2-1,3 3 2,-1 0-6,1-2 5,1 4-1,-1-6 8,0 1-9,4 1 4,-3-2-6,-1 4 6,5-3 2,-3 2 2,-1-1-2,1-1-3,1 1-6,-2-2 18,1 2-19,-2 0 1,2 0 1,0 0 5,-3-1-6,2 0 16,-2 1-25,3-2 14,-3 1-3,7-1-3,-9-1 9,3 2-5,4-3-12,-5 1 20,2 1-7,3-1-2,-3-1 5,2 1-2,-1-2 13,-2 2-6,3 0-12,-3-1 1,1 3 1,2-3 4,-1 0-5,0 1-6,0 0 7,1 2 1,-3-4-11,0 0 10,3 2-3,-1-2 1,2 0 0,-4-1 1,1 2-6,0-1 6,2-1 0,-1-1-4,1 1 0,1 0 0,-2-3 5,-2 3-7,1-2 3,2 0-1,-2 2-6,-1-1 4,2 0-3,-2-5 1,0 4 4,3 0 4,-7-1 2,5-1-14,0 1 5,-1-2 5,0 1-10,0-1 1,4-1 8,-3 0-4,1 1 0,-1-2 14,-1 2-15,2-3 12,-1 1-20,0 0 8,-2-1-3,4 0-9,-5-1 13,1 0 0,4 2 4,-5 0 0,2-1-9,-4-1 5,4-1 0,0 3 2,-2-4-4,-1 2-3,4-3 1,-3 3 2,6-1-6,-5 0 4,-3 0 3,3 2-6,-3-3 3,5 0-4,-4 1 6,1 2-7,1-2 6,-4 3-3,2-3 1,-1 0 1,2 0-4,-2-1 6,-1 2-4,2-1 1,-2 1 4,0-1 1,-1-3-3,3 4 2,-5-4-6,3 3 5,-2-2 2,0-1-8,3-2 11,-4 0-4,7 1 1,-7 3-1,1 1-3,1-1 6,1 1-4,-2-1-3,2-1-5,-4 2 5,0 0-5,2 1-1,-1-4 6,2-1-1,-3 4 5,2 2-4,-2-3 0,0-1 0,-2 3 1,2-3-3,0 1 1,2-1-2,-2 1 5,0-2 5,-2-2-1,2 1-1,0 2 3,-1-5 20,1 2-35,0 3 8,-2-2-4,4-1 8,-4-2-1,2 6 5,-3-1-7,1-5 5,0 6-5,-2-5 2,2 0 1,-1 0-6,1 2 12,-1 4 1,1-2 1,-2 0 7,-2 0-11,-2-2 11,4 5-8,-2-2-9,-1 1 5,-2 0 1,2 3-11,-2-1-5,-3 1-14,2-2-5,-4 2-11,-3-3-15,0 5-9,-2 0-25,-1 1-7,5 0-21,-6 0-20,2-1-18,0 3-32,-3-2-15,3 2-29,0 2-15,-3-1-230,1 1-517,1 0 229</inkml:trace>
  <inkml:trace contextRef="#ctx0" brushRef="#br0" timeOffset="72743.4014">15521 8058 33,'-2'-2'125,"2"2"-31,-2-4 16,2 4-2,0 0-2,0 0-10,-1-5-1,1 5-1,0 0-3,-1-5-6,1 5-2,0-5-1,0 5-9,0-8-4,0 6-2,0 2-3,1-4-3,0 1-3,-1 3 3,2-6-4,0 2 0,-2 4-2,4-4 4,-3 0-1,2 0-1,1 0-3,1 0 1,1 0 0,-1-1 4,2 1-1,-2-3-6,5 1 7,0-1-8,-1-1-1,2 1 1,5-4 0,0-1 1,-1 1-2,1-1 1,2 1 3,8-4-2,-3 1-4,-1-2 1,3-2-5,1-1 3,0 0 7,1-2-3,1-2 0,3 3-1,-4-4-3,5 2 0,6-7-1,-6 7 3,9-7-8,-9 8 11,10-7-15,-11 10-2,-1-2-1,1 1-3,1-1-3,1 1 0,-1-1-5,3 4-5,1-3 4,-4 2-5,-2 0-1,2 0 2,1 2-5,-1-5-1,0 4 6,-1-1-11,1-2 2,0 1-4,-2-2 3,0 1-2,2-2 0,-4 2-5,6-1 3,10-2 1,-13 4-1,-3 0-1,1 1-5,-1-2 4,-1 1-2,2 0 1,-1 1 2,-1-1 1,-1 0-1,-2 3 3,-1 1-3,0-3 2,1 2 0,-1 0-4,-2 0-3,-3 2 5,-3 2-4,0 2 1,-2-2 3,1 2-6,2 0 3,-6 1 0,0 2 4,-1 0-2,0 0-1,1 0 0,-2-1-1,1 2 0,-2-2 0,1 3-2,1-4 2,-2 6 0,0-2-6,-2 1 5,3 0 1,-2-1-3,1 1 0,0 2 4,-2-3-4,1 3 4,-1-3 1,0 3-6,5-4 4,-4 3 1,3-1 1,-2 2-6,2-3-1,-2 2 6,4-2-1,-1 2 4,0-3-4,0 2-3,0-1 3,-1-1-1,3 2-1,-2-1 2,2 1-3,-5 0 3,1-1 0,0 0 0,-1 1-3,-3 0 4,3 0-1,-1 1 5,-1 0-8,0-1 3,0 1-4,-1-1 5,-4 3-1,5-2-4,-5 2 2,6-2 9,-6 2-10,2-3-5,-2 3 2,0 0-4,0 0-1,2-2-7,-2 2 3,0 0-2,0 0-3,0 0-3,0 0-3,0 0-6,0 0-1,0 0-9,0 0-3,0 0-6,0 0-9,0 0-6,0 0-3,0 0 7,-14-2-4,14 2-9,0 0-1,-13 3 1,13-3 2,-9 0-2,3 1 6,0-1-2,-2-1-5,8 1 9,-10 0 6,5-1 0,5 1 4,-10 0-1,2-2 7,3 1 2,-3 0 3,2 0 7,-1-1 7,7 2-2,-9-3 9,1 1 0,5-1 1,-3 1 3,0 0-2,1 1 5,0-1 2,0-2 7,5 4 2,-8-4 0,5 0 7,-1 2 1,4 2 4,-7-3 7,4 1 7,0-2 5,3 4 4,0 0-4,-7-3 4,6 0 2,1 3-6,-5-4-1,5 4-1,-4-3 0,4 1-1,0 2-1,-5-4 0,5 4-2,-2-4-2,2 4 5,-4-2 4,4 2 5,-4-4-6,4 4 4,0 0 1,-1-3 6,1 3-2,-1-4 2,1 4-2,0 0 8,0 0-6,0 0 0,-3-4 1,3 4-2,0 0-2,0 0-3,0 0-5,0 0-2,0 0-2,0 0-5,0 0 0,0 0 0,0 0 1,0 0 2,0 0 14,13 8 2,-10-4 2,3 0-6,-3 2-1,5 1 12,2 0-8,-3 1-1,2-1 11,2 6 3,2-2-2,-4-1-8,-3 0-1,6 2-5,-2 0 1,0-2 2,2 3-7,-6-3 12,2-1-13,1 2-6,-4 0 4,1 0 1,-2-4-9,3 3 3,-3-5-4,0 1 0,-1-2 4,-1 1-8,1-1 0,-3-4 0,4 5-4,-1-2 2,-3-3-1,0 5 3,0-5-4,2 6 0,-2-6-3,0 0 4,4 2-1,-4-2 7,0 0-5,0 0 2,0 0-2,0 0-6,0 0 7,-12-13-4,8 6-1,-2-1-5,0 0-5,-2-1-1,-1-2 0,3 1-8,-4 1 6,-1-6 6,0 3-5,-2-1-11,0 0-3,3 1-1,-3-2 4,4 6 0,0 0 1,0-3 4,0 1 16,0 1-18,2 1 5,-1 0 5,0 1-8,1 1 3,-1-2 4,2 0-2,1 4 14,1-1-9,1 1 1,-1-1-3,1 2-1,0-1 2,1 1 0,0 1 15,2 2-14,-2-6 3,2 6-1,-3-4-3,3 4-6,0 0 9,0 0-1,0 0 2,0 0 2,0 0 6,12 0-3,-12 0 11,12 6-8,-3-2 2,4-2 2,-1 1-2,1 1-3,-1-3 3,6 3 1,1-1-1,-2 1 2,2-2-3,3 1 3,-3-1-2,0-1-4,2 0 1,-1 0 5,-1 2-5,0-3 10,-1 0-12,0 0 1,1 0-2,-9 1 3,2-1-3,3-1 1,-6 1-1,5 0-1,-1-3 5,-4 1 6,0 1-13,-3 0 2,2 0-2,0 1 3,-8 0-5,14-3 4,-8 1 0,1 0 3,-2 2-1,1-2-4,-4-1-4,3 3 4,-5 0 1,7 0 2,-7 0-2,0 0-1,9-2-2,-9 2 0,0 0 1,0 0 1,6-2-2,-6 2 12,0 0-14,0 0 3,0 0-2,0 0 3,0 0-1,0 0-3,4-1 3,-4 1 0,0 0-3,0 0 1,0 0 3,0 0 9,0 0-9,0 0 0,0 0-6,0 0 4,0 0-4,0 0 6,0 0-3,0 0 4,0 0 1,0 0-7,0 0 4,0 0 0,0 0 5,0 0-5,0 0 3,0 0-8,0 0 3,0 0 3,0 0 0,0 0 2,0 0-1,0 0 4,0 0-5,0 0 1,0 0 2,0 8-7,0-8 3,0 4 2,0-4-1,-4 6 3,4-3 0,-3 1-5,1 1 3,-1 0 3,1 0 0,0 1 0,-2 1-2,1 1-3,-2 2 4,2-2-4,-3 3 6,1 1 2,0-2 0,0 4-4,-2 1 0,-1 2 11,2 0-14,0-3 3,-2 1-2,1-3-7,0 4 26,1-3-19,2-4-1,-1 1 2,1-2 0,0 0 0,-1 1-3,3-2 0,-1-3-11,2 1-13,1 0-9,-5-1-19,5-4-18,-3 8-19,3-4-25,0-4-26,-1 6-30,1-6-26,0 0-17,-3 5-29,3-5-183,-2 5-462,2-5 204</inkml:trace>
  <inkml:trace contextRef="#ctx0" brushRef="#br0" timeOffset="73498.8161">16657 6788 74,'-5'-2'130,"5"2"-11,-10-2 3,10 2-21,-12 2 9,7-2-1,0 3-6,-1-1-14,1 1-12,0 1 4,-2-2-3,5 2-8,-5 2-13,3 1 4,-1 4-2,4-1 7,-3 1 0,4 0-5,0-4-2,4 6-6,0-3-2,-2 1-11,5-2 7,-1 0-5,1-1-4,0-2 4,2 1-1,3-1-1,0-2 2,-1-1 0,4-3 8,-4 0-5,7 0 0,-4-3-2,4-1-4,0-1-2,-1-3 2,-2 2 1,-2-2 1,-3-1 5,-2 1 1,2-2 0,3 1 2,-8-1 3,-1 2-3,-2-4-1,1 1-4,-2-4-9,-5 3 3,1 0-6,-4 2-5,-3-1-4,0 0-2,0 4-4,-1-3-5,-4 1-16,-1 1-6,1-1-29,1 6 1,3-1-10,0 3-13,0-2-18,0 2-12,3 1-15,1-1-25,7 1-18,-11 0-16,11 0-22,-5 2-151,5-2-367,0 0 163</inkml:trace>
  <inkml:trace contextRef="#ctx0" brushRef="#br0" timeOffset="74738.8643">17700 6820 84,'0'0'112,"22"0"0,-22 0 2,6 1-18,0-1-1,-6 0-9,8 0-6,-3 1 0,0 2 1,1 0 0,0-2-10,0 2 0,2-3-10,1 4 0,-2-1 1,-1 1 1,1-1-6,2 0-6,-3 1 1,0-1-1,0 0-11,0-1 0,2 3-1,-2-1-7,2-1 0,-3 1-2,3 2-6,-3-4-1,3 1 0,-3-1-1,0 5 1,0-6-4,2 2-5,0-2 0,-2 0-3,-1 0 2,3 1-2,-2-1 1,0 2-4,-2-2 1,-3-1-3,7 1 4,-7-1 3,0 0 2,9 0 1,-9 0 3,0 0 2,6 0 2,-6 0 2,0 0 0,5-5 1,-5 5-3,2-3 1,-2 3-2,0 0-4,1-2-8,-1 2 4,4-3 0,-4 3-3,1-4 0,2 1-1,-3 3-2,0 0 0,0 0-1,1-4 4,-1 4-3,0 0-3,1-4-1,-1 4 1,0 0 1,0 0-1,0 0 1,0 0-1,3-2 0,-3 2 3,0 0-1,0 0-3,0 0 2,0 0 1,-4-5 1,4 5 0,0 0-2,0 0 6,0 0-6,0 0 5,0 0 0,0 0 3,0 0-3,0 0 4,0 0 0,-7-3-3,7 3 2,0 0-1,-2-3-1,2 3 0,0-5 1,0 5-6,-1-5 0,1 5-2,0 0 5,0-3-2,0 3-3,-2-5-1,-1 1-1,3 4 0,0-7 0,0 3-8,3 0-1,-3-1-11,0-2-9,0 2-14,0-2-19,2 0-27,-1 3-27,0-4-37,2 3-41,-2 0-157,2-2-377,0 0 167</inkml:trace>
  <inkml:trace contextRef="#ctx0" brushRef="#br0" timeOffset="77511.8524">15755 9124 112,'4'-4'138,"-3"-1"-3,3 4-3,-1-4-6,0 0-12,1 3-9,-1-1-5,-1 1-9,-2 2-10,4-3-8,-4 3 8,0 0 0,0 0-8,9 5-7,-3-2-2,-2 1-1,2 0 5,1 2-4,2 1-3,1 1-3,-3 3 6,4 0-1,1 1-1,2-1-4,-3 2-4,2-1-4,2 0 0,0 2-6,1 1 1,-2-3-2,0 4 1,4 2-1,-4-2-2,-2-1-2,-2 2 3,1-2 2,1 2-5,-3-3 2,-2 3-3,0-1-4,-1 4-1,-2-2 1,-1 1-6,2-2 1,-2 2 3,1-1-2,0 0 1,0 2-1,-4-1 1,0 0-4,4-2-3,-4 1-1,-3 1 2,2 5-7,-2-7-2,2 0 4,-3 0-3,0 2-1,3-3-2,-3 1-6,1-4 1,0 4 2,-3-2-3,2-3-1,1 5-2,-2-1 0,2-3 8,-4 4-7,1-1 0,-1-1-1,1 1 0,-1-1-1,-3 0-1,4-1 1,-1-3-4,1 3 3,-2-2-1,1 1 1,-5 0 0,6 2 0,-3-5 3,0-1-4,0 3 1,0-3-4,1 2 3,-1-2-1,0-2 0,-1 1-8,-1 0 0,-1-2 1,3 2 1,0 1-2,-6 2 1,2-3-1,-4 2 4,2-1 0,-3-1-2,1 1 2,-3-1 0,-1-1 0,4 1-1,-10-1-1,5 0 6,2-4-2,-2 2 2,-5-1 7,-2 1-8,6-3 4,-1 2 4,5-3 2,-2-1-1,-2-1 5,3-2 0,-2 3 5,3-3-4,1 1 1,-4-2 2,2 0-4,3-1-5,-2 1 2,7-2-3,-4 0 3,3 1-4,-6-3 0,5 0 10,0-3-14,2 3 4,-2-2 6,1-3-13,3-2 2,0 3 2,2-4-2,-1 1 3,2 1-2,-3-3-2,3 0 5,1 1-4,-1 0-1,-3-1 1,5 2-1,0-2 0,-3 3-1,-1-3 1,4 0 1,-3 2-3,2-2 1,-3 2 1,4 1-2,-1 2 2,-1-2 1,0-1-5,0 1 5,3-1-3,-1 3-2,3 0 2,-2 0 1,1-1 0,1 2-5,-1-4 5,3 2 1,-1 0-3,1 1 2,0 0 0,-3 3-6,3-3 4,0 1 1,0 1-2,0 0 4,0-1-2,0 1 0,3 2 2,-2-3 1,-1 4-2,3-3-1,-1 2-1,1 1 4,1-2-5,-2 1 1,2 3 2,-2-2-2,1 1 3,1 0 0,-1 1-2,0 0 0,-1-1 1,0 3 0,-2 0-3,0 3 4,1-6-2,-1 6-1,2-3 5,-2 3-3,4-3 3,-4 3-5,0-4 1,0 4-1,0 0 1,2-3-2,-2 3 6,0 0-4,0 0-1,0 0 2,0 0 1,0 0 1,0 0-2,2-4 0,-2 4 8,0 0-10,0 0 3,0 0-3,0 0 3,0 0-3,0 0 4,0 0-2,0 0 1,0 0 0,0 0-1,0 0 0,0 0 3,0 0-4,0 0 2,0 0-2,0 0 2,0 0-2,0 0 2,0 0 1,0 0-2,0 0 4,0 0-3,0 0-3,0 0 3,0 0 2,0 0-6,0 0 1,-4-4 2,4 4-3,0 0 2,-2-4-3,2 4 2,-2-3 0,2 3-6,0 0 4,0-9-1,0 9 2,0-1-2,0 1 0,0-5 2,0 5-3,0-9 1,0 9 0,0-3 1,0 3 2,0 0-4,0 0 2,0-4-3,0 4 3,0 0 3,0 0-4,0 0-2,-3-2-1,3 2 2,0 0-4,0 0 2,0 0-3,0 0 3,-8 10-1,2-2 2,1-2-1,-3 5 1,1-2 0,-1 2 6,-3 1-3,-1 1 1,-1 1 1,2-1-2,-2 1-1,-1 0 5,1 1 2,3-3-6,-3 0 4,-1 0-1,1 2 4,7-6-3,-5 1 0,4-3 4,-1 0-5,1 2 2,4-5 3,-2 1-6,1-2 4,0 1 0,3-1-4,1-2 3,-4 7-2,0-6 1,4-1-1,0 0-1,-2 3 4,2-3-2,0 0 1,0 0 1,0 0-1,0 0 2,0 0-3,10-11 0,-10 9 0,5-5 0,-1 2 1,2 1 1,2-5-2,1 2 1,0-2-4,0 3 12,1-5-12,-3 4-3,3-3 5,-1-1 1,0 3-2,-3-5-1,7 1 1,-2-1 5,-2-1-7,1 5-2,-2-1 0,0 0 2,-1-1 2,0 3-1,-1-1 0,-1 1 12,2-1-12,-2 4 2,-4 2 3,4-2-3,-1-2-2,-1 3 4,-1 0-4,0-2 1,0 1 2,-2 2 1,0 3-1,2-7-5,1 3 3,-1 0 1,-2 4-4,4-6 5,-3 3-4,-1 3 1,7-5 3,-6 2-3,5 2 1,-6 1-2,6-1 1,-6 1-1,0 0 5,14 1-1,-9 2 4,0-1-5,1 2 0,1 0 2,-2-1-1,0 2-1,2 0 1,-1 3 0,2 1 3,1-1-3,-3-4-1,1 6 1,4-5 3,-2 5-1,-1-3 2,-1 2 4,3-4-6,-4 2-3,-3-2 2,3-2 10,-1 1-10,-3-1-3,2 0 2,-2-1 10,-2-2-6,3 2 6,-3-2 1,0 0 8,1 6 0,-1-6 2,0 0-1,4 1 1,-4-1 2,0 0-7,0 0 0,0 0 2,-12 3-7,5-2 1,-1-1 0,-1 1 0,-3-1-3,-4 5 0,-1-2 0,-3 1 1,4-1-4,-2-1 3,-3 3-1,0-1-2,0-1 0,3 2 0,-2 0-6,3-2 11,3-1-10,0 3 5,1-4-5,2 3-1,3-2 0,1 1-13,0-2-11,2 0-12,0 1-16,0-2-14,5 0-18,-10 7-20,7-5-18,2 1-16,-2 0-14,3-1-23,3 3-7,-2 0-27,-1 0-188,0-3-430,1 5 191</inkml:trace>
  <inkml:trace contextRef="#ctx0" brushRef="#br0" timeOffset="78123.4583">15064 10404 53,'0'0'224,"-3"-3"-19,3 3-9,-5-5-15,5 5-13,0 0-10,-1-3-13,1 3-12,0 0-6,0 0-9,0 0-3,0 0-4,0 0-1,0 0-3,0 0 5,0 0-2,0 0-4,0 0 4,0 14-2,0-9-4,-3 3-1,3 2 0,0 2-5,0 0-2,-1 0 0,1 3-8,0-1-9,-4 1-1,4 1-5,0 1-7,-1-4 2,1 2-12,0 2-3,-3-4-4,3 0 1,0-1-15,0-2-1,0-1-2,0 1-1,0 0-5,0-1-2,0-4 0,0 2-2,0-1-14,3-4 9,-2 3 0,-1-1-7,0 1 3,0-5-12,0 5-7,0-5-5,0 5 2,0-5-23,0 4-14,0-4-10,0 0-23,0 0-19,0 0-24,0 5-37,0-5-24,0 0-26,0 0-23,9-10-41,-4 5-183,-1 1-494,0-6 218</inkml:trace>
  <inkml:trace contextRef="#ctx0" brushRef="#br0" timeOffset="83417.9507">19596 6442 73,'0'0'93,"0"0"-12,0 0-3,0 0-9,0 0 0,0 0-6,0 0-11,0 0 3,0 0 1,0 0 1,0 0-5,0 0 0,0 0 8,0 0-5,0 0 10,0 0 3,0 0 0,0 0 4,0 0 11,0 0-5,0 0-9,0 0 2,0 0-6,0 0 2,0 0-4,0 0-3,0 0 2,0 0-5,0 0-5,0 0 10,1 3-13,-1-3 0,0 0-4,0 0 3,0 0-2,0 0-4,0 0 1,0 0-5,0 0-1,0 0 4,0 0-2,0 0 2,0 0-3,0 0 3,0 0-4,0 0 0,0 0-3,0 0-1,0 0-7,0 0 1,0 0-2,0 0-2,0 0-2,0 0 3,0 0 1,0 0 6,3 5 1,-3-5 0,9 0-1,-9 0-1,13-2-1,-8 2 4,4-1-2,0 1 0,1 0 2,-2-2-1,2 0-2,0 2-4,0-2 0,0 2 0,1-1-3,0-1 9,1-1-13,-2 1 6,2 2-8,-4 0-1,0-1-3,1 0 4,1 1-5,-1-3 5,0 3-2,-4-1-4,4 1-2,0-2 1,-1-1 1,0 3-1,-1-1-4,2 0 12,0-3-6,3 2-3,-5 2-3,0-1-2,-2-1 5,0 2-3,-5 0 3,9-1-1,-9 1-2,6 0 2,-6 0-2,0 0 1,7-2-3,-7 2 7,0 0-3,0 0 1,4-2 2,-4 2-2,0 0-3,0 0-4,6-1 4,-6 1 1,0 0-5,0 0-4,0 0 3,0 0 4,0 0-5,0 0 4,0 0-4,0 0 0,0 0 13,0 0-14,5 5 4,-5-5 2,0 0-8,0 0 5,0 0-4,0 0 3,0 0-2,6 1 3,-6-1-2,0 0 1,0 0 1,0 0-4,0 0-1,9 0 3,-9 0 3,0 0-3,4 2 5,-4-2-1,5 1-2,-5-1-7,0 0 5,0 0 2,10-1-2,-10 1 0,0 0 1,5 1 1,-5-1 0,0 0-1,0 0-1,0 0 0,0 0 1,0 0 2,8 0 3,-8 0-4,0 0-2,0 0-1,0 0-1,0 0 2,0 0-1,0 0 1,0 0 3,0 0-2,0 0 0,0 0 5,0 0-9,4 2 1,-4-2 0,0 0 2,0 0-1,0 0 0,0 0 2,0 0-2,0 0 3,0 0 5,0 0 8,0 0-15,0 0 4,0 0-6,0 0 5,0 0 0,0 0-6,0 0 1,0 0 7,0 0-4,0 0 4,0 0-5,0 0-1,0 0-1,0 0 0,0 0 9,0 0-5,0 0 0,0 0 0,0 0 3,0 0-6,0 0 6,0 0-2,0 0-1,0 0 1,0 0 0,0 0-3,0 0 1,0 0-4,0 0 2,0 0 4,0 0-2,0 0-1,0 0 3,0 0-4,0 0 3,0 0 0,0 0-2,0 0-3,0 0 5,0 0 0,0 0-6,0 0 3,0 0-2,0 0 6,0 0-1,0 0-3,0 0-1,0 0 1,0 0 3,0 0-3,0 0-2,0 0 14,0 0-13,0 0 2,0 0 2,0 0-5,0 0 2,0 0 1,0 0 2,0 0-6,0 0 4,0 0 10,0 0-10,0 0 0,0 0 2,0 0 7,0 0-11,0 0 1,0 0 1,0 0-2,0 0 2,0 0-3,0 0 0,0 0 7,0 0-5,0 0 6,0 0-5,0 0 0,0 0 1,0 0-6,0 0 4,0 0-2,0 0 4,0 0 11,0 0-12,0 0 1,0 0 10,0 0-14,0 0-2,0 0 2,0 0-1,0 0 0,0 0 4,0 0 3,0 0-5,0 0 13,0 0-12,0 0-3,0 0 2,0 0 2,0 0 0,0 0-4,0 0 3,0 0-2,0 0 2,0 0-2,0 0 1,0 0 0,0 0 4,0 0 0,0 0 0,0 0-1,0 0-5,0 0 3,0 0 4,0 0-6,0 0 3,0 0-2,0 0 1,0 0-2,0 0 7,0 0-5,0 0 0,0 0 0,0 0 2,0 0 2,0 0-2,0 0-3,0 0-1,0 0 5,0 0-4,0 0 3,0 0 2,0 0 6,0 0-9,0 0-2,0 0 13,0 0-11,0 0-1,0 0 16,0 0-19,0 0-1,0 0 0,0 0 1,0 0 2,0 0 2,0 0-5,0 0 6,0 0-2,0 0-2,0 0 2,0 0 2,0 0-1,0 0-2,0 0-2,0 0 2,0 0 4,0 0 0,0 0-1,0 0-4,0 0 0,0 0-4,0 0 5,0 0-7,0 0 6,0 0-3,0 0 4,0 0 4,0 0-2,0 0-6,0 0 9,0 0-8,0 0 2,0 0-2,0 0-2,0 0 4,0 0 0,0 0 0,0 0-2,0 0 2,0 0-3,0 0 1,0 0-4,0 0 4,0 0-1,0 0-5,0 0 3,0 0 1,0 0-3,0 0 7,0 0-3,0 0 3,0 0 9,0 0-13,-21 0 1,21 0 1,-6 0 0,6 0-1,0 0 4,-7 2-2,7-2-2,-8 2 2,8-2 2,0 0-2,0 0 6,-4 1-1,4-1-4,0 0 0,0 0 0,0 0-1,0 0 3,0 0 15,0 0-15,0 0-3,0 0 2,0 0 20,0 0-21,0 0 0,0 0 0,0 0 6,0 0-6,0 0 0,0 0 9,0 0-11,0 0 1,0 0-3,0 0 7,0 0-6,0 0 1,0 0 12,0 0-8,0 0-3,14-7 16,-4 4-15,-1 2 3,0-4 10,3 1-11,-3 2-3,2-2 3,2 1-3,-3 0 5,3 0 3,0-1-4,0-1 2,0 2-5,0-1 9,5 1-5,0-1 2,-1 0 0,4-1 9,-2 1-10,3 0-3,9-1 7,-3 0 4,-1-2-3,2 4 1,1-2 0,0-1-1,-2 2 1,3 0 18,-3-3-13,3 4-3,-5-2-2,3 0 2,-2 1-1,-6 1-3,8-2 13,-8-1-12,1 3-2,5-2-4,0-1 9,-6 2-5,1 0 1,-1 1 5,0-3-9,7 2 3,-2-1-5,-3 1 2,-4 0 3,9-1-5,-6 1 13,-2 0-12,2-1-4,0 2-1,-3-1 7,4 0-1,-4 3 2,9-6-3,-10 4 3,0-1-1,4 1-5,-4-1 13,0 1-10,0 0-2,-1-1-3,1 1 1,0 0 6,0 1-4,-3-2 13,-1 1-7,6 0-9,-5 1 3,7-2 10,-6 1-13,2 3 2,-5-3 13,1 1-14,-1-1 2,1 3-1,1-3 4,-6-1-6,2 2-2,1 2 3,-2-2 2,3 2 3,-3-1 4,-2-1-5,2 1-2,2 0-3,-6 1 5,3-3 0,-1 2-7,-1-1 4,3-2-1,1 4 3,-1-3 3,3 3-1,-3 0-4,2 0 16,0-2-20,-3 0 4,0 2 1,5-1-1,-4-4 2,4 1-2,-1 4 3,0-3 1,1 1-2,-1 1-1,1-3-3,-1 2 4,1-1-2,2-1 8,-2 3-10,-2-1 2,0 1 0,0-1 1,-1-2 1,1 4 6,1-3-5,-4 2-1,1 0-1,-2-1-1,2-1 12,0 1-10,-1-1-1,4 1 3,0 0-2,-4 1-2,1 0 1,1-2-3,0 2 5,0-2 1,-2 3-1,0-1-4,-1 1 3,-1 0-8,-1-3 7,-6 3-3,12 0 0,-12 0 1,8 0 3,-2-1-3,-6 1 3,4-1-3,-4 1 5,9 0-6,-9 0 4,0 0 2,9 0-1,-9 0 1,10-2-2,-5 4-10,-5-2 12,7 2-4,-5-2 6,-2 0-3,0 0 0,0 0 0,14 0 0,-11 3-4,-3-3 6,0 0 1,10 0 8,-10 0-12,8 0 1,-8 0-7,5 0 15,-5 0-10,10 0 4,-5 0-6,-5 0-2,9 1 1,-9-1 5,10-1-1,-10 1-2,5 1-1,-5-1 5,0 0-1,0 0-4,9-1 3,-9 1-2,0 0 5,0 0 12,0 0-21,6 1 1,-6-1 5,0 0-3,0 0 0,0 0-2,0 0-4,0 0-3,0 0-1,0 0-7,0 0 3,4 3-5,-4-3 2,0 0 1,0 0-3,0 0-4,0 0-6,0 0 1,0 0-3,0 0-5,0 0-4,0 0-8,-12 4-4,12-4-11,-9-1-3,9 1-4,-13 0-3,6-2 0,0-1 2,-3 1-1,1-1-2,0-1-1,-5-2 6,4 2 0,2 0 7,-2-2 4,1 0 10,-4 0 1,3-1 7,2 0 6,1 0 3,-2 2 6,1 1 8,2-2 4,1 3 5,1 0 10,0 1 1,4 2 5,-5-7 3,0 5 5,5 2-2,-4-3 6,4 3-6,-3-2 1,3 2-5,0 0 8,0 0 4,-4 9 11,3-3 8,1-2 4,0 5 6,0 0 3,0 4 5,1 2 11,2 2 4,-2-2-5,3 2-2,-1 1 7,5 0 4,-5 1-10,4-1 0,-2 0-3,1-1-6,-5-1 3,6 1-2,-3-1-7,1-6 1,-3 2-8,1-3-1,-1 1 6,-2 0-12,2 1-5,0-5-1,-2 1-4,2-2-5,-1 0-2,1 1 16,0-3-20,-2 0 0,0-3-1,3 4 2,-1-1 2,-2-3-6,0 0 1,0 0 1,0 0 1,0 0-5,-2-15 0,2 9-1,-3-2-6,0-4-13,1-3 0,-2-2-2,0 1-4,1-1 0,-1 2-5,1-2-2,1-2-1,-2 2-2,1 0-1,1 3 0,0-2 1,1 0 5,-1 5-2,1-1 1,-2 2 8,2-1 0,0 5-2,2 0 5,-2-4-1,1 3-2,0 0 0,1 2 2,0 0 4,-1-1-1,0 1 4,2 2 0,-2 3-1,1-5 4,0 0-2,-1 5-3,0 0 1,0 0 2,4-2 6,-4 2 2,0 0 1,10 6 1,-5-3-3,-1 0-2,1 0 5,2 3 4,4 1 3,-4-2-3,0 3-1,2-1-2,1 0 3,-1 0 4,4 2-1,-3 3-6,-1-3 6,-1 0-3,5 4-2,-4-4-1,-3 1 0,4 1-2,-2-3 1,-3 2 2,2 1-2,0-3 3,-1 2 0,1-3-2,-1 0 1,0 1 0,-4-3 0,4-1 0,-5 0-2,3 2 3,0-3-1,-2 1-5,0-1 5,-1-1-4,-1-2 0,4 5 1,-4-5 8,2 2-10,-2-2 8,0 0 3,0 0-5,0 3 2,0-3-8,-6 4 13,1-2-10,-1 1-1,-5 0 2,-2-1-1,-6 1-3,4 2 1,-5-3-18,1 0 1,-3 3-6,-2-2-10,3-2-6,2 3-9,-1-2-18,1 0-15,1-1-13,0 1-17,1-2-22,3 2-32,0 0-27,3-1-17,-1-1-35,3 4-195,-5-2-470,6-2 207</inkml:trace>
  <inkml:trace contextRef="#ctx0" brushRef="#br0" timeOffset="84044.7793">21372 5779 81,'0'0'257,"0"-3"-4,0 3-10,0 0-11,-3-4-12,3 4-14,0 0-12,0 0-8,0 0-14,0 0-15,0 0-8,0 0-13,0 0 0,0 0-23,0 0-9,0 0-2,0 0 3,0 0-15,0 0 3,0 0 0,0 10 7,1-1-4,1-4-11,0 1 3,0 1-9,2 2-10,-3 0 0,2 0-2,-3 0-10,5 0-2,-4 1-3,3-3-8,-1 5-4,-1-3 0,0 2 0,0-5-7,-1 5-5,-1-4 1,0-2-5,2 4 0,-2-4-3,1 0 8,-1 2-17,0-1-9,0 0-12,0 1-4,0-2-28,-1 1-18,1 1-17,-2-2-26,1 2-35,-1-2-33,0 0-41,4 2-32,0-2-28,-1-1-258,2 1-574,1-5 254</inkml:trace>
  <inkml:trace contextRef="#ctx0" brushRef="#br0" timeOffset="86408.7696">23078 7132 97,'3'-5'154,"-3"1"-3,0 4 2,2-6-5,-2 6-2,0-5-5,0 5 2,0-5-7,0 5 2,0-4-9,0 4 1,0 0-10,0 0-8,0 0-6,0 0-9,0 0-9,0 0-5,0 0-3,0 0 3,0 0-4,0 0-3,-5 14-3,5-7 9,-1-2-7,-2 3-7,-2 1 11,4 1-17,-3 0 6,-1 2-3,0 3-9,-1 2 0,-2-3-6,-2 2 0,0 2-4,-3 3-2,0 2 0,3-7 7,0 2-10,-2-2-4,-1 6 7,3-6-7,1 2-2,-5-2-3,5 1 1,0-2 6,-5 7 6,5-5-11,0-2-3,-1 2 10,-3 4-13,0 3-7,2-6 7,-1 5-7,-2-2-2,3 2 0,-2 0-2,3-7-7,0 8 3,1-5 1,-2-1-6,4 0 10,-6 6-17,3-6 5,0 5 0,-3-1 0,5-2-1,-1 2 1,-1-3-4,-1 3 3,1-5-1,1 0 2,-4 4-6,4-3 7,1 0-3,-4-2 1,3 1-6,-1-2 4,0 2-1,2-1-2,1-2-3,-3-1 6,3-1-3,1-3 13,-3 5-16,1-2 6,2-1-3,-1 0 1,2 0-1,-2-1 0,0 1 0,1 1 3,-2 0 1,-1-1-7,4-1 0,-3 6 2,3-7 3,-4 5-3,4-2 3,-2-2 14,0 3-18,1-3 4,-2-1 0,5 1-4,-5-1-2,1 1 7,-1 5-4,3-3 2,-2-2-2,2 2-1,-2-3-3,1 3-1,-1 0 7,-1-2-6,2 1 7,-1 3-5,0-3 0,0-1 10,3 1-11,-3 0 2,1-1 0,-2 6-2,-2-1 4,4 0 0,-1-6-8,-2 5 9,-1 0-5,4-4 2,-1 0 3,2 1-3,-4 0 6,3 1 12,0-2-19,-1 4 3,-3 1 4,2-3-5,-1 0-8,0 0 4,3-4 5,0 1 0,3 0 3,-2 2-6,1-2-5,-1-1 8,-1 1 4,4-3-6,-1 3 1,-1-4 4,1 2 1,-1 0-2,0-1-4,1-2 1,-1 4 1,1-3 4,1 1-9,-1 1 7,2-3-1,-3 1 6,1 1-14,1-1 3,-2-3 15,3 2-16,-2 0 0,1 0 4,-1-1 0,3-3-1,-2 4-12,-1-1 6,2 2-1,1 0 0,0-5-5,-4 4-11,0 1 11,3-2-3,-3 1-4,0-1 3,0 0-7,3-1 2,-4 1-1,1 1-4,4-4-1,-5 4-7,2-1-7,1-1-4,-1 1-5,-1-1-10,4-2-3,-6 4-9,6-2-18,0-2-21,-4 4-21,4-4-15,-5 3-11,1-1-10,4-2-4,-5 2-13,5-2-18,0 0-169,0 0-405,-11-4 180</inkml:trace>
  <inkml:trace contextRef="#ctx0" brushRef="#br0" timeOffset="87168.824">21926 8756 70,'2'-5'147,"-2"1"-11,0 0 2,3 1-6,-3-1-5,0 4 0,2-6-5,-2 6-2,0-4-4,0 4-6,0 0-5,0 0-2,0 0-9,0 0-4,0 0-6,0 0 5,-5 14-11,1-8-4,0 4-6,0-2-6,0 1 1,-2 3-7,1 0-2,-1 2-4,2-1-2,-2-2-5,1 4-9,0-2 0,-1-2-4,3 1-1,-1 0-4,0-1 0,-2-1-6,3 2-4,-3-1-1,3 0 4,-2 0-3,2 0-4,-4-1 0,7 0-1,-4 2-2,3-3 2,-4 0-4,3-2 0,0 0 0,-3 2 3,3-1-1,1-1 0,-2-2-6,2 0 2,1-1-4,-1 0 5,-3 0-6,4-4 2,0 5 1,-1-2 0,1-3-2,0 0 1,-3 4-1,3-4-3,0 4 3,0-4 2,0 0 0,0 0 3,0 0 3,0 0 1,0 0 1,9 0-2,-9 0 1,0 0 3,9-4 1,-9 4 3,13-5-1,-9 2 1,10-1 1,-4 0 1,4-1 1,-2-2-7,4 1 4,1-1-2,1 2 0,-3-3-2,4 4 0,-1-3-3,0 1 5,1 2-4,-1-1-5,1 0 4,0 0-4,-1 1 4,-5 3-5,4-2 0,-5 1 2,-1-1-4,0 1 1,-1 0 1,-1 2-1,0-2-4,-5 1 4,1 0-2,-5 1-2,10-1 5,-10 1-1,7 0 1,-7 0-1,0 0-3,6 0 3,-6 0 5,0 0 7,4-2 13,-4 2-7,0 0-1,0 0-3,5-5 6,-5 5-5,0 0-2,-9-8-2,5 6 1,-1-1 3,-2 2-6,-4-6 5,2 1-4,-1-1-4,6-1 12,-10 0-11,5 0-2,-7-2 1,2 1-3,0-2 1,-2-2 1,4 5 1,-3-4 5,3 3-2,0 1 1,-1 1-1,2-1 1,-1-1-2,3 4-3,-1-2 5,1 0-5,0 4 0,-1-4-3,3 5 2,1-1 3,-1-1-9,3 2 0,-4-1 1,3 0-11,5 3-9,-5-2-4,5 2-9,-6-3-17,6 3-10,-4-4-14,4 4-16,0 0-33,-9-1-27,9 1-27,0 0-22,0 0-35,0 0-184,0 0-451,0 0 199</inkml:trace>
  <inkml:trace contextRef="#ctx0" brushRef="#br0" timeOffset="87656.8234">22914 8207 30,'0'0'276,"0"0"-11,0 0-22,0 0-14,-4-5-22,4 5-18,0 0-18,0 0-13,0 0-14,0 0-9,0 0-10,0 0-8,0 0-7,0 0-2,0 0-9,0 0-1,0 0-1,0 0-5,0 0 1,2 13 4,-4-8-2,2 3-1,-3-2 3,3 0-3,-1 4 3,1 0-6,-3 0 0,3 1 0,-1 1-4,-1 1-3,1-1 6,2 2-9,-1 0 1,-1-3-7,0 6-1,1-1 6,-1-1-7,1-3-3,1 0-8,0 0-3,-1 0-5,0-1-4,1 0-8,1-1 1,-1 0-9,2 1 0,-3-4-1,1 0-7,-2-1-8,2-1-6,-1 4-15,-1-1-9,1-1-15,-3-2-17,3 0-19,0 1-13,0-2-15,0 1-20,0 0-19,0 0-22,-1-1-32,-1 1-33,1-1-33,0 1-34,-3-2-47,3 0-190,1-3-563,-6 1 250</inkml:trace>
  <inkml:trace contextRef="#ctx0" brushRef="#br0" timeOffset="91798.8334">20650 9172 109,'0'0'221,"-8"-6"-11,8 6-11,0 0-11,0 0-12,0 0-12,0 0-10,-2-4-13,2 4-3,0 0-6,0 0-6,0 0-9,0-5 1,0 5-5,0 0-6,0 0 2,0 0-6,-2-3-4,2 3-10,-3-2-8,3 2-3,-6-5-4,1 1-5,-1-2-5,0 0 0,-3-1-13,0-1 15,0 2-6,-2-3 0,-3 0-1,-3-2 1,-1 1-10,2-1-5,-3 0 6,-5-2-6,0 1-5,1-2 5,6 6-7,-6-8 10,6 5-11,1 0-9,-2-4-5,3 5 0,-8-6 5,8 4-5,-2 0-2,-2-1-5,0-2-5,3 1 1,-1 2-3,-1-1 6,2-1-4,0 0 3,-2 1-3,-2-5 0,0 1 3,-3 1-8,5-4 15,4 5-18,-4-5-2,2-1 5,-1 1 1,2-4-6,0 5-4,-1-2 2,0 1 3,3 5 4,1-1 0,0 1 4,0-2-9,-3 2-1,3 3 6,-2-2-2,0-1-1,1 0-2,-1 2 3,-5-5-1,4 4-3,0-2-1,1 4 10,2-2-10,-1-1 4,3-1 6,-5 0-8,2-2 4,1 1-1,1 2 4,-1-2-4,2 3-2,1-2-6,0-1 3,0 2 0,-1 0 4,-2 0 0,3 2 1,-1 0-3,1 1-3,-1 1 2,0 2 1,1-3 1,1 2-5,-1 2 17,4-1 8,-1 0-10,-2-3 1,2 4 2,-2-3-9,3 1 12,-3 2-9,3-2 0,-5-1-11,6 0 5,-1 1-3,1 2 0,-2-4 8,2 2-3,-4 0-3,3 0-1,0 1 3,0 0 0,-2-2-3,1 2 4,1 1-3,0-1 1,1 2 0,0-3 0,-3 2-3,-1 1 4,4-3 9,0 2-13,-2-2-3,1 2 0,0-3-2,-2 3-1,4-4 12,-1 3-6,0-3 0,-1 4 0,1-5 1,0 4-3,-1-1-3,2-1 5,1 0-6,-2-2 4,0 2-7,3 2 22,-3 0-13,-1-2-2,0 2 2,2 0-2,1-1 1,-3 2 1,3 4 1,-2-7-1,3 2 7,-1 0-14,-1 1 7,-1-1-5,3 1 4,-3 1-6,3 0 0,0 1-2,-2 2 8,3-4 2,-1 2-4,-2-4 3,2 5-2,-3-3 4,4 3-6,-1-2-14,-2 2 0,3-2 2,-4 3 4,4-1 9,-2-1-5,-3 2-5,5-4 5,-3 4 16,3-1-17,-1-2-2,-3 3 11,4 0-3,0-2-1,-2-1-3,0 3 4,2-3-3,-1 3 0,1-3 4,-3 1-5,2-1 5,1 2-3,0 0 0,-1 1-1,-2 0 3,2 0 4,-2 0 5,2-2-8,-3 2-5,3-4 0,0 4-5,-2-4 13,2 2-13,-3-1 3,4-1-4,-2 3 6,2 0-3,-2-4 6,-2 4-2,2-2-10,2 0 9,-1 3 0,-1-3 8,2 3-12,-2 0 8,0 1-1,1-1 2,1 4 0,0-6 0,0 6 0,-5-4 0,5 2-1,0 2 7,-2-4-7,2 4-1,0 0 2,-2-5 6,2 5-11,0 0 4,0 0-8,0 0 6,-3-2 4,3 2 4,0 0 13,0 0-16,0 0-3,0 0 2,-4-2-1,4 2 3,0 0-7,0 0 3,0 0 0,0 0 1,0 0-4,0 0 1,0 0-3,0 0-3,-7 5 5,7-5 5,-2 10-7,-2-2 3,0-1 4,2 1-4,-2 4-3,1-3 11,1 4-2,-2-1-3,0 0 8,1 0-11,-1 0 4,-1 3-2,2 1 3,-1-4-1,1 1 0,-2 2-2,1-2-1,3-1-3,-3-3 5,0 3 3,2-2 5,-2-1-6,3 3 0,-3-4-3,1 1 2,2-1 0,0-3-3,-3 0 2,4 1-2,-2-1 5,1-1-4,1-1 1,0-3 4,-1 5-1,1-5-6,0 0 4,-3 4 0,3-4 3,0 4 2,0-4-1,0 0 2,0 0-5,0 0-2,0 0 4,0 0-5,4-13 6,-3 7-3,-1 0 2,2-1-1,-2-1-4,2 1 4,1 0 0,-2-5-2,0 0 3,1 2 1,2-2 0,-2-2-6,0 2 0,-1 1-5,4-3-6,-3 2 9,2 0-2,-1 0-1,1 0 5,-2 2-4,2 0 5,-1 0-8,0-1 4,2 1 1,-2 2 4,-3 1-2,3 1-3,-2-5 4,1 7 2,1-4-6,0 3 3,-1 0-3,-2 1 0,5 0-2,-5 4-2,2-6 1,-2 4 1,0 2-5,2-3 4,-2 3-1,0 0-1,10 0 4,-10 0 0,7 4 1,-3-3-1,3 2 4,-1 0-3,6 2 6,-2 1-6,-1-1 5,1 0 2,3 3-6,1 3 2,-5-4-6,5 3-1,-4-2 1,-1 1-4,-2-1 3,4-1-4,-2 0 5,-1 0 1,-2-2 4,-1-1-10,-1 1 9,0-1 0,0-3-2,-1 2-1,0 0 7,0-1-3,-3-2 4,5 4-5,-4-1 1,-1-3 5,1 2 4,-1-2-6,0 0 11,0 0-2,2 4 7,-2-4 7,0 0-2,0 0-1,0 0-6,-4 4 3,4-4-5,-11 1 1,4 0-4,-1-1-3,-2 2 3,1 1 10,-2-3-14,-1 1 3,-1 2-5,3-1-5,-4 3-2,4-4-6,-4 4-3,2 1-7,2-3-16,0 3-13,-2 1-23,5-2-15,-3 5-24,3-2-22,1 4-34,-1-2-27,1 0-20,2 0-21,-3 4-192,1-2-463,0 4 205</inkml:trace>
  <inkml:trace contextRef="#ctx0" brushRef="#br0" timeOffset="92454.8255">19268 8370 39,'-5'-5'186,"-3"1"-17,2 1-13,-1-1-9,0-1-13,3 3-8,-4 1-15,0-1-5,2 2-2,6 0-13,-14 2-4,4-1-7,6 3-6,-4 3-7,2 0-5,-1 3-2,1 0-6,2 0-6,-1 3-4,1 1-4,0 0 0,2 3-3,1 0-3,1-5-7,1 3-2,1-1 1,2 3-3,0-3 1,5 1-1,-4-4-6,0 0-1,3-1-2,0-2 1,-3-2 1,9 2-2,-4-4 2,0-1-1,0-1 4,2-2 8,1-2 2,0-1 0,4-4 4,-2-3-1,-2 1 0,0-3-1,3-2 2,-5 4-2,-1-3 8,-1 2-2,-4-2 1,2 4 0,-5-3-1,1-5 1,-7 7 8,4-2-7,-5 2-3,-3 0-4,-2-1-5,-3-1 0,-2 1-5,-2 2-1,1-2 2,0 3-2,-1-1-5,-1 2-4,1 0-3,-1 1-6,7 2-13,-2-2-8,0 3-15,4 2-20,0-1-22,-1 1-29,2 1-26,1 0-29,7 0-29,-7-1-31,7 1-154,-12 1-404,12-1 180</inkml:trace>
  <inkml:trace contextRef="#ctx0" brushRef="#br0" timeOffset="97416.7847">20691 10118 61,'3'-3'89,"-3"3"2,1-5-4,-1 1-7,0 4-1,3-5 3,-3 3 2,0 2 3,0-6-3,0 6 1,1-4-5,-1 4 9,0 0 1,0-5 3,0 5-3,-1-6 8,1 6-4,1-4-1,-1 4 1,0 0-4,0 0 0,0 0-1,0 0 0,0 0-1,0 0-1,-5-2-3,5 2-4,0 0-2,0 0-1,-8 0-10,8 0-7,-8 0-4,1-1 0,7 1 1,-10 1-8,5 1 1,-1-2 1,1 0 4,-4 2-2,9-2 1,-11 1-12,2-1 0,-6 0-11,3 0-3,-10 2-2,-6 0-5,-1-2 1,-2 0 2,2 0 1,-2 0 0,2-2-7,-1 4 6,2-5-7,-1 2 1,1 0-7,-3-3 4,-1 1-3,3 3 1,-1-3 0,1 1-1,-3 2 4,-2 0 2,3-3 0,-4 2-5,3-2 7,-2 3-1,1-1 7,1 0-4,-2 1 2,2-3-3,-2 3 2,4 0 8,-4-4-4,1 0 5,2 0 6,2 0 4,-2-1 2,3 0-1,-1 2-2,8-1 7,-2 2 0,-4-4 3,6 1-6,0 1 0,2-4 0,-9 1-7,7 2-4,-3-4 6,4 3-9,1-2 6,-1 5-6,0-4 1,0-1 7,0 3-14,-3-2-2,4 0 0,-1 2-2,1-2 4,0 1-11,2-1 4,-2 3-6,1-1 6,0-2-3,-1 0-1,-2 1-1,2 2 0,0-4-2,-2-1-5,1 4 14,-5-2-8,5-1-4,0 2 2,1 0-7,-1-1 3,0 0 2,-7-3-10,9 3 12,-5-3-9,4 5 6,-10-7-1,11 3-3,-6-4-3,3 4 0,3-2-1,-6 0 3,5 1-3,-7-1 4,2-1 1,6 1 7,-7 1 13,0-3-4,1 1-2,-2 3-4,2-3-2,-3 1 1,8 3-2,-9-3-6,6 1 2,3 1 1,-1 1-1,2 1 5,-1-1-7,2-3 2,-1 3 0,-1-1-2,1 1 2,3 1 3,-2-1-4,-2-1-4,4-1 2,-3 3 7,1 0-9,1-1 2,-1 1 0,4 2-5,-5 0-3,8-2 4,-3 2 2,-3 0-3,3 1 0,-4-5-2,4 5 2,2-3 3,-2 3-2,-1-2-2,3 2 2,0 1 2,-3-2-1,-1-2-1,1 2-2,2 1 1,0 1 0,-1-2-1,-1 2 3,1-3 0,-1 1-1,0 0-2,1 0 0,-1 1 0,-2-1 11,-2 0-13,2 1 1,0-3 1,-1 1 0,-3 1-1,2 0 2,-1 0-1,-2 3 3,2-1-2,-2-4-3,2 4 4,0-4 0,1 5-1,-3-4-1,0 2 4,-4 0-4,4 2 2,1-1 0,-1 0-4,2-2 4,-1 5-3,4-1 1,-3-2-3,5 2 6,-1 0 0,2 0 1,-2-1-2,3-1 3,-2 1-4,2 0 0,1 1-2,-3 0 3,5-2 0,-1 1-3,-3-1 3,4 2 0,-1-1-2,-2 2 1,2-3-1,-3 3 9,3-3-14,-1 0 7,1 1-5,-1 1 9,1-1-8,-1 1 3,-1-1-1,2 2-2,-2-2 2,2 0 4,4-1-3,-3 1-2,0-1 5,0 1-5,0 0 2,-2 1-2,5-3 1,-3 0-1,-1 3-1,1-4 1,3 3 4,-2 1-4,-1-1 0,2 0-2,-3-1-6,2 0 5,-1-1-3,2 3 11,-2 0-12,1-3 10,0 4-10,0-1 8,-2 1 5,0-5-10,3 5 1,-3-5 0,0 3 4,1-1 10,-1 1-11,-2-1-6,7 1 6,-5-1-2,2-1 11,-1 1-9,4 2 2,-3-2 1,-2 1-3,5-2 4,-3 4-11,1-3 3,-3-1-2,3 3-1,-3-2 1,5 1 5,-4-1 1,3 1-5,-5-1 0,5 1 6,-6-1-4,3 0 1,0 1 2,2 0 1,-1 1-3,0-1 3,1-2 2,-2 2-3,1 1 1,3-2-1,-3 2 3,2 0-8,1-2-4,-3 1 6,3-1 0,0 0-2,-3 2 15,1-1-15,4-1-1,-2 3 5,-3-2-1,-2 0-4,4 1-2,-2-3 13,2 3-10,-3-1 0,4 1-1,-3-1 4,2-2-3,-1 2 1,1 1 5,-4-1-3,3 0 3,1 2-5,0-5 4,0 2-3,1 1-3,0 0 1,0-1 0,-4 2-3,4 0 3,0-2 1,-7-2-9,7 2-1,-4 1 5,4 0 6,0 0 7,-3-2-7,2 3-2,-2-2 5,4 0-6,-1 2 2,0-2-3,1 2 5,4 1-5,-10-4 3,8 3 0,2 1-7,-7-3 7,7 3 4,-8-4-2,8 4 2,-5-1-6,0-2 4,5 3-1,0 0 3,-7-1 0,7 1-2,0 0 0,0 0 2,-5-1-2,5 1 7,0 0-6,0 0 2,0 0-4,0 0 6,0 0-3,-3-3 1,3 3-1,0 0 1,0 0 8,0 0-10,0 0 1,0 0-1,0 0 0,0 0 7,0 0-10,0 0 3,0 0 2,0 0-4,0 0 5,0 0-4,0 0 1,0 0-1,0 0 11,0 0-7,0 0 9,0 0-19,-8 4 5,8-4-4,0 0 7,0 0-3,0 0 6,7 8-9,-5-5 4,-2-3 5,7 6 0,-5-2-1,1 0-2,2 1-1,0 0 0,-1 0 1,2 2 5,1-2-3,-1 2-2,-5-2 2,8 2 2,-4-2 6,-1 2-8,4-1-3,-3 3 9,1-2-2,-1-2-2,3 1 1,-4 0-5,1 4 6,1-3-10,-2-1 7,0-1 0,1-1-3,-5 3 2,4-4-1,0 1 2,-4 0-2,5-1-2,-5 0 15,5-1-15,-2 1 5,-3-3-3,0 0 5,3 4-5,-3-4 12,2 2-5,-2-2 0,1 3-6,-1-3-1,0 0 3,0 0 8,0 0-6,0 0 0,0 0 0,0 0-4,0 0 1,0 0 13,-4-12-4,4 12-6,-5-5-5,0 1 2,3 1 12,-2-2-11,0-1-2,0 0 11,-1 2-13,-3-3 2,3 0-4,1 1 5,-1-3 4,1 2-7,-1-2 6,0 0-6,0 1 6,0-3-9,1 4 2,-2-3 2,4 4-2,1-5-1,-3 4 2,0 0 2,1-1 3,1 2-5,1 0 12,-3 0-16,4 0-2,-4 1 8,4-1-2,0 0 3,-1 3-4,1 3 2,-2-8 1,2 3-4,2 2 6,-1 0 0,-1-2-5,0 5-3,2-7 3,0 5 8,-1-1-7,-1 3-3,3-7-2,0 5 4,0-1 4,1 1-3,-4 2-6,5-5 0,-3 4 8,1 0 1,1-2-2,2 1-8,-6 2 24,11-2-19,-5-1 2,-2 1 3,5 1 1,-3 1-2,2-2 4,-8 2-3,13-1-7,-2 1 5,-3 0-8,0 0 9,0 0-2,-2 0 2,1 0-2,0 0 4,-1 0-7,-6 0 4,12 0 0,-12 0 0,8 0 3,-8 0-1,7 0-2,-7 0 1,0 0-1,9 0 2,-9 0-3,6 3 2,-6-3-2,0 0-5,3 1-10,-3-1 6,0 0-1,5 2 0,-5 2 5,0-4 3,5 3-4,-5-3 1,0 0-1,0 3 3,0-3-5,0 0 4,1 5 3,-2-1 2,1 2-2,-2 0 2,-1-1 19,2 1-24,-2 0 5,1-1 2,-2-2-5,0 4 4,2-1-2,-5 2-1,0 2 2,4 0-12,-1-1-3,0 0-10,0 2-13,1-2-16,0 0-8,0 2-18,2-2-28,-1 3-16,3-2-16,-1 2-17,1-2-23,3-1-9,1-1-24,5-1-21,-1 0-203,0-2-475,4 1 209</inkml:trace>
  <inkml:trace contextRef="#ctx0" brushRef="#br0" timeOffset="98411.7804">18630 10281 208,'0'0'276,"-4"-2"-12,4 2-16,-3-2-20,3 2-9,0 0-20,0 0-17,-4-4-10,4 4-9,0 0-13,0 0-10,-3-2-14,3 2-7,0 0-9,0 0-4,0 0-11,0 0-2,0 0 2,0 0-8,-4 11-1,2-5-3,-3 3-2,1 3 4,1 1-3,-2-1-8,4 6-3,-4-1 11,1 4-17,-1 3 17,-2 1-26,4 0 1,-4 0-1,5-7-12,-1 1-2,-1-2-3,-1 1-1,5 0-11,-2-3 8,3 2-13,-2-2 0,-2-1-2,8 1 12,-5-2-16,0 0 2,0-1-15,0 2 8,0-4-3,0 2 5,0-3 0,-1-1-1,-3-2 1,4 2-3,-1-1-2,-2-1-3,3 1 0,-1-2-9,1 0 8,-4 1 2,8-1-12,-8-1-6,4-4-8,0 6-4,0-6-10,0 6-6,0-6-2,0 2-26,0-2-14,0 0-21,0 5-23,0-5-32,0 0-28,0 0-26,0 0-32,0 0-27,0 0-242,0 0-555,0 0 246</inkml:trace>
  <inkml:trace contextRef="#ctx0" brushRef="#br0" timeOffset="103020.8304">18786 5896 1,'0'0'87,"0"0"2,0 0-7,0 0-2,0 0-3,0 0 7,0 0-4,0 0-11,0 0 1,0 0-7,0 0 1,0 0-11,-6-5 5,6 5-17,0 0 4,-6-3-2,6 3-6,-3-5 10,0 3 7,3 2-2,-5-7-9,0 4 0,0 1 1,2-3-9,2 0 15,-3 0-7,-1 0-7,1-2-2,0 0 0,-2-1-3,2-1-12,-1 1 11,-1-3 3,-1 4-2,2-4-5,-1 4-5,1-4 6,-2 2-6,2 0-1,1 0-4,-2-3-1,3 0 5,1 2-5,1-1-8,-1-2 2,2 1 3,0 2-2,0-2-6,2-1 6,0 3 2,2-4-2,2-2-1,3 0 0,-4 0 1,4 2-4,0-1 3,1 1 0,2 1-1,-2-3-6,3 4 5,0-5 0,-1 2 1,3 2 5,-1-1-4,0 1-2,1-2-3,-1 2 3,1 4-2,-2-1 4,1 0 1,-1 1-2,1-1 0,0 1-4,-1-1 1,-2 4 1,2 0-3,1 1-1,2-1 4,-4-1-4,0 3 1,1-1-2,-2-2 0,1 2 0,2 1 2,-4 1 1,0-1-3,2 4-2,-1 0 0,-4 0 4,5-1-3,-4 2 1,-3 0-2,4 1 1,4 1 0,-7-1-3,3 3 6,0-2 1,0 2-3,-1 2-3,-1-1 2,2 2 0,-2-1-1,0 2 6,0 0-3,-1 3 2,-1-3-4,4 3 4,-4 0-1,-1 0 1,1 4-6,-1 0 4,-1-5-1,-1 6 3,-2-1 4,3 0 2,-3-1-3,0 1 17,0 2 4,-1-4 6,-3 3-10,4 0-3,-6 0 0,1 2 1,-1-1-5,0 0-2,1 0 3,-2-1-4,-2 2 1,2-5-2,0 3-4,1-3 0,-3 1 4,1-1-3,6-1-2,-5-3-2,2 2 1,-4-2-1,7 0 1,-5 3-1,2-5-1,1-1 2,-1 1-4,0-1 1,1-3 0,3 2-3,-3-2 2,2-1-1,0 4-2,-2-4-2,2 1 2,-1 0-5,3 0 1,0-4-4,-5 7-4,5-5-2,-3 1-5,3-3-1,0 0-3,-2 5-4,0-3-2,2-2-7,0 0 0,0 0-7,-5 5-5,5-5-1,0 0-7,0 0-11,-2 1-13,2-1-9,-4 4 4,4-4-2,0 0-15,0 0-12,0 0-3,-7 0 0,7 0 3,0 0-99,0 0-229,-10-5 103</inkml:trace>
  <inkml:trace contextRef="#ctx0" brushRef="#br0" timeOffset="103604.8237">19090 5861 22,'0'0'54,"0"-4"10,0 4 12,0-7 1,0 7 10,-2-5 6,2 5 7,-3-3-1,3 3-3,0-5-2,0 5 0,0 0-7,-4-2-2,4 2-1,0 0-18,0 0-4,0 0-6,-13 5-6,8-2 2,0 1-1,0 1 2,-1 2-5,-2 1-9,1-1-2,-1 1-1,-1 1-8,1 0 4,-1-1-1,3 1 1,-2-1-8,4-4 2,-1 3-3,0 1-6,1-3 3,2 2-6,-1-2 2,-1 2-2,4-4-4,0 1 0,-1-1-2,1 2 1,0-5-1,1 7 3,-1-4 0,0-3-2,4 4 4,-1-3 1,-3-1 0,6 1 0,-6-1-2,9 1 4,-4 1 0,-5-2-8,9 0 4,-1 0-2,-1-2 0,0 2-2,0 0 2,-7 0-5,13 2 10,-5-1-11,-2-2 0,2-1-1,-2 1 3,6-1-1,-3 0-2,-1 0 0,0 1-2,1-1 3,-1 0-3,2 1 1,-2-1-1,0 0 0,-1 1 0,-2 0 0,3 0 2,-3-1-1,-5 2 0,9-3 4,-5 3-4,0-4 5,2 3-1,-6 1 7,8-2 2,-8 2 7,5-4 5,-5 4 1,1-1-2,-1 1-3,3-5-1,-2 2-2,-1-3 2,0 6 0,-1-6 1,1 2-2,-3-3 0,1 2 0,-1-1-5,-2-1-1,1 1-1,-5-2 0,4-1 0,-4 4-3,4-5 0,-4 3-5,5-1 5,-3 1-1,-1 0-8,3-2 0,-3 3 1,3 2-1,1-3 5,0 4-7,0-2-8,3 3-5,-1-1-5,2 3-8,-4-7-7,0 3-9,4 4-18,0-3-5,0 3-4,0 0-11,0 0-2,0 0-11,10-2-19,-10 2-4,9 0-10,-9 0-4,14 0-1,-7 0-5,4-1-112,-3 1-267,-1 0 118</inkml:trace>
  <inkml:trace contextRef="#ctx0" brushRef="#br0" timeOffset="104009.8658">19475 5545 90,'-1'-4'123,"1"4"-12,-4-5-10,4 5-21,-4-1-1,4 1-1,0 0-16,-12 7-1,9-1-4,-2 3-6,2-1-7,-1 1-7,3 1-3,-2 1 10,3 2-8,0-4-1,0 3-8,0 1 0,5-3 4,-1 1-7,0-3 8,2 1 1,6-3 2,-2 0-5,2 1 4,6-2 4,2-2 0,-1-1-6,2 0 1,0-4 5,-3 2 6,4 0-10,-2-2-1,-4-2 8,-1 1 0,-6-2 5,3 1 3,-3-1-3,-1 0 1,-3-1 1,-1 1-8,-2-2 2,-2-3-5,-2 1-6,-3 0-7,-4 0-3,-5 0-6,-1 0-7,-4-2-8,-7 2-1,6 1-7,-10-1-5,10 3-14,2 0 3,1-1-11,-2 0-6,3 2 0,4 2-18,3-1-19,0 2-20,5-1-33,-3 0-25,7 3-96,-5 0-273,5 0 121</inkml:trace>
  <inkml:trace contextRef="#ctx0" brushRef="#br0" timeOffset="109130.8286">22351 6740 101,'0'0'156,"0"-5"-4,0 5 2,0 0-7,0 0 0,-1-5-6,1 5-13,-2-6-3,1 3-9,1 3-7,0-6-2,0 6-3,0-6-6,0 6-4,0 0-10,0-5 0,0 5-7,0 0-2,-2-5-7,2 5-1,0 0-4,-4-4-8,4 4-4,-2-2-6,2 2-6,-7-2-1,7 2-1,-8 0-7,8 0 1,-12 1-1,12-1-4,-12 1-4,7-2 3,-4 2-6,-2-1-1,3 2 0,-1-1 3,0 2-4,-1-2 0,1 2-2,1-1 6,-7 1-3,11-2-1,-4 1 0,-2 2-3,1-3 5,-2 0-8,-1 3 1,1-1 0,0-2-3,0 2 2,1 0-1,1-2-4,-3 1-1,2 2 3,-3-2 5,0 3-6,1-2-6,-9 3-1,2-3 3,1 0-1,-5 1 4,4 1-3,-3 0-1,-1-2-2,3 2 0,-1-1 11,1-1-8,-2 1-1,2-1-2,-1 1 1,2 0-1,0-3-2,0 2 6,2 0-3,-1 1-1,3-2 3,3-2 0,-1 3 0,-2-1-1,-2 3 3,4-3-4,0 3 1,-4-3 3,3 1-5,4 2 3,-2-3-4,1 1 6,0 0-4,2 0-1,-3 1 0,2-2-2,1 2 2,-2-3-2,-1 3 2,5-2 1,-3 0 1,-1 2-1,3-2 1,-1 0-3,0 0 3,0 1-1,-2-2 0,3 0-4,-5 2 2,3 0 5,4-3-4,-6 4 6,0-1-5,-1-1-3,0 1 2,0 2-2,0-2 1,-2-1 0,-3 2 1,7 2-1,-1-5 1,1 2-2,-6 2 3,4-3 0,-1 0-1,1 1-2,-2 0 2,4 1-2,-4-1 2,3 1-2,-6 0 3,4 0-2,-3 1-2,4-1-1,-4 0 1,0 0 2,-1 0 1,3-1-1,-4 2 0,2 0-1,0-2 0,-2 1-1,5 0 1,-4-1-1,-1 1 0,2-1 1,0 1-1,0 0 0,3 0 3,1-2-6,-6-1 5,6 2 0,0-1-1,-1 0 6,-2 1-6,2-1-1,-1 1 2,2-1 1,-5 0-1,0 1 0,-1 2-1,-1-2 0,1 1 0,3-2 1,-5-1-3,2 4 4,2-3-2,-3 2 0,2-3 6,5 1-4,-3-2-6,3 2 1,-5 0 4,4-1-2,0 3 0,1-1 3,0-2-2,-2 0-1,2 2 2,-1-3-1,1 0 0,-1 0 1,0 4-2,3-4 3,-1 0-3,-1 3 1,0-2-1,0 0-1,-1 0 6,2-1 0,1 2-5,-2-2 3,3 2-1,-1-2-2,0 3 1,-1-3 2,0 0-1,0 0-1,2 0 1,-3 0-3,4 0 2,-1 0 1,1 0-3,-3 0 5,2 0-3,-1-3 1,-1 3-4,1-2 4,2 2 0,0-2 1,0 1-1,0 1 1,-1-4-6,5 2 1,-3 2-4,-3-3 1,0 0 1,1 1 0,1-1 2,0 1 1,1-1-2,2 1 0,-3 0 1,0 0 1,1 0 0,-3-1 0,3 1 2,0-1-3,1 1 1,-2 1 0,1 0 1,1-1 0,-3-1 0,-1 2 0,3-1 2,0-1 0,1 1-2,1-1 0,-2 2 0,3 0-1,-2-1 5,0-1-3,2 1 2,0 0-1,-3-1 0,3 2-4,-1 0 4,-1-2-2,-2 2 0,3 1 1,-2-1-3,2 0 2,-6-3-4,2 3 5,1-2-1,2 3 3,-1-2-3,2 0 0,-3-1 2,1 1-2,-3 0 2,1 0-2,0 0 3,1-1-2,2 3 2,0-1-5,1 0 3,-4 0-2,3 0 3,1-1 4,-2 1-3,3-2-2,-4 2-1,4-3 3,-3 2-1,3 0 0,1-1-3,-6 3 1,5-2 4,0-1-2,-2 1 1,1 0-5,6 2 5,-10-4-3,6 0 2,0 2 0,-1-1-3,1 1 2,-2-1 2,6 3-3,-8-4 3,6 1-2,-2-1-4,-1 2-8,0-1 1,-2 0 3,4 1-1,0-1 2,3 3-1,-5-6 4,2 3-2,1 0 1,-1 2-1,3 1-1,-4-4-1,4 4 0,-4-4 1,4 4-5,-3-5 3,3 5 3,-2-3 3,2 3-2,-1-2 1,1 2-1,0 0 2,-1-5-1,1 5 2,0 0-2,0-5 2,0 5 4,0 0-5,0 0 2,0 0 1,0-4-3,0 4 0,0 0 5,0-5 0,0 5 0,0 0 0,0 0-2,0-5 1,0 5 1,0 0-4,0 0-1,0 0-3,0 0 6,0 0 0,0 0 0,1-5-1,-1 5-2,0 0 2,0 0-2,0 0 0,1 12 0,2-8 4,-1 2-2,1 0 3,-2 0-1,2 3 3,-2 2-6,2-2 6,1 1-4,-1 2 2,0 0 0,1 0 4,-2 0-1,0-2-1,-1 2 1,5 4 3,-3-6-1,-1 2-3,0-1 1,0-2 0,-1 3 0,1-3 2,0-1-4,-2-1 2,1-2 0,-1 0 1,0 2-3,3-5 2,-3 3 1,0-1-3,0-4 2,0 7-3,0-6 3,0-1 0,1 6 0,-1-6-3,2 3 4,-2-3-4,0 0 5,0 4 4,0-4-2,0 0 6,0 0-1,0 0-3,0 0-1,0 0 2,0 0-1,0 0-3,0 0 3,-6-14-1,5 7-4,1 1 1,-4-3-3,3-1-3,-1 0 5,0 1-4,-3-2 3,-1-1 1,5 0-2,-3 3-2,1-2 0,2-1-1,-2 1 3,1-1-2,1 0 2,-1 2 0,0-1-1,2 1-1,0-1-4,0 2 5,0 2-5,2 0 0,1-3 3,-2 3 0,0-1-3,-1 3 3,3-2 2,0 2 1,0 0-2,0-1-2,2 2-3,-3-1 1,2 1 2,-2 1-2,-2 3 1,5-5 1,-3 4-1,2-2 2,-4 3 1,6 0-5,2-3 7,-3 3-4,3 0 2,-8 0-1,14 0 0,-9 3 0,3-2 2,-2 2-1,-1 0-1,4 0 3,0 3-1,-5-5-3,4 1 2,-2 0-5,-1 1 3,0-1 2,1 3 1,0-1-1,0-1-2,0 0 1,1 2 2,-2-2 0,0 1 2,-1-2-2,2 1 2,-2 1-4,0-1 2,0 0 1,-2-1-1,2 0 3,-4-2-3,7 1-2,-7-1 1,2 5 1,3-5-2,-5 0 3,0 0 0,4 4 0,-4-4-1,0 0 4,3 2 3,-3-2 2,0 0 5,0 0-7,0 0 2,0 0-2,0 0-1,0 0 3,0 0-1,-9 8-1,4-4 3,0 0-2,-2 1-3,-2 2 1,0-3-3,-1 2 2,1 0-1,0 1-4,0-2-3,0 2 1,-1 2-10,-1-3-1,3 1-9,3-2-17,-2 0-12,1 1-8,2 0 0,3 1-11,-2-2-25,3 0-26,4 2-12,-1-1-19,1-2-18,3 4-150,-2-4-344,6-1 152</inkml:trace>
  <inkml:trace contextRef="#ctx0" brushRef="#br0" timeOffset="109984.0529">21749 7074 65,'-5'-3'163,"1"-2"-1,-6 0 0,1-2-19,0 4-8,-2-1-8,1-1-4,-1 1-14,0 0-10,1 2-7,2-2 0,-1 3-4,1 1-9,1-2-9,0 2-7,-4 2-8,2-1-7,1 5-4,-3-2-3,4-2-3,-2 5-6,3-2-5,-3 2 1,3 2-2,1 0-6,2 0 0,-4 3-1,3 0-4,3-2-2,1 4 4,1-2-2,2 1-4,2-2 7,3 4 3,1-1 6,5-3 5,-4 0-1,4 3-4,3-8 2,-2 3-3,0 2 2,3-5 3,1 0 1,-2-4 0,4 2-4,-3-4-2,2 0 2,-3-1-6,3-2 4,-1 0-3,-8 1 0,4-3 1,-5 1 11,2-1-2,-2-3 1,-3-1-2,-1-1 9,-1 2-1,-1-3-1,-3 0-9,-1-3-1,-3 2-3,1 0-4,-3 0 0,-4-3-7,-4-2-1,0 3-3,-6-3-2,-3 1-7,-5 0-5,3 7-10,-5-2-10,1 1-5,1 3-10,5 3-7,1 0-19,-5-1-15,3 3-30,1 2-27,5-2-30,-2 2-24,3 3-197,2-1-417,3-1 185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29:33.08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9060 10129 88,'0'-3'104,"0"3"-6,0 0 9,2-5 4,-2 5-16,0-4 3,0 4 3,0 0-3,0-5-1,0 5-6,0 0 1,0 0-4,0 0-8,0 0-3,0 0 0,0 0-4,-2-4-3,2 4-1,0 0-3,0 0-4,0 0-4,0 0-4,0 0-7,0 0-2,0 0-5,0 0 1,0 0-3,0 0-3,0 0 0,-12 7 7,8-4-12,0-1 3,-1 3-3,-1 0 8,-1 0-7,-3 3 2,5-2-2,-3 4-4,2-2-1,-3 1 0,0-1-2,1 2-1,-1 3 3,-1 2-9,1-4 4,0 5 5,-1-2 2,1 1-4,0-3-1,0 3-5,1-1 2,-2 1-5,4-1 1,-3 0 7,0 0-3,0 1-2,0-2 6,1 3-3,1-3-2,-2 1-2,0 0 2,1-3-3,3 0-2,0-1-2,-4 2-1,4-3-1,-3 1 3,3-1-1,1 0-2,-2-1-2,3-1 6,2-3-8,-4 0 0,2 2 9,2 1-8,-3-5 2,3 5-4,-3-2 6,4-1-2,-4-3-3,3 3-1,-2 1 2,2-2-3,-3 0 2,4-3 0,0 0-3,-1 5 5,1-5 5,-2 2-8,2-2 3,0 0-3,0 0 1,-3 4 11,3-4 0,0 0-1,0 0 1,0 0-2,0 0-1,0 0-5,0 0 3,0 0 0,0 0 0,0 0 0,0-12 2,0 12-7,0-5-5,0 0 4,0 1-1,0 1-2,0-3-2,0 6 0,3-9-2,-1 4 1,3-2 3,0 0-1,-1-2 4,0 2-5,1-2 1,-1 2 0,1-2-5,4 1 4,-4 0 8,3-2-12,-2 1-1,2 1 4,-2-1 1,-2 2-2,4-2 0,-3 2 1,0-2-2,3 2 3,-3-3-6,1 0-1,1 0-1,0 2 8,-1-3-5,1 1 2,-1 2-2,1 0 2,-1-2 0,-1 1 1,4 1-5,-4-2 7,3 0-1,-2 1-1,1 1 1,-2 0 1,3-1-3,-1 0-1,0 2 1,0-3-1,-2 3 1,1-1-2,1 1-1,-2 0 4,-1 0-1,0-1-5,4 0 4,-6 2-2,3 0 3,-1 2-3,1-2-1,-1 0 3,0 1-2,-3-1 4,3 2 0,-4 0-1,3-1-1,0 1 4,-2 1-2,1-1 1,-1-1-1,3 1 2,-4 0-6,3 1 2,-2-1 3,0-1-2,0 2-2,-1 3 3,2-8 2,-2 4-4,1 0 7,-1 1-8,3-3 4,-3 6-2,1-6 4,0 3-2,0 0 0,-1 3-3,2-5 5,-2 1-4,2 2 0,-2 2 1,3-8 2,-3 8 2,2-4-7,-2 4 4,0-4-2,0 4-2,1-3 4,-1 3 1,0 0-4,0-5-1,0 5 3,0 0 5,0 0-3,0 0-4,0 0 4,0-5-2,0 5 2,0 0 8,0 0-10,2-3-2,-2 3 8,0 0-6,0 0-2,0 0-2,0 0 3,0 0 0,0 0-5,0 0 2,0 0 2,0 0-2,0 0 3,0 0 4,0 0 3,7 9-4,-5-6 4,0 1 2,1 0-1,0-2 5,2 2-1,0 2 2,-3-1 0,2-1-2,0 3 1,0-2 5,0 1-1,-1 1-1,3 0-2,0 3 7,0-1 11,-2 2-5,-1-2-2,4 0 15,0 3-16,-1-1 1,0-2-3,1 1 0,-2-1-4,1 2 4,-1-2-1,2 0 2,-3 2 0,2-1 5,-2 1-6,5-2 2,-3 1-5,2 0 9,-3 1-4,4-1 4,-5 0 1,1 0-6,-1 2-1,1-3 5,-2 1-3,3 0 0,-5 0-2,4 2 0,-1-5 4,-1 4-8,0-4 0,0 4-2,-2-3 16,2 1-14,-2 0 2,1-1-4,4 0 6,-4 1 0,1 0-6,-1-1 8,2 0-4,-1-2-4,-2 1 0,-1-2-2,4 0 2,-3-1-5,-1 1 2,2-2-1,-1 3-2,0-3 2,-1 0-1,0-3-6,3 3 7,0 2-1,-3-5-4,4 2-1,-4-2 0,0 0 6,0 4-2,0-4-6,0 0 16,0 0-21,0 0-5,0 0-15,1 3-6,-1-3-8,0 0-12,0 0-8,0 0-7,0 0-11,0 0-13,0 0-31,0 0-23,0 0-22,0 0-16,0 0-28,2-14-17,-2 11-17,-2-2-20,1 1-170,-3-2-468,-2 1 207</inkml:trace>
  <inkml:trace contextRef="#ctx0" brushRef="#br0" timeOffset="560.9974">8769 10357 133,'0'0'138,"0"0"-10,16-5-6,-16 5 3,7-1-1,-7 1-2,11 1-6,-4-2-9,-7 1-3,12-3-9,-2 3-4,0-3-8,2 3 8,1-2-6,-1-1-4,6 2-8,-1-2-6,4 1-2,-4-1-6,3 0-4,1 1-4,-2-2-5,-2 0-4,3 0-2,-2 1-11,1 2 2,-1-3-5,1 3 0,0 0-4,-10-1-1,5 1-6,4 1 1,-5-1-2,0 0 2,0-1-3,-2 2 3,-2 0 1,1-1 5,-1-1-4,-3 2 0,1-1-1,-1 2 4,-6-1-5,8-1-3,-8 1 4,9 0-1,-9 0-4,5-1 0,-5 1 1,0 0-2,0 0 0,0 0 3,5 0-5,-5 0-1,0 0 2,0 0 1,0 0-4,0 0-2,8 1-5,-8-1-8,0 0-13,0 0-9,0 0-15,0 0-16,0 0-17,0 0-27,0 0-19,0 0-28,0 0-31,0 0-148,0 0-356,0 0 158</inkml:trace>
  <inkml:trace contextRef="#ctx0" brushRef="#br0" timeOffset="1715.8549">8760 11361 188,'-5'-6'192,"5"6"-4,0-2-10,0 2-7,0 0-9,0 0-7,0 0-4,0 0-3,0 0-8,-1-3-1,1 3-6,0 0-6,0 0-6,0 0-6,0 0-2,0 0-9,0 0-6,0 0-1,-3-3-12,3 3-7,0 0-6,0 0-5,0 0-8,0 0-7,0 0-2,0 0-6,0 0-5,0 0-3,0 0-2,0 0-6,0 0-4,0 0 3,0 0 6,0 0-1,0 0 1,3 14 3,-3-8 10,1-2-1,-1 4 1,0-1 1,0 4 0,0-1-6,-1 0 5,1 2-8,0 1-8,0 2 6,-3 3 0,3 0 3,-1 0 1,-2 1-7,1-1 12,2 1-14,-3-2 0,3 0-2,0 0 4,3 0-5,-3-2-5,0-1 6,0-3-4,0 1 11,0 2-5,0-2 0,0 0 1,0 0-2,0-2-7,2-1-2,-2-1-8,0-1 0,3-2 1,-2 2 1,-1 0-4,0-3 2,0 3 0,0-3-3,0 1-1,3-1 0,-3 1 5,0-5-9,1 4 6,-1-4-6,0 6-15,0-6-4,0 4-17,0-4-9,0 0-4,0 0-19,4 3-12,-4-3-19,0 0-19,0 0-22,0 0-18,0 0-24,0 0-28,8-10-22,-7 5-14,0-2-10,2 1-34,-3-4-148,1 1-468,3-2 208</inkml:trace>
  <inkml:trace contextRef="#ctx0" brushRef="#br0" timeOffset="2778.0976">8600 11384 15,'0'0'140,"-3"-5"-8,3 5-3,-3-3-9,3-2-11,0 5-6,0-4-2,0-1-7,0 5-4,0-7-9,4 3 2,-2 3-7,1-2 0,1-2-9,1 0-5,0 0 0,2 2-8,3-4 0,-4 0-3,4 4-8,2-2 0,-2 1-4,0-2-5,2 1 0,3-1-8,-1 4 1,-1-3-3,5-2 0,-5 4-1,3 2 1,4-3-3,-4 0-4,3 1-1,-2 1-3,2 2 0,-2-2-4,3 1 4,-1-1-1,-1 2-2,0-2 0,0 2-3,-4 2-2,-1-2 2,2 2 1,-3-1-5,5-1 2,-8 4 0,-1-4-4,1 3-3,-4 0 4,3-1 4,-3 1-5,0-2 4,1 3 2,-1 2 0,-1-1-3,0-3-1,-3 5-1,3-2-2,0 1 6,-4-2-1,1 2 6,-2 2 3,1-1-4,-4-4-1,0 6 6,3-3-6,-6 1 1,4 3-2,-3-5 4,-1 5-6,-1-3 3,1 3 2,-3-4 0,-1 7-2,1-6-2,-1 1-1,0 1 2,-2-1 1,-3-1-4,-2 1-1,5 3 3,-1-1-4,-4 0 2,-1-1 1,1-2-3,-1 1 1,-1 1 0,4-2 0,-3-2 1,3 3-3,-1-1 4,4-2-2,2-1 2,2-2 2,-3 1-3,2-1 1,1 1 0,0 0 1,1 1 0,2-2 2,1-2 3,1 1-4,4-1 0,-8 2 1,8-2-2,-1 2 0,1-2 1,-6 0 3,6 0-5,0 0 5,0 0-2,0 0 2,0 0-1,0 0-3,0 0 4,0 0 1,15-9-2,-11 5-1,7 0 2,-2 0 0,4 1 0,4-4-1,-2 2 2,3-2-3,0 2-4,1 1 1,0-1 0,1 2 0,-1-5-1,0 4-2,1-1 3,-1 1-2,3 2-2,-4-1 1,1 0 2,0 3-1,-5 0-1,3 5-3,-4-3 2,6 3-2,-9-2 0,0-1 1,3 4 0,-4-3 1,0 3-4,-4-1 2,4-3 0,-4 5 2,0-2 1,-1 0-1,0 0-1,1 1-3,-1-1 2,-2 2 1,1-1 0,-2 1-2,2 1 3,-3-1 1,-3 2-4,2-1 4,-3-1 3,4 0-5,-1 2 0,-3 0 0,-1 2 2,1-4 0,-4 3-2,2-2 1,0 3 0,-2-3-2,-1 2 7,0-2-1,-1 2 2,0-2 3,1 1 0,-5-1 5,2-1 0,-3 3 1,0-1-5,-2 0 2,-1-2-2,-1 0 2,-3 1 8,4-1-10,-5-3 0,4 1 0,-1-1-1,-2-1-1,2-1-7,0 1 5,0-3 5,-2 0-9,7 0 1,-6-3 1,9 1-2,-5-2-2,-2 1 3,6-1-2,0 0 0,-2 0-3,5 1 8,-3 1-4,1-1-6,2-1 2,-1 1-7,2 0-4,-3 1-7,5 1-7,-1-2-7,0 1-12,3 2-18,0-2-17,-3 1-28,8 1-31,-6-1-33,6 1-30,0 0-178,-6-1-410,6 1 181</inkml:trace>
  <inkml:trace contextRef="#ctx0" brushRef="#br0" timeOffset="3863.8831">9064 12547 161,'0'0'172,"-4"-5"-17,3 1-8,-2 1-10,3 3 0,-3-5-8,3 1-10,-2-1-12,1 2-7,-1-2-6,-2 0-13,1-2-10,0 2-3,-1 1 0,-1-3-4,1 1-2,0-1-3,-2 5-3,-1-4-5,2 2-2,1 2-5,-1-1-9,0 1-2,-4-3-4,0 3-5,0-3-1,0 5-4,1 0-1,-2 0-2,-2-2 1,1 4-1,1-2-5,-1 2 1,-1-2-1,3 3 2,-4-1 0,3 0-4,0 3 2,1-5-1,0 7-3,-1-3 1,-3 2 1,4 1-4,0 1-2,-2-2 3,-1 5 3,2-5-7,-3 3 5,2-1-4,0 0 2,-1 4 4,5-2-2,-4-1-3,1 5-2,0-1 6,4-1-4,-4-1 3,4-1-4,-1 3 2,3-1-3,-2-2-1,2 7 5,1-5-4,1 3 0,-1-3 2,2 1 0,0-2-3,1 2 6,0-1-5,1 1 2,0 0 1,1-1-2,-1-2 2,3 2-1,1 4 7,0-6-1,-1 2-1,0-2 2,2 0-2,1 0-3,1 1 3,0-3 1,0 1 3,2-1-1,3 4 0,-3-5-5,7 3 0,-2-4 1,-1 0 1,-4-2 0,8 1 1,-4 0-7,3 0 3,-4-2 3,6-1-5,-6 0 5,4-2-3,-1 0 0,2-2 0,-6 2-2,2-1 0,3-3-4,-3 3-5,-4 0-7,2 0-5,-3-1-7,-3-1-4,2 1-12,-3 2-4,-5 0-5,10 0-17,-10 0-9,0 0-22,10-2-18,-10 2-16,8-2-9,-8 2-19,8-1-147,-8 1-331,0 0 147</inkml:trace>
  <inkml:trace contextRef="#ctx0" brushRef="#br0" timeOffset="5023.9594">8795 13597 125,'0'0'153,"-3"-5"-14,3 5-4,0 0-6,0-5 0,0 5-7,0 0 2,-1-4-4,1 4-4,0 0-6,0 0-5,0-4-1,0 4-9,0 0-9,0 0-5,0 0-3,0 0-8,0 0-10,0 0-3,0 0-9,0 0-5,0 0 5,0 0 6,0 0 0,0 0-3,0 0 4,0 16 7,0-10 3,1 4-6,-1-4-4,3 6-2,-3 0-3,1-2-2,-1 2 0,3 5 2,-2 0-2,0 2-2,1-2-3,0 1-4,-2 2-2,0 0-4,0-1 1,4 0-4,-4-1-2,1 1-2,-1-5 2,0 6-9,3-6 1,-3-2 0,-2-2-5,4 2 1,-2-2-4,0-3-2,2 0 4,-2-1-9,0 0 5,3 0 11,-2-1-15,-1-1 0,0-2-3,0-2 0,3 6-6,-3-6-11,0 5-5,-3-1-10,3-4-9,0 0-7,0 0-4,3 2-19,-3-2-10,0 0-18,0 0-25,0 0-21,0 0-18,0 0-20,1-11-23,0 5-182,0 1-417,-1-1 185</inkml:trace>
  <inkml:trace contextRef="#ctx0" brushRef="#br0" timeOffset="5754.2655">8691 13559 87,'3'-4'118,"1"0"-16,-1 2-4,0-2-2,0 1-9,-1 0-2,4-2-1,-2 3-2,4-3-15,-3 1 3,3 1-6,2-1-4,-5 0-6,8 0-4,-3 1-1,2-1-2,-2 2 1,1-1-5,2 0-3,-3 1 0,3 0-4,0 1-7,1-1 9,-1 2-3,2 2-11,-2 0 12,7-1-2,-7 4-7,5-3 2,-5 1-3,6 3-1,-5-2 0,0 1-4,3 1 4,-5 0-6,0 0 2,2-1-3,-3 2-1,4 1 7,-6 0-5,7 1-4,-6 0 3,0-2 2,0 1-5,2 1-1,-7-1-3,2 2-3,3-3 2,0 4 5,-2-5-3,-3 3-2,0 1 1,3-2 6,-3 2-8,3-2 2,-5 2 1,-1 0-1,-1 0-2,2-1 3,-3-4-2,1 7 0,-1-3 1,-1-1-3,-1-3 6,2 5 1,0-3-1,-4 3 1,2-3-1,-1 1-1,-3 1-2,2-1 0,-1 1 3,-4-2-6,5 0 3,-2 3 0,-1-3 0,-3 0 1,4 1-4,-2-1 5,-1 0 0,-4 0 4,0 0 0,2-2-3,0-2 1,-6 4 0,2 1-5,-3-4 3,0 1 0,-4 0-1,-1 0 2,5-1 2,-5-3-9,-5 2 3,0 2 0,5-2-2,2-1 5,-1-1-2,1-1-2,0 3-4,1-3 1,4-3 0,-1 3-2,-3 0-2,9-1 1,-4-1-8,3 1-6,1-2-9,0 3 0,1-2-8,-1-3-9,5 4-10,-1-1-13,0 2-13,1-2-14,-1 2-12,3-2-22,4 2-14,-6-3-20,6 3-152,-7-2-332,6-3 148</inkml:trace>
  <inkml:trace contextRef="#ctx0" brushRef="#br0" timeOffset="6667.9006">8710 14521 27,'0'0'137,"-3"2"-10,3-2-11,0 0-6,0 0 6,0 0-6,16 0-5,-9 0-1,-7 0-12,15-2-7,-5-1-4,3 1-13,0 0-2,-2 2 2,8-5-12,-2 3-4,0-1 1,2 0-13,0 2 1,0 1-4,-1-3-8,1 1 1,0 0-4,-2 1-2,-2 0-6,-2 1 3,2-1-6,-3 2 3,-2-1-7,-1 0 2,1 1-4,-3-1 0,0 0-5,0 0 4,-7 0-9,9-1-9,-9 1 10,7 0 1,-7 0-6,0 0-3,7 1-2,-7-1-1,0 0-5,0 0-3,0 0-7,0 0-12,2 3-10,-2-3-5,0 0-18,0 0-7,-13 5-11,7-4-21,0 0-113,-4 2-241,-2-1 107</inkml:trace>
  <inkml:trace contextRef="#ctx0" brushRef="#br0" timeOffset="7310.2072">8655 14526 119,'0'0'131,"-1"-4"-13,1 4-2,0 0-7,0 0-10,0 0-12,0 0-3,0 0-4,0 0-8,0 0-3,0 0-5,0 0 3,0 0-3,0 0 2,0 0-5,0 0 5,0 12 4,0-12-5,4 4-3,-2-1 1,2 2 4,-1 2 3,0-2-5,-1 2-4,0-2-4,3 6-3,-2-2 0,0 0-1,3 1-2,-5 0-2,1 1-3,4 4-1,-5-2 0,2-2 0,2 6 14,-4-1-3,3-5 3,-3 6-7,3-2 0,-4 2-6,4 0-1,0-1-1,-3-2-3,1 1-5,0 0-1,-1 1-2,2-3-2,-3-1-2,0-2-5,1 2 2,2-1-5,-2 0 0,-1-2 0,0 3-3,1-5-1,2 3 1,-3-5-4,2 3-2,-2-1-2,0-3 2,3 3-1,-2-2-1,-1 1 0,0-2-2,0 1 2,3-2 2,-2 3 0,4-5 1,-2 2 6,1 0-4,-2-1-1,2 1-1,5-1-2,-1-1 1,3-1 1,1 3-3,-1-6 0,4 3-3,1-1 1,2-1-1,-2-1-3,3 3 3,-2-1 2,3-2-4,-6 2-3,2 0 3,3-1-4,-5 1-1,0 1-4,-1-2-3,2 2 1,-3 0-5,1-1-3,-2 1-8,-3 0 1,-2-3-9,4 2-2,-5 1-1,-5 0-2,11 1-9,-11-1-3,9-1-5,-9 1-7,8 0-5,-8 0-2,8 0-13,-8 0-11,0 0-10,8 1-17,-8-1-12,0 0-17,0 0-25,0 0-16,0 0-150,0 0-364,0 0 162</inkml:trace>
  <inkml:trace contextRef="#ctx0" brushRef="#br0" timeOffset="7716.789">8813 14836 128,'6'-4'176,"-6"4"-24,8 0-16,-3-2-5,-5 2-7,13 2-11,-4-1-6,1-1-9,1 0-5,2 3-12,1-5-8,-2 2-3,4 0-6,-2 0-8,0 0-4,-2 0-9,-2 0-1,4 0-5,-3 0-6,-1 0 0,0-1-5,-4 1-2,2 1-6,-8-1-10,11 2-8,-7-2-8,-4 0-10,9 0-12,-9 0-5,8 3-13,-6-1-13,-2-2-14,8 2-17,-6 1-21,0-1-29,-2-2-74,1 7-233,2-5 103</inkml:trace>
  <inkml:trace contextRef="#ctx0" brushRef="#br0" timeOffset="8832.0112">9173 15438 140,'1'-5'175,"-1"5"0,4-3-6,-4 3-4,0-4-8,0 4-4,0 0-9,0 0-4,0 0-13,-4-6-8,4 6-8,-5-1-4,5 1-6,-9-2-15,9 2-7,-11 3-8,4-1-6,-5 1-7,1-2-7,-3 3-5,-2 2-5,2-1-4,-3-2-3,-1 1-4,0 1-3,1 0-3,5-1-4,-6-1-4,-2 2-1,8 0-1,-1-5-3,-3 6 0,3-5-2,1 3 2,2 0-2,4-2-2,-3-1 0,5-1-2,-2 0 0,6 0 2,-9 1-5,9-1 4,-6 1-4,6-1 1,-7 2 0,7-2 1,-5 1 1,5-1 0,0 0 0,0 0 3,-8 0 1,8 0 3,0 0 2,0 0 3,0 0-3,0 0 1,0 0 6,0 0-3,-6 1-2,6-1 1,0 0-1,0 0 0,0 0 0,0 0-8,0 0 5,0 0-4,0 0 1,0 0-3,0 0-2,0 0 2,0 0-5,0 0 2,0 0 0,0 0-2,0 0 5,0 0 8,0 0 2,2 9 11,-2-5-9,4-1 2,-4 2-4,3 2-15,-1-1 6,-1 2 7,2 1 1,0 0-5,-1-1 2,2 4-2,-3-3 1,0 4 5,3 2-3,-3-3 8,0 5 2,1-2-3,-2 1-2,0-2 1,1 4 1,-1-6-4,2 1-1,-4 3 2,1-3-2,1 2-1,0-2-1,-3 1-1,2-2 2,1 3 1,0-5-2,-1-1-4,1 3-3,0-4-2,-1-1-2,1 2 2,-2-2 4,1 1-5,1-3 0,-1 1 2,1 0 0,1-1-2,-1 0-2,1-2-3,-1 3-4,0-3 2,0-3-8,0 5-9,2-1-3,-2-4-10,0 5-7,0-5-5,0 6-10,0-6-8,0 2-12,0-2-11,0 0-10,0 4-13,0-4-12,0 0-9,0 0-25,0 0 4,0 0-22,0 0-1,0 0-16,0 0-131,0 0-348,0 0 154</inkml:trace>
  <inkml:trace contextRef="#ctx0" brushRef="#br0" timeOffset="9127.6035">8822 15793 92,'2'-3'201,"2"0"-16,0-2-7,3 1 0,1 1-15,0-2-17,4 2-16,-1-2-4,0 1-11,3 4-7,-2-4-12,3 1-6,-1-1-12,1 4-4,-2-1-10,5-1-7,-5-1-4,-1 0-7,2 3-5,-2 0-10,1-1-10,-5 1-5,0-1-21,-3 1-13,3 1-24,-8-1-17,9 1-23,-3-1-30,-6 0-29,7-1-27,-7 1-109,0 0-301,0 0 133</inkml:trace>
  <inkml:trace contextRef="#ctx0" brushRef="#br0" timeOffset="10916.03">10190 9840 25,'5'-2'62,"-5"2"-9,5-3 4,-5 3-12,5-2-3,-5 2 9,4-3-1,-1 0 3,-1 1-4,0-2 0,0 1-6,2 0-2,-4 3 0,5-6-7,-2 3 3,4-2-4,-3 0 5,0 0-8,1 1 7,-5 1-4,5 0 4,3-2 0,-6 1 5,2 1-8,0-1 1,0-1 5,-1 0 3,-1 4 2,2-3-3,0-1-6,-4 3-8,6-1 5,-3-2-2,-1 2 7,-2 3-7,3-4 2,-3 4 3,1-4 0,-1 4 0,4-3-2,-4 3 10,1-5-4,-1 5-1,3-2 5,-3 2 0,0 0 1,0 0 0,1-3-3,-1 3 1,0 0-6,4-2 4,-4 2-7,0 0 2,0 0-7,0 0 1,0 0-3,0 0 3,0 0 1,0 0 1,0 0 7,-4 13-4,2-7 6,-1 1-1,-1 1 3,0 2-4,-1-1 6,-1 3-3,1 3 1,-3 4-4,0-4-3,2 1-3,-7 9 1,4 0-8,-2-7 2,4 7-3,-3-3-2,0 1-1,1-6-5,3-1-2,-2 0 6,0 1-6,1-3 1,1 3-1,-1-2-5,0-3 2,1-1-4,2-1-1,-1-1 1,3-2-3,-1-1 0,2 0 1,-1-1-1,0-1-2,0-2-2,0 1 4,2-3 1,-1 5 1,1-5 1,0 0 5,-3 4 1,3-4-1,0 0-1,0 0 1,0 0 1,0 0-8,6-14 4,-4 6-5,3 0-1,0-3 2,2 0-2,-1 0-2,0-5 1,2 0 0,-2-1-2,3-1 2,-1-1 2,2-3-2,-1 5-3,1-5 0,1-2 1,-4 7 0,2-1 0,0 2-3,0-1 2,1 0-2,-3 1 1,2 0 3,-3 0-2,4 1-2,-1 2 4,-2 4-1,-2-3-2,1 2 3,-1 0-2,0 1 0,-1 0-2,0 4 8,-1-2-3,-1 1-3,2 2 0,0-1 0,-2 0 0,-1 1 3,1 2 0,-2 2-4,2-8 3,0 7 0,-2 1 0,2-4-4,-2 4 1,0 0-1,0 0 9,5-1-1,-5 1 8,0 0-1,12 1 3,-6-1-5,-1 4 0,2 1 3,-1 3 1,2-3 4,-2 2 4,3 1 4,1 1-6,2 3 4,-2-2 0,4 4 3,-4-2 9,2 0-3,-1 3-3,1-1 4,-3 1-3,2 0 2,-1 2 6,-1-3-1,3 3-3,-3-1 0,0 1-3,1-2 3,-2 4-3,2-2 3,-4-2-11,2-1-1,-3 1-2,1-3-8,-2-2 5,1-1 0,2 1 0,-3 0-3,-1-4-4,1 2 5,-1-3 6,2 3-14,-4-4 4,3 1-7,-4 0 6,5 0-13,-4-1-1,3-3-13,-4 3-17,4-2-1,-4-2-15,1 3-7,-1-3-11,3 3-14,-3-3-15,1 3-13,-1-3-12,0 0-12,3 3-12,-3-3-15,0 0-25,0 0-22,0 0-20,0 0-24,0 0-148,-4-14-429,0 10 191</inkml:trace>
  <inkml:trace contextRef="#ctx0" brushRef="#br0" timeOffset="11285.3577">10273 9965 8,'0'0'211,"-5"-2"-17,5 2-14,0 0-9,0 0-5,0 0-9,0 0-3,0 0-7,17-4-4,-6-1-11,2 2-2,1 1-3,3-3-12,3 0-8,-1 2-7,3-4-5,6 2-5,-6 3-4,-2-1-2,2-1-12,2 0-7,-3 0-8,-2 3-3,-1-1-5,-5 2-1,0 0-9,-2-1 0,2 1-6,-6 0 3,0 0-6,-7 0-5,9 0 0,-3 1-4,-6-1-2,6 2-4,-2-1 1,-4-1 3,5 3-9,-5-3-11,0 0-10,3 1-15,-3-1-12,5 3-13,-4 2-21,-1-5-34,0 0-29,4 3-40,-4-3-33,5 0-200,-5 0-442,0 0 196</inkml:trace>
  <inkml:trace contextRef="#ctx0" brushRef="#br0" timeOffset="12356.0674">12061 9847 101,'0'0'194,"-5"3"-16,5-3-7,0 0-8,0 0-5,0 0-8,0 0-8,0 0-9,0 0-9,0 0-2,0 0-13,-3 2-5,3-2-6,0 0-4,0 0 4,-2 4 4,2-4 2,0 8 3,0-6-6,0 4-3,0 0-13,2-3 8,-2 5 0,3-3 5,-1 7-7,-2-6-4,3 6-4,-2 5-5,-1-4-4,0 1-6,3-4-6,-3 2 1,1 0-2,0 0-3,-1 2-1,0-3-6,0 0-4,2 0-5,-2 2-10,0-3 3,0 0-5,-2-1 5,4-2-13,-1 0 1,-1-1-1,-1 1-2,2-2-2,-1-2-7,0 2 0,1-1 1,-1 0-4,1 0-7,-1-4-8,0 5-10,0-5-11,3 6-3,-3-4-12,0-2-9,1 4-17,-1-4-15,0 4-15,0-4-20,0 0-21,0 0-15,1 5-16,-1-5-20,0 0-23,0 0-15,0 0-201,0 0-464,0-13 206</inkml:trace>
  <inkml:trace contextRef="#ctx0" brushRef="#br0" timeOffset="13271.9922">11890 9832 26,'-3'-4'151,"2"2"-8,-1-3-16,2 5-7,0-6-9,0 6-2,2-9-8,-1 4-6,2 2-7,3-4-10,3 0 0,-1 0 1,-1 2-3,2-2-10,3-1-4,3-1-1,-4 4-11,6-3 2,-2 1-2,1 1 0,-3 0-10,2 0 0,4 2 1,-6 0-3,5 1-4,0-2-2,-1 3 0,-4-1-4,7 2-3,-1 0-1,-3 1-6,-2 0 1,-1 1-2,2-1-2,-2 0-3,0 2 2,1 0-6,-2 0-1,2 1 3,-4-1-1,0 4 0,0-1-2,-1-1-1,-1 0 5,-1 2-5,0 1-1,-1-2-1,0-1 4,-1 3-1,-3 0 2,3-1 0,-5 0-1,3 0 4,-2 0 0,0 2 2,-1-3 1,-1 3-3,0-1-1,-2 2 1,-2 2-1,-2-2 0,1 3 3,0-4-5,-4 1-1,1 0 0,0-1 1,-2 1-1,-2 4-2,-1-4 5,1 1-2,-1 1 2,-3-3-1,8 1 2,-6-3-3,2 3 0,1-4-1,1 1 2,-2 0-2,-1-1-1,3 0-3,-1 0 2,1-1 2,2 0-2,-2 1-2,1-4 1,4 3-1,-1-1-1,2 0-1,-1-1 2,2-1 0,2 1 3,2-2-5,-7 2-2,7-2 2,0 0-1,-5 3 1,5-3 2,0 0 0,0 0-1,0 0 1,0 0 3,0 0 3,0 0 0,0 0-3,0 0 7,13-10-1,-7 7 1,1-1-2,2 1 1,1-3 0,3 1-2,-1 2 0,6-4-1,0 2-3,2-3 7,0 2-5,-1 2-4,0 0 0,-1-1 1,3 1-5,-4 4 7,1 0-4,1 0-2,-6 2 1,1-2 1,0 2 0,-1 2-2,-1-1-4,-1 0 5,-1 2 1,-1 0-1,-1 0-2,-2-1-1,2 2 1,-3-2 0,0 3 0,-1 0 2,-4 1 0,5-1 2,-2 0-1,-3 3-2,0 2 0,-4-3 2,0 1-2,-1-2 1,0 3 2,-2-3-3,1 2 0,-4 4 3,-2-2 9,2-2-1,-1 2-4,-1-2 0,-3 2 1,1-3 1,-4 0 1,4-1 3,-4 1-5,1-1 2,-2-3 0,-1 3 0,3-4 0,-2 0-2,-1-1 1,4 0 2,-2 0-2,4-1-1,0-2-1,1 0 3,0-2-3,1 1 0,0-1 0,1-3-4,1 4 1,-1-3-3,0 2-5,1-2-5,-1 0-7,5 1-9,-2-1-7,6 4-11,-5-2-10,2 2-16,1-3-24,4 3-26,-7-3-32,7 3-42,-1-4-47,1 4-129,-2-5-397,2 5 175</inkml:trace>
  <inkml:trace contextRef="#ctx0" brushRef="#br0" timeOffset="15052.0123">14534 9748 48,'0'0'96,"0"0"-7,-3-5 4,3 5-8,-4-6-2,4 6 0,-1-2-10,-1-2-7,2 4-3,-1-7 2,0 5 3,1 2 0,-3-4-5,1 1-3,2 3-6,-4-4-1,0 2-2,4 2-4,-6-4 0,2 1-6,-1 0 1,1 1 3,4 2-10,-10-3 1,5 1-2,0 0 2,5 2 3,-9-2-10,9 2-3,-8-1-4,3-1 3,5 2 0,-9 0-4,9 0-1,-9 0-7,4 2 4,5-2-3,-14 2 3,6-1-3,2 1-3,-3 0 4,1 1-3,3 1-3,-3 0 0,3 0 1,-4 1 0,4-3 4,-1 3 0,3 0-1,-3 0-2,-1 0 2,4-1 0,-1 1 1,1 3 2,-1-4 2,2 4-5,-3-1 4,-2 4-2,4-3-1,-1 2 4,-1-2-2,2 3 4,0-1 0,-2 2 0,3-2 1,-1 2-3,2 0-1,-2-2-1,2 8 2,1-8-1,-1 2-5,2 1 4,0-1 0,-1-1-2,4-2-2,-4 2 2,1 1 1,1 0 7,3 3 3,-3-5-3,4 2-3,-3 0 5,4 2 0,-2-4-3,2 2-1,1 3 2,-3-4 3,0-1-4,4 0-4,-1 0 4,5 0-4,0-1-2,-2-2-1,0 1 0,5 0 1,-7-3 0,6 0 2,-2-1-5,6 0 7,-2-1-2,-3-1 0,4 0-1,-6-2 3,6-2 2,-1 2-1,-2-1 2,-2 0 0,6-2 0,-6 1 2,-1-4-1,2 2-2,-3-1-3,1 4 1,-3-4-3,-3 3-1,-2 1-3,5-2 2,-7 1-1,3 0-3,-5 2 1,5-3-3,-5 3-2,6-3 0,-6 3-3,0 0-13,0 0-11,6 0-16,-6 0-6,0 0-18,0 0-15,0 0-23,0 0-37,6-1-44,-6 1-43,0 0-177,0 0-433,0-6 192</inkml:trace>
  <inkml:trace contextRef="#ctx0" brushRef="#br0" timeOffset="16052.9739">15913 9731 166,'0'0'202,"0"0"-12,0 0-14,0 0-14,0 0-12,0 0-6,0 0-9,0 0-7,0 0-6,0 0-11,0 0-7,-11 0-5,11 0-11,0 0-2,0 0-4,0 0 8,0 0 0,0 0-5,9 8-6,-8-4 4,-1 0-3,0 3 2,1-1 1,2 1 2,-2 0-11,-1 5-1,0 1 0,0-3-6,3 6-5,-3-4 3,0 5-3,0-6-4,1 7-5,-1-2 0,3 4-5,-3-3-1,0-2-2,0 2-6,1-4-1,-1-1-4,1 1-4,-1 3 6,3-5-6,-2 1-5,-1 0-1,2 0-1,0 0 2,-2-2-2,3 0-4,-3 1-4,2-1 2,-2 0-6,1-2-2,2-1-5,-3-2-6,0 0-4,0-1-15,0 1-5,4-2-7,-3 1-14,0-1-6,-1-3-8,0 5-6,0-5-11,3 3-5,-3-3-10,0 0-12,0 0-20,0 0-23,0 0-16,0 0-10,6-8-12,-3 0-16,-2 4-30,2-4-131,-3 1-394,1-4 174</inkml:trace>
  <inkml:trace contextRef="#ctx0" brushRef="#br0" timeOffset="16708.0424">15828 9694 51,'2'-1'109,"2"-3"-5,-1 2-2,1-2-7,3 2 3,-7 2 1,9-5-6,-4 2-6,3 1-8,-3-1 2,1 2-10,2-1 0,1 0 2,1-1-8,2 3 0,-2-1-6,0 0-6,3 1-4,0 0-6,0 0-3,3 2-1,2-1-5,-5 3-2,4-1 0,3 2-3,-1 2 0,0-2-4,-4 2 2,2 0-2,1 0 2,-4 1-5,3 0 3,-2 1 3,-3 0-7,3 3 1,-6-7-2,4 7-3,-5-3 3,0 2 8,1-1-7,-1-1 3,-3 1-2,0 0-1,0 0 2,1 2 1,-2-1 2,0 1 1,0-2-1,-3 2-1,3 0 1,-4-2 2,2 0 3,-4 2-1,2-2-3,-4-1 0,3 0-3,-1 1-1,0 0 0,-3 0 1,0-1-2,1-1-3,-1 2 1,-1-2-4,-1 0 4,1-1 0,-3 2 1,0-1 5,1 0 3,-3-1-9,1 1 5,-1-1 0,-4 0-6,-4-2 0,1 1 2,-1 2-1,2-2-1,-2 0-4,0-3 2,-2 0-1,4-1-5,0 1-3,-2-4 5,0 1-2,6 0-3,-2 1 1,2-1-1,-2-1-4,-2 1 0,3 0-10,0-3-2,2 3-6,2-1-5,-1 1-7,3-1-12,-1 1-10,9 0-13,-10-2-19,5 2-18,-1-2-24,6 2-20,-7-2-24,7 2-33,0 0-143,-6-2-370,6 2 164</inkml:trace>
  <inkml:trace contextRef="#ctx0" brushRef="#br0" timeOffset="23314.1432">17854 9787 18,'0'0'167,"0"0"-12,0 0-15,0 0-7,0 0-9,0 0-18,0 0 5,0 0-12,0 0-3,0 0-7,13-4-2,-5 2 7,2-1-7,2 2-8,1 0 0,3-3-5,4 1-2,-3 1-8,1 0-7,1-1 3,2 1-3,-1-1-5,3 3-3,-4-3-4,3 2-4,0 0-2,-2-1-3,-1-1-7,2 0 1,-3 3-4,-4-1-4,-1-2-1,-1 3-4,2-1 0,-3 1 2,-3-2-4,0 1-4,-3 0-3,3 1 1,-8 0-1,10 0 1,-10 0-5,0 0-7,9 0-8,-9 0-5,0 0-7,0 0-8,0 0-9,0 0-12,0 0-13,0 0-5,0 0-20,-18 8-9,13-6-33,-8 1-25,-1 2-138,-2-3-319,-5 3 142</inkml:trace>
  <inkml:trace contextRef="#ctx0" brushRef="#br0" timeOffset="23915.9943">17812 9806 10,'0'0'143,"0"0"-10,0 0-3,-5 0-6,5 0 2,0 0-13,0 0-4,0 0 4,0 0-3,2 7-7,-2-7-5,3 5 5,-3 0 0,2-2-4,0 1-2,1 1-6,-3 2-5,3-2-1,1 2-4,-2-1 0,0 3-2,-2-2 0,4 0-5,-4 4-5,0 1 4,1 1-7,-1 2 3,2-5 0,0 5-4,-2-1-2,0 3-7,1-1-6,2-3 4,-3 4-1,0 2-6,0-5 2,0 3-4,-3-2-3,3 1 3,-1-1-5,1 0-5,0-1 0,1 1-1,2-1-6,-3-2-2,0 5 0,0-3-3,-3-2 4,3-1-8,0 1 4,0-1-5,3-3-3,-3-1 1,0-1 0,-3 1-2,3 0-1,0-3 2,3 0-5,-3 0 5,1 0 3,3-1 6,-1 0 0,-1 1-3,3-1 4,-1-2-1,1 2-5,3-2 4,2 0-7,3-1 1,-1-1 4,7 0-1,0-1-4,-3 1-3,4 0-1,0-2-4,-1 2 2,2-2-5,-1 1 0,-3-2 4,3 0 0,-6 0-4,5-1-2,-6 2 2,0 0-1,-2 2 0,1 0 2,-1-2-6,-2-1-5,-1 3 0,-2 0 1,1 0 0,-1-1-9,-6 2-1,7-1-7,-7 1 2,4-2-11,-4 2-4,8-1-5,-8 1-9,0 0-7,3-1-6,-3 1-16,0 0-9,0 0-17,0 0-16,0 0-14,0 0-19,0 0-27,0 0-16,4-5-22,-4 5-31,0 0-125,-9-8-405,3 7 179</inkml:trace>
  <inkml:trace contextRef="#ctx0" brushRef="#br0" timeOffset="24296.9019">17890 10093 87,'7'0'187,"-1"-2"-3,4 0-12,3 2-15,1-2-12,5 1-10,2 1-10,-3-5-8,3 2-6,1 1-12,1 0-4,-4-1-11,-1 1-8,2 2-6,0-5-5,0 3-6,-6 0-7,-1 2-2,-1-3-6,-1 2-4,0 1-6,-3-1-1,-3 1-4,1-3-3,-6 3-7,8-2-6,-8 2-13,7-1-5,-7 1-12,0 0-14,0 0-10,0 0-17,0 0-19,0 0-21,0 0-25,0 0-27,-13 8-135,13-8-309,-11 3 137</inkml:trace>
  <inkml:trace contextRef="#ctx0" brushRef="#br0" timeOffset="25637.0183">20054 9752 87,'1'-9'180,"-1"6"-8,0 3-3,0-4-13,0 4-14,-1-5-9,-2 2-13,3 3-16,-4-4-6,0 2-9,4 2-6,-5-4-9,5 4-7,-11-2-10,3 1-4,-2 0-4,2 1-7,-2 0-4,-2 0-3,0 0-6,-1 0-6,-1 0 0,1 1-5,-1-1-4,-3 1 1,4 1-3,0-1-1,0 2-2,-6-2-3,7-1 2,-2 3 0,0-3-4,3 2 2,-1-2 0,2 3-1,0-3-3,2 1 0,2 2 0,-2-3 0,2 1 0,0 0 2,6-1 2,-7 2 5,3-1-5,4-1-2,-5 0 4,5 0 0,-6 3 7,6-3 3,-4 1-4,4-1 0,0 0 2,0 0-1,0 0 1,-5 1-1,5-1 4,0 0 1,-3 5 6,3-5 2,0 0-2,0 5-5,0-5 2,0 6-1,0-6 8,3 8-3,-3-5 7,0 2 2,0 0-2,1-1 1,-1 1 0,0 3-5,1-3 4,-1 1 1,1 2-1,1-1-3,-1 0 3,0 0 4,1 1 11,-1 4-5,2-2 2,-3 2-3,0 0-1,0-1-3,0 4 9,0 0 0,-2 1-3,1-1-6,0-2-1,2 3 3,-2-4 6,1 1-6,-2-1-5,2 0-2,0 5 3,0-6 2,0 0-9,0 1-1,0 0 4,2 4-7,-2-3 10,0 2-2,0-4 0,0 2-5,0-2 2,0 1-2,-2-2-6,1 2 3,1-2-8,0 1 2,-3-2-1,3-2-2,-1 0 0,0 1 6,0-1-13,1 0 3,-3-3 0,3 1-6,0 0 8,0 0-8,0-2-5,-1 1 1,1-4-1,-2 5-4,2-5-8,-1 5 0,1-5-10,-1 3-10,1-3-13,0 0-2,0 4-14,0-4-9,0 0-11,0 0-13,0 0-9,1 5-21,-1-5-14,0 0-20,0 0-22,0 0-15,0 0-20,0 0-23,0 0-179,0 0-449,0 0 199</inkml:trace>
  <inkml:trace contextRef="#ctx0" brushRef="#br0" timeOffset="26042.8262">19663 10093 202,'0'0'197,"4"-4"-14,-4 4-7,8-2-6,0 1-12,-1-1-7,3-1-12,2 0-9,0 2 4,6-2-16,-1 1-7,4-1-6,-3 0-4,1 1-12,4 0-7,-2 0-4,-2-1-8,3 1-6,-2-3-2,-1 4-5,0-3-4,0 3-2,-2 0-1,-4 1-5,-3 0-3,-1-3-1,1 3-1,-2-1 0,-3 1 1,-5 0 1,9-1 2,-9 1-4,9-3 5,-5 3-6,-4 0-3,0 0 0,6-2-4,-6 2-4,0 0 0,0 0-3,0 0-2,7-1-4,-7 1-6,0 0-11,0 0-16,0 0-17,0 0-25,0 0-26,0 0-36,0 0-37,-17 4-42,17-4-51,-13 2-175,8-2-456,5 0 202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2-02T09:40:00.85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23159 5021 56,'0'0'138,"0"0"-4,0 0-6,0 0-7,0 0-4,0 0-6,3-9-4,-3 9-3,0 0-2,0 0-1,0 0-6,0 0-2,0 0-5,0 0-4,0 0-5,0 0 1,0 0-4,0 0-6,0 0-6,0 0-2,0 0-4,0 0-12,0 0 5,0 0-9,0 0 1,0 0-5,0 0-1,0 0-7,0 0-3,0 0 1,0 0-3,0 0-1,0 0-1,0 0-1,0 0 8,0 0 9,0 0-1,0 0-5,0 28-1,0-28-4,4 10-1,-2-6-6,-2-4 1,3 12 2,1-4 20,-2 0-3,0 1 1,3 0 0,-1 0-5,2 2-2,-1 0-2,0 1-6,1 4-2,-3-4 0,3-1-4,-1 5 6,0 1 1,1-3-4,-1 0-2,2 1 11,-3 1-13,3-1-5,-3-4 6,-1 1-1,3 0-4,-2-1-2,1 1 4,1 2-6,-2-2 4,0-1 0,1 0 10,-1 0-13,0 0-2,0-2 0,-3-3 3,1 4-5,2-2-1,-1-1 1,-3-1-4,2 0 4,-2-6-4,7 10 1,-7-5 0,0-5-4,2 8 7,-2-8-3,0 6-1,0-6 0,0 0 1,4 6-3,-4-6-1,0 0 4,0 0-3,0 0 3,0 0-2,0 0-2,3 6 3,-3-6-5,0 0 3,0 0-1,0 0-2,0 0-2,0 0-5,0 0-13,0 0-9,0 0-23,0 0-25,0 0-42,0 0-35,-9 7-46,9-7-65,0 0-193,0 0-497,0 0 220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3-02-02T10:56:58.28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10347 12516 115,'0'0'121,"0"0"-14,0 0-3,0 0-11,0 0-3,0 0-10,0 0-7,0 0-3,0 0-7,0 0-4,0 0-7,0 0-1,0 0-8,0 0-3,0 0-11,0 0-2,0 0 2,0 0-6,0 0-2,0 0-2,0 0-2,0 0 0,0 0-3,0 0 0,0 0 5,0 0 2,0 0 6,0 0 1,0 0-6,0 0 6,10 16-2,-10-16 4,9 8-2,-5-3 2,2 3 1,1 0 1,1 0 3,0 1-6,-1-1 5,4 2-2,-2 2 0,2 1-3,1 0-2,-4 0-1,3 2-1,1 2-5,-3-2-4,0-1 0,1 1-1,-4-1-1,3-1-2,-1-2-4,-3-1 6,2-2-7,0 0 3,-3-2-6,1-1 6,-1 0-4,5 0 2,-4-2-2,-5-3 1,10 5-1,-5-3 3,-5-2-2,12-2 1,-3 0 6,-2-2-1,6-3 1,0-4 2,1-1 3,5-7-2,-2 0 5,2-2-1,0-4 2,5-2 4,1-1 1,8-10-6,-10 11 1,10-10 1,-6 12-2,-2-2-1,2 1-4,1 1-3,-4 2-2,1 1-1,-1 4 0,-1 0 1,-7 5-4,0 0-2,-1 2 2,-3 3-2,-3-1-1,-1 6 0,0-3 0,-2 3-1,-1-3 0,-5 6-1,7-3 2,-7 3 0,7-2-2,-7 2 0,0 0 2,0 0 3,0 0 4,0 0-1,0 0 3,7-3-1,-7 3 0,0 0 1,0 0 1,0 0-4,0 0-2,0 0 1,0 0-1,0 0 2,0 0-3,0 0-1,0 0 0,0 0 0,0 0-1,0 0-1,7-2 0,-7 2-4,0 0 4,0 0-2,0 0-2,0 0 3,0 0 1,0 0-4,0 0 1,0 0-3,0 0-9,0 0-13,0 0-14,0 0-13,0 0-15,0 0-22,0 0-22,0 0-14,0 0-5,0 0-20,0 0-35,0 0-133,10 1-343,-10-1 152</inkml:trace>
  <inkml:trace contextRef="#ctx0" brushRef="#br0" timeOffset="9278.3383">11993 12694 37,'-8'-4'158,"8"4"-8,0 0-11,0 0-10,-6-3-12,6 3-6,0 0-12,0 0-12,0 0-4,0 0-10,0 0-6,-5-4-8,5 4-3,0 0-7,0 0-3,0 0-9,0 0-1,0 0-1,0 0-4,0 0-3,0 0-2,0 0-2,0 0-1,0 0-1,0 0 1,0 0 0,0 0 8,0 0 3,0 0-6,0 0-3,0 0-2,0 0-1,20 13 13,-16-11-9,1 3 4,0-2-3,0 0 1,3 2-2,0 0-3,1 0-4,-3 0-1,1-1 1,2 3-5,-3-1 0,3-2 1,1 2 1,-3 0 6,0-1-13,-2 1 4,4-2-6,-3 2 2,-1-3-1,1 1 0,-1-1-1,1 1 1,-6-4-1,8 7-1,-4-3 0,-4-4 2,7 3-2,-7-3 0,5 4 0,-5-4-4,7 4 3,-7-4 0,0 0 2,6 1 2,-6-1 0,0 0 1,0 0 7,14-6 10,-7 0-1,3 0 0,-3 0-3,2-1 0,1 0-4,2-4 2,-2 2-4,4-3 1,-1 1-1,4-3-2,-3 1-1,5-6-3,-1-1 2,-2-2-4,5 0 1,-2 2 2,-1 0 3,-1 0-5,6-1 4,-8 8-2,3-6 2,-4 5 0,-1-2 1,0 2-3,-1 0 2,1-2-1,-2 3 0,1-1 0,-3 5-3,1-1 4,-3 0-1,0 2 0,0 1 4,1 1-6,-2 1 7,0 0-8,1 1 0,-4 0 2,-3 4-4,7-6-2,-7 6 0,0 0 0,5-5 2,-5 5-2,0 0-2,0 0 0,5-3 2,-5 3-5,0 0 2,0 0 1,0 0 3,0 0-4,0 0-2,0 0 5,0 0-6,8-3 3,-8 3-1,0 0 1,0 0 2,0 0-4,0 0 0,0 0-3,0 0 6,0 0-1,0 0 0,0 0-1,0 0-2,0 0 1,0 0-1,0 0-11,0 0-15,0 0-18,0 0-28,0 0-26,0 0-28,0 0-44,0 0-58,0 0-166,0 0-425,0 0 188</inkml:trace>
  <inkml:trace contextRef="#ctx0" brushRef="#br0" timeOffset="17710.3365">10264 13659 82,'-6'-4'125,"6"4"-12,0 0-2,-7-6-3,7 6-9,0 0-3,0 0-5,0 0-7,0 0-10,-4-5-4,4 5-7,0 0 0,0 0-1,0 0-8,0 0-4,0 0-4,0 0-7,0 0 3,0 0-5,0 0-3,0 0-3,0 0-5,0 0-3,0 0 0,0 0 0,0 0 3,0 0 0,0 0 7,0 0-7,0 0-1,0 0-1,0 0-1,15 16 7,-15-16 0,5 8-5,-1-4 1,0 0-7,-4-4 2,7 8-3,-2-3 2,-1 1 2,2 1-1,2-1 1,-3-1-3,1 0 0,4 0-1,-4 3-2,1-2 1,1 2 1,0-1-3,-2-1-1,3 2 5,-2 0-4,-1-2-2,2 1 1,-2 0-3,1-2 1,-3 1-1,4-1 0,-4 0 4,3-1 1,-2 3-2,0-4-1,1 1 1,0-1-6,-6-3-1,9 5 0,-3-5 0,-6 0-1,11 3 0,-11-3-1,10 0 0,-10 0 2,13-4 1,-2 0 0,-3-4-2,2 1 3,4-1-1,1-4 2,2 1-1,-2-3-2,7-4 2,-1-1 1,-1-1 0,2-2 0,1-2-2,1 0 0,1-1 0,0 3 0,2-5-3,-2 5 4,1-1-2,-2 1-2,3 0-4,-2 0 6,-3 4-2,-4 1-2,-1 3 3,-1 2-6,0 1 3,-3 1-1,3 0 0,-7 4 0,0 1 1,0-2 0,-5 3-6,1 2 6,-5 2-2,6-5 5,-6 5-3,9-4 1,-9 4-4,0 0 6,0 0 2,3-5 5,-3 5-4,0 0 3,0 0 1,0 0-1,0 0-3,0 0 2,0 0 1,0 0-2,0 0-5,5-4 6,-5 4-5,0 0 1,0 0-1,0 0-1,0 0 1,0 0-3,0 0 1,0 0-4,0 0-8,0 0-19,0 0-18,0 0-27,0 0-25,0 0-30,0 0-28,0 0-32,0 0-171,0 0-386,0 0 171</inkml:trace>
  <inkml:trace contextRef="#ctx0" brushRef="#br0" timeOffset="22686.2651">12030 13530 128,'0'0'135,"0"0"-9,-1-9 3,1 9-11,0 0-16,1-10-1,-1 10-14,0 0-11,0 0-8,0 0-6,0 0-5,1-9-1,-1 9-1,0 0 4,0 0-1,0 0 3,0 0-8,0 0 3,0 0-5,0 0 1,0 0-8,0 0-1,0 0-6,0 0 2,0 0-3,0 0-2,0 0-3,0 0-3,0 0-1,0 0 1,0 0-3,0 0 6,0 0-1,19 12 6,-19-12-4,8 5 0,-6-1-4,4 0 1,-2 1 0,1-1 9,3 4-2,0-2 1,0 1-5,-3-3-2,5 3-4,-3 0-4,3 0 1,-2 1 1,2-1 0,1 1-4,-2-2-1,0 1-4,1 0 3,-2-1-2,2 3-2,-1-3 1,0-2 2,0 1-1,-3 0 0,1 1-2,-2-1 0,1-2-2,1 0 1,-1 0-5,-6-3 0,9 5 1,-5-3 4,-4-2-7,8 7 2,-3-4-3,-5-3 2,5 3 1,-5-3 5,5 3 1,-5-3-2,6 4 2,-6-4 0,7 2-1,-7-2 1,0 0-3,0 0 2,8 2-4,-8-2-1,0 0 1,0 0-1,0 0-2,10 0 2,-10 0 0,0 0 10,10-6 1,-10 6 2,10-5-3,-4 2-5,1-5 2,1 1-1,4-2 2,-3 1-5,4-3-3,2 0 2,-1 1-3,-1 0-1,1-2 0,0 1 3,0-1-3,2 0 0,-4 0-1,5 0 7,-3-1-5,-1 0-3,1-2 1,-1 2 0,2-1-4,0 1 0,5-6 2,-5 4 0,4-3-1,1-1-2,-3-1 0,4 0 7,-2 2-3,-1-2 1,1 1-2,0 0 6,0 3-3,0-1 3,-3 2-2,-2 5-1,-2-1-3,-2 3 1,0 0-1,-5 3 2,1-3 0,-1 4-2,-5 4-2,9-4 3,-7 0 3,-2 4-4,7-3-2,-7 3 5,0 0-1,5-6 1,-5 6 11,0 0-5,0 0 0,0 0-4,0 0 6,0 0 1,0 0-7,0 0 10,0 0-12,0 0 2,0 0-7,0 0-2,0 0-3,0 0-14,0 0-7,0 0-17,0 0-18,0 0-23,-1 17-19,1-17-36,-3 14-49,2-9-28,-2 4-231,3-9-483,-2 11 214</inkml:trace>
  <inkml:trace contextRef="#ctx0" brushRef="#br0" timeOffset="44098.3417">10492 14562 90,'-7'-3'104,"7"3"-5,0 0-1,0 0-11,0 0-2,0 0-7,0 0-1,0 0-10,0 0 3,-5-3-19,5 3-4,0 0-1,0 0-6,0 0-6,0 0-1,0 0-8,0 0 9,0 0-14,0 0 4,0 0-1,0 0-2,0 0 0,0 0-4,0 0-11,0 0 6,0 0 10,0 0 5,0 0-7,9 21-2,-9-21-2,5 4-1,-5-4-3,4 4-1,-2 1 17,3 0 0,-1 1-7,-1 1-3,2 1 1,-2 3 10,2-1-6,1 0 8,-2 1-9,2 1 3,-1 0-4,-1 0-3,4 3-2,-5-4-5,2 1 5,-1-1 1,0-3-5,-1 2-2,2-2-1,-3-4 1,4 4 2,-1-2-3,-1 0-5,-1-3-6,-3-3 3,7 9 6,-2-7-2,-5-2 5,8 5 8,-2-3 4,-6-2 0,11-2 3,-11 2-2,16-8-1,-2-2 3,1-2-4,0-2-1,6-5-2,3-4 6,0-3-5,1-2 2,10-7 0,3-1-3,-5 0 4,1 2-6,6 4 5,-14 6-9,3 3-4,-2 1 4,-2 1-1,1 1-4,-5 3-1,-2 4 4,-4 0-4,1 3 3,-5 1-3,0 1-3,-2 4 0,-6-3 4,5 2-5,-8 3 2,7-6 1,-1 4 1,-6 2-1,6-4 2,-6 4 7,0 0-3,4-3 4,-4 3-2,0 0-3,0 0 2,0 0-7,0 0 2,0 0-4,0 0 5,0 0-7,0 0-8,0 0-17,0 0-27,0 0-20,0 0-26,0 0-28,0 0-35,0 0-166,0 0-352,0 0 156</inkml:trace>
  <inkml:trace contextRef="#ctx0" brushRef="#br0" timeOffset="49579.4692">12159 14626 95,'-5'-6'133,"5"6"-17,-8-6-18,8 6 0,-4-6 6,4 6-9,0 0-4,-7-4-1,7 4 0,0 0-12,-3-5 1,3 5-8,0 0-3,0 0 0,0 0-6,0 0 2,-4-9-7,4 9 2,0 0-6,0 0-5,0 0-5,0 0 0,0 0-3,0 0-9,0 0-1,0 0-3,0 0 0,0 0-7,0 0-3,0 0-2,0 0 0,0 0-1,0 0-4,0 0 2,0 0 3,0 0-1,7 26-3,-3-20 1,0 0-2,3 2 1,-1 0 1,0 1 1,1-1-3,1 1 1,-2 0-3,2-1 1,-1-1 2,1-1-4,-1 1-6,0 0 9,0-1-6,1 1 3,-1-1-3,-2-1 0,2 2 3,-1-2 11,0-1 8,-1 1-2,0-1 1,1 0-8,-2-1 2,-4-3-4,7 3 1,-2 1 7,-5-4 2,10 3-1,-10-3-4,11-3 3,-11 3-5,15-5 1,-6-1 0,0-3 6,6-3-2,-1-1 1,4-8 0,3 4-3,-1-8-2,1 3 0,3-2-1,-3-3 0,1 2-2,1-1-2,4-1-1,-5 3-2,2-2 1,-2 3 1,-1 3 0,0-2-4,-1 5-4,-5 3 6,0 1-8,-4 1 6,-1 5-6,1-1 1,-5 2-1,-1 1 1,-1 2-1,2 0-1,-6 3-1,7-7 7,-7 7 3,5-4 4,-5 4 1,0 0 0,5-4 4,-5 4 1,0 0-1,0 0-2,6-4-1,-6 4 1,0 0-5,0 0-1,0 0-1,0 0-1,0 0 1,0 0-7,0 0 1,0 0 0,0 0 2,0 0-4,0 0-6,6-4-12,-6 4-14,0 0-19,0 0-16,0 0-19,0 0-7,0 0-10,0 0-18,0 0-20,10 6-23,-10-6-26,11 0-171,-11 0-389,14 0 172</inkml:trace>
  <inkml:trace contextRef="#ctx0" brushRef="#br0" timeOffset="71075.3654">14155 15649 43,'-6'-4'121,"6"4"1,0 0-6,0 0-18,-7-4-24,7 4 10,0 0-13,0 0-15,0 0 1,0 0-7,0 0-15,0 0 0,0 0 1,0 0-4,0 0-4,0 0 13,0 0-1,0 0 2,0 0-10,0 0-1,0 0-3,0 0 3,11 22-13,-9-19 12,-2-3-2,8 7-1,-6-3 7,-2-4 7,9 8-15,-4-4-1,1 2 6,0 1 0,-1-1 0,3 4-2,-3 0 3,1-1 0,-1 0-3,1 1-3,-1-1 0,0 0-7,-2-2-1,1 2-1,0-1 2,-1-3-2,-3-5-4,5 9-1,-1-4-2,0 0-2,-4-5 2,6 7-1,-6-7-1,4 5-2,-4-5-2,5 6 4,-5-6-6,0 0 0,5 3 8,-5-3-5,0 0 2,0 0 0,15-1 4,-15 1 6,12-2-2,-4-2-2,2-1-1,4-4 2,0-2-6,2 0 7,1-2 1,5-6-6,-1 1 0,4-4 11,-1 2 3,-1 0-2,1-2-1,2 3-3,-2-5-1,2 1-1,-3 1-1,0 3 0,0-3 1,-3 3-3,1 2-1,-6 4 0,0 2 1,1 0-1,-6 3-4,-1-1 1,-1 4-3,0-1 0,-2 2 2,-3 0 5,-3 4-2,8-5 8,-8 5 1,5-3 4,-5 3 3,0 0 0,6-4 3,-6 4-1,0 0 2,0 0-6,6-6 1,-6 6-7,0 0 0,0 0-1,0 0-3,0 0-2,0 0-1,0 0-7,0 0-17,0 0-16,0 0-19,0 0-12,0 0-3,0 0-5,0 18-30,0-18-24,2 10-14,-1-5-32,-1-5-171,3 12-365,-3-12 162</inkml:trace>
  <inkml:trace contextRef="#ctx0" brushRef="#br0" timeOffset="72854.3209">15988 15718 43,'-18'-12'131,"18"12"0,0 0-15,0 0 0,0 0-15,0 0-7,-5-4-4,5 4-8,0 0-9,0 0-17,0 0 3,0 0-10,0 0 2,0 0-8,0 0-9,0 0 6,0 0-15,0 0-3,0 0 2,0 0-2,0 0 6,0 0 1,0 0 2,0 0-9,0 0 10,0 0 0,0 0 3,16 19-7,-9-13 5,0 1-5,0 2 2,2 0-5,-1-1 1,0 3 0,1 1 3,3 0-7,-2-3 2,0 4 2,-2-4-6,1 1 0,-1-3-3,-1 2 4,0-2-7,2-1 1,-3-1-1,2 0-2,-3-1-1,1 0 3,0-2-3,-6-2-1,9 4 3,-2-3-3,-7-1 10,13-2 4,-4-5 2,0 2-1,5-8-3,0 0 0,5-7 15,0-1-5,0-4 2,3 0 0,0-4 1,6-10-4,5 3 1,0-3-2,-1 1-2,3 0-3,-1 2 1,-2-3-3,-9 13 2,1 2-4,3 0-4,-1 1-1,-1 2 0,-3-1-3,0 5 0,1-1 1,-4 1-1,-5 5-3,0 2-1,-4 3-2,2 0 4,-3 2-6,0 1 3,-2 0 0,-3 0-1,-4 4-2,7-6 10,-7 6 2,7-2 6,-7 2 2,0 0 5,5-5-7,-5 5 0,0 0 2,0 0-5,0 0 0,7-3-2,-7 3-1,0 0-5,0 0 3,0 0-4,0 0-3,0 0-8,0 0-9,0 0-13,0 0-10,0 0-7,0 0-14,0 0-11,0 0-7,0 0-14,0 0-16,9 9-18,-9-9-14,0 0-16,9 11-30,-8-9-168,-1-2-376,0 0 167</inkml:trace>
  <inkml:trace contextRef="#ctx0" brushRef="#br0" timeOffset="74497.5547">17817 15751 65,'0'0'140,"0"0"2,0 0-14,0 0-5,0 0-13,0 0-8,0 0-9,-7-5-12,7 5-4,0 0-12,0 0-7,0 0-4,0 0-4,0 0-3,0 0-6,0 0-1,0 0-7,0 0-4,0 0 2,0 0 10,0 0 5,0 0 6,19 10-8,-14-7-2,1 1 0,-1 2-5,0-1-1,3 1 2,-1 2-2,1-1 4,-2 2-2,2 0 0,-2 0-2,2 0-3,-2 1 1,2 2-3,0-3-5,-1 0-1,0 0-1,-2 0 3,1-1-4,-1 1 1,3-1-7,-4-3-3,0 0 3,0-1-1,-1 0-2,-3-4-3,7 5 11,-2-3 5,-5-2-2,11 1 7,-11-1-3,13-2-3,-1-4 4,-2 0 0,4-1 0,4-7 0,-3 2 3,11-9 12,-3-3-1,2-1-2,7-14-4,0 3-4,-1-4 3,2 2-1,-1 0-3,0 0-3,1 3 0,-1-1 1,-9 8-4,1 2-2,-4 2 4,5 0-3,-1-1 1,-2 2-1,-4 1 0,1 1 10,-2 0 1,-7 7-3,0-1 7,-1 6-5,-2 0 1,-2 3 1,0 2-2,-5 4-4,6-10 4,-6 10-5,5-8-1,-5 8-2,6-6-5,-6 6 2,0 0-3,0 0-3,7-5-1,-7 5-3,0 0-6,0 0-12,0 0-20,0 0-24,0 0-20,0 0-29,0 0-34,0 0-37,0 0-29,0 0-37,0 0-256,0 0-530,0 0 235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35:44.74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1791 2121 43,'0'-1'109,"-4"-7"8,4 2-14,-1 1-11,-2-4-9,2 4 11,-2 0-2,1 0 24,2-2 4,0 1-5,-3 2-11,2-1-6,-2 1-2,2-1-3,1 2-2,0-2-2,0 5-2,0-7-5,-2 5-4,2 2-6,-2-5-2,2 5-6,0 0 10,-1-5-18,1 5-7,0 0 1,0 0-9,0-5-10,0 5 1,0 0-1,0 0-3,0 0 2,0 0 2,0 0 7,0 0-4,0 0 10,0 0-1,1 16 3,-2-12 2,1 5-3,0-1 3,-5-2-1,5 5-3,0 1 3,-4-1-5,-1 1-1,5 1 2,-4 2-12,0 4-1,-1-5 0,3 6-4,-3-1 4,-2 5-5,1 1 2,-2-1-2,5 2-1,0-8-2,-2 3 6,-3 5-14,3-2-6,1-8 8,0 1-3,4 9 4,-5-9-2,1 3-2,2-2-3,-3-3-14,3 2 18,-2 1-4,2-2-3,-4 1 7,3-2-4,2-2 0,-3-4-14,3 2-4,1-1 10,-3-2 7,1-2-2,2 2 2,0-3-3,-3-1 3,2 1-3,1-5-5,1 7 2,-1-7-4,-1 5 2,1-5 4,0 0 5,-3 5-2,3-5-6,0 0 1,0 0 6,0 0-3,0 0 6,0 0-3,0 0 1,0 0-5,0 0 3,0-22-19,-2 18 12,2-5 3,2 0-2,-2 0 2,0-3 1,0 2-9,0-5-1,4 1 0,-1 4-2,-6-4 8,8-1-4,-5 3 3,3-2 1,-2-3-4,3 5 0,-2-5 2,0 5-3,3-3-3,-4 5 0,1-6 3,2-1 0,-2 1-6,-1 5-2,3-6-2,-2 6 0,3-5 11,-2-2-7,2 0 2,-2 2 2,-1 1-5,5-2 1,-4 9 0,-1-6 3,0 0 3,2-1-2,-2 5 3,1-2-6,0 2-3,-1-2 2,0 1 0,-1 1 2,-1 0 1,2-2 0,0 4-3,-1-2 5,2-1-1,-1 1 0,-2 1 0,5-1-3,-2 2 0,-1-1 4,-2 4 0,3-2-3,-3 2 4,1-2-3,2 2 7,-3 1 0,2-1-3,-1 2 4,2-1-11,-3 0 8,0 4-2,3-5 0,-3 5 2,0-4 1,0 0-13,0 4 18,0 0-7,0 0 1,2-3-4,-2 3 4,0 0 7,0 0-11,0 0 0,9 7 2,-8-4-2,3 1 5,0 1 1,-3 0-3,2 2 9,2 0 4,0 3 3,-1-3-1,1 3 4,0-1-6,0 1 9,2 2-3,-3 0 10,3 3-3,-3-1-7,5 3 2,-4-1 4,2-4-3,2 1 4,-2-1 8,-1 3-4,0-3 4,4 7-1,-4 4 6,4 2-9,-6-10 3,0-2-5,3 4 1,-3 0 3,2 2-7,-1-2 0,1 0 0,2 2 8,-4-3 4,-1-1 13,0-4-19,2 2-4,-5-4 1,5 3-28,-2-2 28,3 1-7,-6-4-5,4 3 17,-3-4-18,1 0 4,0-1-6,-1 0 0,1 0 2,0 1-3,-2-6 6,2 7-2,-2-7-8,2 3 5,-2-3-7,0 5-1,0-5 1,0 0-1,1 7 3,-1-7-20,0 0-3,0 0-11,0 0-6,0 0-3,0 0-17,0 0-24,0 0-20,0 0-16,0 0-15,0 0-23,0 0-14,0 0-25,0 0-22,0 0-25,0 0-17,-22-11-205,17 8-499,5 3 221</inkml:trace>
  <inkml:trace contextRef="#ctx0" brushRef="#br0" timeOffset="414.8806">1616 2407 109,'0'0'150,"0"0"-6,0 0-4,17-3-13,-17 3-6,16-3-3,-3 3-7,0-4-7,-1 3-4,1-3-9,6 3-1,2-1-3,-2 2-5,1-4-2,2 1-11,0 1-5,-3 2-8,0 0 1,0-3-2,1 3-4,-3-1 0,-4 2-8,-1-1-1,2 3-2,-4-3 3,1 0-7,-3 0 8,2 0-4,-3 1 0,-7-1 6,11-1-5,-11 1 0,8 1 0,-8-1-2,0 0-4,9 1-3,-9-1-1,0 0 3,0 0-11,9 2-7,-9-2-17,0 0-14,0 0-20,0 0-23,0 0-38,0 0-31,0 0-44,0 0-54,0 0-115,0 0-367,0 0 162</inkml:trace>
  <inkml:trace contextRef="#ctx0" brushRef="#br0" timeOffset="1299.0566">1534 3410 25,'-2'-2'212,"2"2"-11,-3-4-7,3 4-15,-4-4-20,4 4-14,-4-4-21,4 4-6,0 0-11,0 0-9,0 0 9,-5 9 2,5-9-1,5 16-9,-2-7 7,-1 0 2,1 6-3,2-2-6,-3 0-10,0 5-5,3-3-14,-2 3 10,-1 1-6,1 3 3,-3-2-14,2 6 1,-1 0-2,2-8-5,-3 0-2,5 12-1,-1-3 1,-4-1-9,0-1-6,0-7 1,0-1 2,0-3-11,4-2 0,-4 2-7,0-6-1,1-1 1,0-1-5,2 2-3,-6-4-2,6 0-2,-3 0-11,0-4-4,5 6-4,-5-4-5,0-2-10,0 0-6,1 4-13,-1-4-15,0 0-20,0 0-21,0 0-21,-1-12-24,1 7-15,0-2-8,0-2-11,1-1-12,-1 0-15,-1-2-163,1 1-395,-4 0 175</inkml:trace>
  <inkml:trace contextRef="#ctx0" brushRef="#br0" timeOffset="2060.2043">1359 3529 101,'-5'-5'135,"2"-2"-10,2 0-2,-3 0-7,4-2-7,0 3 1,0-1-9,0-1-11,4-3 7,-3 4 3,6-5-17,-1-1 3,8-4-14,-2 0 6,3 2-9,3-4-3,1 1 1,4 1-2,-4 0-3,6 1-13,0 2 2,-2 2-8,-5 4-1,10-6-7,-7 6-2,-6 1-1,5 2-7,-2 3 2,0 0-9,-4 1 2,0 2-4,0 2 2,-1-2-2,1 4-1,-4 2-4,3-2 0,-4 2 1,0 2-4,0-2 1,0 2-4,-4 3 4,3-2-5,-6 2 4,5 2 1,-6-2 3,3 3-2,-8 2 7,3 0-4,-3 3-1,-4-3 2,2 1-1,-4-1-2,-1 0-1,1-1 3,1 1-7,-2-2 3,-1 1 1,-1 1-2,2-4-2,-3 2 8,0-2-3,0-2 3,0 1 0,3-4-6,0-1 9,1-2-3,1 2-3,0-3 9,1-1 2,3 0 5,-3-1 3,6 1 1,2-3-2,-8 2-4,8-2-2,0 0-3,0 0 2,-9-6-12,11 0 2,-2 6-1,3-8-2,1-1 0,-1 3-2,4 0 1,1-3 1,-3 1-3,4-1-5,1 1 0,-2 1 0,1-1 2,5-1 0,-4 5-3,0-4 6,4 3-6,-2 4 0,1-3-5,-1 0 9,6 1 2,-6 1-6,4 2-1,-3 2 2,0 1 1,1-1-2,3 4 1,1-3-3,-9 4 2,5 0-1,-4-2 0,0 3 2,-1 4-1,-1-4 5,-2 2-4,-2 1 2,-1-1 9,-2 2-7,0-1-1,-2 6 0,-3 1-1,0-7 2,-2 4-2,-1 0-2,-3-1 7,1 1 3,0-6-2,-2 4 2,-2-1 4,0 0-1,-6-1 2,1-2 0,4 0 2,-5-1 6,0 0-8,-2-4 1,1 0-3,-7 2 1,8-2 6,-2-4 1,1 3-5,2-6-1,-5 3-1,6-3-4,2-2 4,-3 1 1,5 2-7,2-2-1,-3-1 2,2 2-5,0-2 2,2 2 3,3 2-17,0-2-6,0 1-16,-2-1-10,5-1-18,-2 1-16,6 3-34,-7-4-29,7 4-36,-6-4-26,6 4-32,0 0-166,-1-5-427,1 5 190</inkml:trace>
  <inkml:trace contextRef="#ctx0" brushRef="#br0" timeOffset="2961.0134">1782 4518 118,'-5'-1'163,"1"-2"-16,-5 0 4,0-2-10,4 1-12,-1 3-13,-1 0-6,-3-2-3,5 1-11,-4-1-6,1 0 4,-2 1-11,1 2-15,0-2-4,-2 4-10,2-2-6,-1 1-5,2 2-7,-2-2 7,-2 3-5,1 2-7,-5 4 3,6-4-9,-4 5 4,1-2-5,3 1 1,1 0-4,0 3 7,0-2-4,-1 2-5,2 1-3,2-2 1,-3 2-4,1 2 3,2 0-4,1 0-1,1-6-1,-2 5 2,2 1-5,0-3 0,3 2 2,-2 2-3,-3-2-1,6 2 3,0-1-4,0-5 0,0 8 2,0-3-3,0-4-2,5 4 1,-3-4 3,4 4-1,-1 0 0,2-4-3,0 0 3,-1 0 1,4-5-3,2 6 3,2-4 2,-3-3-2,2 1-2,1 0 6,4-4-2,2-1-3,0 0 3,4-2 11,-5 0 2,5-3-1,3-1-2,0-1 0,0-3-3,-5 5 1,-2-3-2,8-1 1,-10-1-2,-2-1 1,0 2-4,-2-3 2,-1 4-1,-2 0-3,1 1 4,-3 0-8,-3 0 2,-2 3 0,4-1-12,-5 3-10,0-2-11,-3 2-17,5-3-17,-5 3-23,4-2-30,-4 2-24,4-2-29,-4 2-167,0 0-362,0 0 160</inkml:trace>
  <inkml:trace contextRef="#ctx0" brushRef="#br0" timeOffset="3783.4411">1543 5557 149,'0'-4'205,"0"4"-9,0-8-4,-2 5-8,0-1-10,2 4-12,-1-5-7,1 5-14,0 0-9,0 0-11,-2-5-14,2 5-9,0 0-9,0 0-7,0 0-12,0 0-3,0 0 7,0 0 11,0 0 2,3 17-3,-4-10-4,2 2-2,3 1 1,-4 2-3,5 2-5,0 2-7,-7 0-2,2 1-3,2 3-2,2-3-8,-4 2-2,0-1-5,4-2 0,-4 2-6,1 2-2,-2-2-8,2 0 2,-1-1-6,0-2-2,0-4 2,0 1-3,1-3-6,-1 1-1,3-3 1,-3-1-2,0 1-8,0-1-5,0 1-6,0-3-10,0 2-7,0-4-9,0-2-6,0 7-11,0-4-13,0-3-11,0 4-10,0-4-7,0 0-11,0 3-25,0-3-17,0 0-25,0 0-20,0 0-5,0-14-14,0 11-139,-4-5-376,4 2 166</inkml:trace>
  <inkml:trace contextRef="#ctx0" brushRef="#br0" timeOffset="4300.1258">1419 5570 115,'3'-5'113,"0"-1"-1,5 0 3,2 0-6,1-1-1,1 0-8,0-1-2,6 2-11,0 0 0,2 1-11,-1 0 0,3 3-8,-3-1-2,3 1-5,-3 0-6,1 1-9,2 0-1,-3 2-3,2-1-1,2 3 8,-3 0-4,7 1-1,1 1-1,-6 1-9,-1-1-2,6 1 3,-7 1-7,5 3-2,-7 0-4,0 0 6,1 2-2,-6 0-11,6 0 4,-6 2 0,-4-1 1,0-3 0,0 3 5,0 2 6,-3 0-2,-1-1 0,-1 1 1,0-1-5,-3 1 1,-2-3-1,1 4-1,-4-1 0,4-1-5,-4 2 2,-1-2 6,0-4-10,-4 5 3,-1-2 1,1-3 0,-4 3-1,-1-1 9,-3 0 1,-2-5 2,0 4-1,-1-5-1,-7 6 5,8-7 0,-3 2-6,-9-2-1,3 0 0,0-1 0,0 1 0,1-2 1,-1-3-8,6 2 2,2-1 0,-2 0-8,3-1-2,-4-1-2,1 1-2,4 1-11,-1-1 1,1 0-7,5 1-14,2-2-13,-2 1-17,4 1-14,0-2-24,2 2-24,-1-1-28,8 0-32,-7 2-25,7-2-162,-6 2-389,6-2 172</inkml:trace>
  <inkml:trace contextRef="#ctx0" brushRef="#br0" timeOffset="7431.8626">2003 7506 115,'-5'-2'222,"5"2"-24,-10-2-15,5 2-15,5 0-10,-15 0-11,9 0-16,-3 0-10,-1 0-6,-1-2-13,0 1-10,0 2-8,-2-2-7,1 4-15,-2-3-11,3 2 3,-7 1-3,4-3-6,-4 3-4,-1 0-6,1 3-4,-2-3-2,2-1-3,0 5-3,-1-2-1,1-1-4,-1-1-6,5-1 2,-3 5-2,0-3 2,3-2-5,4 1 2,-4 1-2,5-2 4,0 1-8,-4-1 3,7-1-5,2 0 2,4-1 0,-9 1 4,9-1-3,-9 0 4,9 0 3,0 0-1,-5 2-4,5-2 0,-5 2-2,5-2-1,0 0 4,0 0-6,0 0-3,0 0 2,-1 3 2,1-3-5,0 0 1,0 0-5,-5 0 1,5 0 4,0 0 1,0 0 1,0 0-2,0 0 1,3 9 3,-1-6 1,-1-1 3,3 1 8,0 2-3,-2 2 8,3-2 5,-4 1 2,3 4 3,2-2 8,-3 4-4,3 0 1,-3 4-3,1-1 4,1 2 0,-1 0-9,1 0 1,-4 0 2,2 1 0,1 0-4,-3 0 2,3 0-3,1 0 13,0-1-10,-4 0-6,2 0 5,1 0-5,-3-2-3,1 2-3,0-5 2,-2 1 0,0-2-1,1 0-4,-1-1-6,3 2 4,-3-5-1,0 5 0,1-6-5,-1 0 4,0-1-3,0 1 1,0-3-3,3 3 4,-3-4-10,0-2-6,-3 8 0,3-8-11,3 5-5,-3-5-8,-3 4-17,3-4-11,-1 3-20,1-3-15,0 0-14,0 0-11,0 0-14,0 0-38,0 0-7,-4 1-24,4-1-171,0 0-405,0 0 179</inkml:trace>
  <inkml:trace contextRef="#ctx0" brushRef="#br0" timeOffset="7780.0236">1544 7887 20,'-1'-2'237,"1"2"-20,0 0-20,0 0-24,3-7-16,-3 7-13,8-3-19,0 0-9,0 1-14,2-3-7,0 2-12,3-1-7,1 2-11,-1-1-5,6-2-6,-2 0-4,-1 2-5,1 2-5,0-5-4,0 4-4,-4 0-5,0 0 1,1 2-2,-1-3-7,-3 3-2,-1-2-3,0 2 0,-4 0-2,4-1-1,-9 1-2,9 1-4,-9-1-8,8 0-2,-8 0-12,0 0-12,5 2-10,-5-2-11,1 3-27,-1-3-8,0 0-15,0 0-25,0 0-20,0 0-128,0 0-294,0 0 131</inkml:trace>
  <inkml:trace contextRef="#ctx0" brushRef="#br0" timeOffset="9863.902">3069 1860 2,'0'0'75,"2"-3"-6,-2 3-5,1-5-6,2 3 3,-3 2-2,1-4-8,2 0 10,-3 4-10,0-5 3,1 2 2,-1 3 9,4-4 6,-4 4 4,4-4-3,-4 4-3,1-3 2,-1 3 11,0-3-5,0 3 4,3-3-8,-3 3-2,0 0-7,0 0 5,0 0-6,0 0-2,0 0 1,0 0-13,0 0-4,0 0-3,0 0-5,0 0-3,0 0 1,0 0 0,-7 12 0,4-3 0,0-5 1,-1 9-2,-2-4 4,-2 6 4,-1-5-4,5 6 2,-3-3-3,-2 4-1,2 0-1,1 0-1,-3 1-3,0-3 1,0 2-3,-1 10-1,1-10-1,1 1-5,1 0 2,-1 4-3,-1-5-1,0 0-2,5-1-4,-2-6 0,2 7-1,-1-6-3,1-6 3,3 5-4,-3-4 0,0-1 1,3-1-6,-3 3 0,1-2 0,2-3 2,0 2 3,-2 0-5,3-4 0,0 0 1,-1 7 4,1-7-1,0 3 1,0-3-2,0 0 3,0 0 1,0 0-3,0 0 4,0 0-7,0 0 1,0 0-1,0 0 3,1-15 1,-1 10-6,3-2 8,-2 0-7,0 1 1,2-3-3,1 0-2,0-2 1,-2 2 1,2 0 4,0-4-9,2 1 2,-3 1 4,2 1-5,0-2 0,1-5 7,0 5-6,1-4 0,0 0 0,-3 6 1,2-2-4,-2 0 0,2 0 6,-2 1-6,1-4 3,0 3 2,0 1 3,0-5-6,2 6 2,-4-3-8,4-4 8,-2 6 1,3-3-2,-4 4-1,-1-2-4,4 3 2,-3-1 1,1 0 1,1 1 2,-5-3 0,6 6-3,-1-3-3,-2 3 5,1-3-3,-1 4 4,-4 1 2,4-1 0,-4 0-1,6 1 2,-5 3 0,2-4-2,-3 5 0,1-3-2,-1 3 3,0 0 3,8-2 8,-8 2-3,0 0 0,6 5 5,-3 0 14,7 2 1,-5 3 7,-1-3 1,4 2-3,-3 3-8,5 0 7,-1-1 7,1 4 4,0-2 5,1 3-10,-2-1 4,3 2 5,-2-1-8,3 7 15,-2-7-20,-5 1 13,2 0-7,-1-1-8,2-1 10,-1 1-2,-3-4-26,0-2 14,1 2 2,-3-2-3,2 1-4,-4-3-9,2 2-4,2-5 11,-5 2-16,4 0 6,-4-7 1,1 7 3,-1-7-4,0 6-3,0-6 8,0 0-2,4 5-13,-4-5-10,0 0-2,4 6-17,-3-1-7,-1-5-11,0 0-5,0 0-9,0 0-25,0 0-24,0 0-23,0 0-22,0 0-14,0 0-36,0 0-14,-10-17-33,6 15-193,4 2-480,-9-10 213</inkml:trace>
  <inkml:trace contextRef="#ctx0" brushRef="#br0" timeOffset="10206.604">2984 2051 123,'0'0'223,"0"0"-28,0 0-21,-2 5 3,2-5-17,0 0 0,0 0-10,22-3-9,-10 1-14,0-1-6,6 1-9,-2-1-13,6-2-7,-3 2-12,2 2-10,-3-3-4,1 1 1,-3 1-11,-2 2-5,6-4-9,-6 2-3,-2 2-7,2-2-1,-2 2 2,-4 0-10,-8 0-1,12 0-2,-12 0 2,12 0 1,-12 0-6,6 2-3,-6-2-4,10 0-8,-10 0-11,9 2-8,-6 1-13,-3-3-18,0 0-18,8 5-35,-8-5-34,5 1-34,-5-1-43,10 1-120,-10-1-359,0 0 160</inkml:trace>
  <inkml:trace contextRef="#ctx0" brushRef="#br0" timeOffset="11089.2772">4964 1936 21,'0'-5'152,"0"5"-4,0-6 5,1 4 3,-1-3 1,0 5 0,0 0-2,1-5-9,-1 5-1,0 0-9,0-5-2,0 5-7,0 0-8,0 0 0,0 0 2,0 0 8,0 0 2,0 12 0,2-5-3,0 2-5,0 0-1,-2 7 0,1-4-5,-1-1-1,4 6-8,-3 1 1,1-3-8,1 2-13,-3 4-3,0-4-11,0 0 2,2 12 3,2-13-9,0 3 1,-4 0-8,4 5-9,-3-6-3,3 0 2,-3-2-25,2-5 8,-3 1-13,3 0-1,-3-5 4,3 0 5,-3-1-17,0 1-5,2-3 4,-4 1-5,6 0-4,-4-5-11,-2 7 4,2-7-4,0 0-18,0 0-1,2 4-5,-2-4-14,0 0-25,0 0-21,0 0-18,0 0-16,0 0-21,0-18-27,0 11-16,0 1-25,0-2-9,0 0-24,0-4-13,0 4-169,0-6-464,-2 7 206</inkml:trace>
  <inkml:trace contextRef="#ctx0" brushRef="#br0" timeOffset="11833.5726">4813 1939 15,'1'-4'153,"3"-1"-9,4-3-12,-1 0-11,2-1-4,3 2-7,3-1-5,6-1-6,0-5 0,-3 6-7,0 0-15,3 0-10,0 3-4,7-4-5,-7 4-2,-1 2-9,1 2-8,-3 0 0,2-1-8,-2 4 4,0-1-8,0 0-4,-3 4-5,-1 0 10,-2 1-12,-1-2-4,-1 3 9,-2 0-6,-1 5 3,0-5-2,-1 7 1,-3-4 1,-3 2-9,0-2 2,0 7 3,-5-3-5,-4 1 12,5-3-2,-5 3 2,0-1-4,-1-2 1,-1 3-2,-2-3 5,-1-1-4,3-1 1,-4 0-3,2-1 5,-2-1-5,4-1 3,-6-1-6,7 0 9,1 0-6,-1-2-1,-1 2 6,5-4-1,-1 2 0,0-2 5,1-2-3,6 0 5,-7 1-6,2 1 0,5-2-5,-8-2 1,8 2-1,0 0-3,-5-5-2,5 5-1,7-9 0,-5 6 0,5-2-4,-1-4 4,0 6-4,3-2 0,0-2-1,0 2 0,4-1 0,-3 2 2,-1 0-3,4-1-2,-3 2 2,2 1-3,2-1 5,-1 1-6,0 1 3,0 1 7,3 0-7,-4 1 1,6 1-2,0 1 5,-4-2-5,-1 0 0,-2 6 2,1-2-2,-3 0 3,1-1-1,-1 2 2,1 3-7,-4-4 9,0 2 2,-2 1 5,-3 0-5,-1 1 10,0-2 1,0 3-2,-4 2-2,-2-2 5,2-2 2,-5 8-3,0-4 0,-5 0 3,0 0 1,1 0 3,-1-2 5,-4 0-7,3-5-1,-4 6 3,-3-8 3,5 6 3,-3-4-2,3 0 1,-3 0 1,1-4-8,2 0-3,6-2-1,-1 1 4,-1-6-1,-2 4-4,6-3-3,-5 1 0,5-2-3,-3 6-2,5-2-2,1-1-5,-2 0-7,3-3-17,-1 4-5,3-2-10,3 4-15,-9-2-17,6-2-14,3 4-44,0 0-20,-8-8-46,8 8-37,0 0-176,0 0-436,-2-5 193</inkml:trace>
  <inkml:trace contextRef="#ctx0" brushRef="#br0" timeOffset="13082.0178">7343 1992 74,'-1'-4'112,"1"-3"3,-1 2-7,-1 2 2,2-1-13,-4-1-2,2 2-3,1-2-8,-3 0 2,0 2-17,-1-3 6,0 3-15,0-1 8,1 1-1,-2-2-5,0 5-8,0-3-4,-3 2 2,4-2 3,0 2-36,-2 0-1,-3 1 0,0-1 1,1 1-4,-5 3 2,6 0-1,-1-1 4,-5 0-5,3 5 9,-7-2-10,5 4 13,0-4 4,2 1-9,-2 5 4,-2-2-11,2 0 8,0 4 7,3-6-10,-4 6-1,5 0 4,-3-1 8,2 5-13,1-5 6,4 4 3,-3 0-4,4-2 5,0 3-3,1 3 5,-1-2-9,4 0 3,-2 1-4,2-2-1,2 2-2,-1 0-1,3 0-4,1-3 0,3 2 0,-3-3 3,8 2-1,-3-1-1,4-3-8,3 2 6,-2-3-2,4-1 0,0 1-4,-1-6 6,3-1-6,-2 2 4,1-2-3,8 0 0,2-5-6,-7 2 7,-3-4-2,1-1 4,0 3-7,9-5-1,-12 0 3,2 0 1,-2 1 1,-4 1-4,0-6 0,-1 6 3,-4 0-6,5 3 4,-10-2-1,2 0 1,-3-1-6,-3 3-9,0 0-13,11-4-7,-11 4-3,0 0-18,8-3-25,-8 3-27,0 0-34,0 0-28,0 0-150,0 0-343,0 0 152</inkml:trace>
  <inkml:trace contextRef="#ctx0" brushRef="#br0" timeOffset="14005.2976">8740 2092 102,'1'-3'181,"-1"3"-5,0 0-11,-1-4-4,1 4-12,0 0-11,1-4-8,-1 4-3,0 0-11,0 0-2,0 0 1,0 0 7,0 0 8,0 11 4,1-2-3,2-4-2,2 7-11,-4-2-6,2 0 4,-2 12-13,-1-5 0,5 2-4,-5-1-22,0 2 8,0-1-8,3-1-6,-2 2-1,-1-2-8,3 3-9,-1-3 0,1 1-13,-2-2-1,4 1-5,-5-6 2,0 0-8,3 0-13,-3 2 15,0-3 6,0-5-24,1 1-1,-1-2-13,0 2-11,0-1-5,0-2-11,0-1-11,1 1-7,-1-4-14,2 5-5,-2-5-16,0 0-27,0 0-18,0 0-22,0 0-25,0 0-28,0 0-34,6-16-172,-10 9-441,4 0 195</inkml:trace>
  <inkml:trace contextRef="#ctx0" brushRef="#br0" timeOffset="14449.7486">8700 2019 5,'4'0'100,"6"-5"8,-1 3-16,1 0 8,2 0-16,2-1 0,5 1-6,-1 1-2,1 0-4,-1 0-11,3 1 7,0 3-4,6-1-15,1 3 1,-9 2-1,7 0-10,2 0-3,-6 4-4,-4-2 2,1 3-2,5 0-5,-5 5-1,-3-2 1,-2-2 4,0 4-6,2 4 4,-3-8 6,0 4-7,-8-2 5,1 5 2,-2-4 5,0-1 5,-3 2-1,-1 0 3,-1-3-2,-3-2 7,0 1 1,-3 2 3,-2 1-13,-3-5 9,-2 4-4,0-2-3,0-1-4,-11 0 1,7 0-1,-7 1-10,1-4 3,-4 0-6,5 1-3,-7-3-6,10-1 1,-12-2-8,5 1 0,-1-3-6,7-2-12,1 3-8,-1-3-5,3-3-15,5 1-11,-1 4-20,2-4-18,2-1-11,2 3-30,8 0-11,-11-5-25,8 3-126,2-3-308,1 5 136</inkml:trace>
  <inkml:trace contextRef="#ctx0" brushRef="#br0" timeOffset="15479.256">10710 2085 8,'0'0'205,"0"0"-18,0 0-21,-5 2-13,5-2-13,0 0-1,0 0-10,0 0 2,13 2-13,-7-2-5,-6 0-5,17 0-2,-6 2-10,1-4-4,2 0-12,-1 2-2,0-2 2,7-1-7,-2 1-6,2-4 0,-1 4-5,0-3-8,2-2-4,-2 4-1,-1-1-8,3-1 3,-4 3-11,-4-1-1,1 2-11,-4 0 2,-1-1-1,0 1-6,-2-1 0,-7 2 3,10-1-10,-5 1 0,-5 0 1,4-4-10,-4 4-11,7 0-8,-7 0-9,0 0-5,0 0-18,6 5-2,-6-5-24,0 0-5,0 0-24,0 0-11,-12 10-23,7-5-15,-3-1-29,-3 1-115,-4 3-323,-3-3 143</inkml:trace>
  <inkml:trace contextRef="#ctx0" brushRef="#br0" timeOffset="16001.8298">10678 2167 78,'0'0'197,"0"0"-11,0 0-10,0 0-14,-6 0-12,6 0-8,0 0-22,-1 4 2,1-4-20,0 0-11,0 0-1,-2 4-9,2-4 4,0 0 2,0 6 4,0-6-2,2 8 0,-1-5-8,-2 1 3,2 1 2,-1 3 7,0 1-2,0 0-6,0 3-1,0-2 7,-1 0 1,1 7-2,-2-5 3,2 0-23,0 2 4,0 3-15,0-4 8,-1 3-10,-3 4 5,4-3 3,0 2-2,-2 0-8,2-1-2,-2 1-9,2 0 15,0-2 1,2-2-12,-2 1-4,2-2-3,-2-2 1,4 4-1,-4 2-6,1-8-4,-2 5 5,2-3 5,2-2-11,-1 0 8,-2-1-11,3 3 1,-2-5-3,1 3 1,0-1-7,4-2 1,-2 3 3,0-5-6,1 1-1,0-2 4,3-1-9,5-1 6,-4 0-26,8 1 21,-4-1-3,1-1 4,-2-1-10,3 0 2,3-1 5,0-3-5,-4 3-2,0 0-3,-4-2-18,2 3 2,2-3 9,-4 3-15,4-4-16,-2 1 2,-2-1 2,-1 4-3,-3-3-8,-6 3-2,8-1-3,-8 1-5,6-4-7,-6 4-6,7-5-17,0 1-13,-7 4-20,9-2-18,-5 0-5,-4 2-14,9-1-19,-9 1-14,5-5-34,-5 5-11,0 0-190,1-8-459,-1 8 203</inkml:trace>
  <inkml:trace contextRef="#ctx0" brushRef="#br0" timeOffset="16274.4477">10680 2537 92,'-3'-2'214,"3"2"-30,0 0-10,0 0-5,10-5-18,-5 2 2,7-4-18,2 4-12,0-4-8,6 2-8,-3 1-10,3-3-8,1 2-11,-5 0-4,5-3-12,-2 2 0,2 0-21,0 4-17,-3-3-23,-4 3-21,-1 0-29,1 1-27,-4-1-47,4-1-27,-5 3-139,-1-1-311,1-2 138</inkml:trace>
  <inkml:trace contextRef="#ctx0" brushRef="#br0" timeOffset="37574.4212">1938 6341 83,'-3'-5'178,"3"5"-11,0-3-10,0 3-13,0-5-3,0 5-8,0-4-10,0 4-5,2-5-5,-2 5-6,1-3-4,-1 3-6,1-4-3,-1 4-5,0 0-5,0 0-2,0 0-4,0-5-7,0 5-2,0 0-4,0 0-6,0 0 1,0 0-6,0 0-8,0 0 2,-5-3-10,5 3-4,0 0-6,-12 3-1,1-1-5,-2 0-8,-3 2-2,-2 2-5,-4 0-4,-5 3-1,8-4-4,-12 0-8,3 3 0,1 1-3,1-1 2,4-2 3,-5 1-2,9-4 1,-1-1 3,1 3-3,4-4 3,1 3 5,1-3-4,3 2 0,-2-1 3,0-1 2,3 1-2,2 0-2,-4-1 2,6-1-1,-3 2 3,2-1 0,0-1-3,5 0 7,0 0-2,-13 0 0,13 0-1,-9 0 1,9 0-1,0 0 1,-7 0 0,7 0 2,0 0 0,0 0-2,0 0-2,-7 0 3,7 0 1,0 0-1,0 0-10,0 0 7,0 0 2,0 0 1,0 0 0,0 0 0,0 0-1,0 0-1,0 0 1,0 0 1,0 0-5,0 0 3,0 0-6,0 0 0,0 0 2,0 0-1,0 0 3,0 0-5,-6 2-1,6-2 1,0 0 3,0 5 2,0-5 0,4 7 1,-1-5 0,-3-2 1,2 6 3,-1-1 6,2-1-2,-3 1 1,5 1 5,-3-1 2,1 4-1,-3 0 3,3 0 8,-2 1 0,1 0 2,-2 2-6,2-3 4,0 3-5,2 0 2,-3-1 9,-1 5-5,1-4-1,2 0-3,0 5-3,-3-4-1,3 2 1,-3-2-9,3 3 10,-2-1-12,0 1 5,-2-1-4,2-1-1,1 2 2,-1 1-2,2-2 9,-2-2-7,2-2-4,-5 1 8,4 0-6,3 0-3,-3 0 0,-2-2 3,-1 2 3,2-3-4,0 1-1,1-2-3,-2 4 5,0-4 5,0-3-1,2 2-1,-2 0 0,0 0-3,3-3 5,-3 0-7,2 0 7,-2 1 0,0 0 1,2-1-1,-2 1-3,0-5 5,0 3-1,1-1-3,-1-2-5,3 7 0,-3-7 10,1 3-7,-1-3 3,11 0 2,-6 0-1,3 0 0,2 0-2,3-3 5,-4 3-6,11-2 0,-3 0 0,4-2-7,-2 0 3,0 2 0,3-3-2,-2 0 6,1 3-5,-2-1-3,-3 1 0,1-1-1,-3 1-3,0-1 1,0 3-10,-5-3 10,0 3-10,-1 0-5,-3-1-2,-5 1 3,8 0-7,-8 0-9,7 0 2,-7 0-7,0 0-7,8 0-6,-8 0-5,0 0-8,0 0-10,4-3-8,-4 3-14,0 0-8,0 0-22,0 0-4,0 0-20,0 0-20,0 0-16,0 0-185,0 0-399,0 0 177</inkml:trace>
  <inkml:trace contextRef="#ctx0" brushRef="#br0" timeOffset="37906.6452">1538 6760 68,'0'0'173,"8"-6"-15,-3 4-7,1-2-10,-1 1-6,5-2-10,3 2-7,-2-2-17,-1 1 2,4-2-14,-4 2-5,5 1-13,-3-2-4,1 3-6,-2-1-9,-1 1-4,3 1-3,-4-2-13,-1 3-25,-2-3-10,-1 1-17,0 2-10,2-1-17,-7 1-11,7-1-29,-7 1-8,8 0-16,-8 0-119,5 2-249,-5-2 110</inkml:trace>
  <inkml:trace contextRef="#ctx0" brushRef="#br0" timeOffset="39864.4466">13023 2051 165,'0'0'181,"0"0"-10,4-5-13,-4 2 0,0 3-6,0 0-10,1-5 3,-1 5-11,0 0 5,0 0-8,5-2-3,-5 2-9,0 0 3,0 0-7,0 0-14,0 0-12,0 0-11,-14-2-8,8 2-3,-4 0-11,-3 0-5,1 2-4,-1-2-2,-2 0-5,-3 3-6,6-1-4,-1 1-1,-8-3-3,5 2-1,-1-2-5,3 0-3,1 2 2,0 1-8,-1-3-1,3 4 3,-2-3-9,4 0 7,-1 2-2,1-3-4,-1 3 0,5-3 1,-2 0-2,-3 1 5,4 0-6,1 1 5,5-2-4,-9 1-1,9-1-1,-8 1-3,4 0 7,4-1-6,-6 0 3,6 0-8,-8 3 4,8-3-1,0 0 8,-9-3-7,9 3 4,0 0-2,-5 4 4,5-4-5,0 0 1,0 0 0,0 0 0,0 0-4,0 0 5,0 0-10,0 0 13,0 0-10,0 0 3,0 0 1,0 0 2,0 0-6,0 0-2,0 0 10,0 0-3,0 0-1,0 0 1,0 0-4,0 0 1,0 0 0,0 0 1,0 0 1,0 7-2,0-7 12,0 3-1,0-3-5,0 0 13,5 8-2,0-3 7,-2-1-5,-2 1 7,4-2 2,3 7 6,-4-6-5,-3 8-1,7-5 1,-3 4 1,-1 3 0,1 3 6,-4-5-2,4 5 2,-1 0 1,1-3-3,-2 6 7,-1-1-17,1-2 7,-2 0-8,0 0 8,1-5-6,0 6 15,0 3-7,0-4 0,-1 1-5,2-1-2,-1-1 2,1 0-8,-3-4-3,2 0-5,1 0-5,-2 0 22,0-2-9,-1 0 0,-1 0 5,2-1-12,-1-2 8,2 0-8,-2-3-1,0 2 5,4-1-1,-4-5-1,-2 6-4,2-6 3,0 8 1,0-8-13,0 4 4,0-4 11,0 0-9,0 0 0,2 4 2,-2-4-9,0 0 15,0 0-15,0 0-7,0 0-11,0 0-10,-4 2-18,4-2-20,0 0-18,0 0-28,0 0-14,0 0-19,0 0-22,0 0-13,-14-9-17,14 9-21,-3-7-37,0 4-158,3 3-448,-6-7 198</inkml:trace>
  <inkml:trace contextRef="#ctx0" brushRef="#br0" timeOffset="40228.2662">12770 2376 140,'9'-1'160,"2"1"-12,-1-2-5,3 1-16,2-1 2,1-1-8,-2 3-6,-2-3-6,8 2-2,-1-2-7,-7 3-8,7-2-11,-2 0 5,2-2 3,-6 3-6,1-2-7,-2 3-3,1 0-8,-3 0 0,-2-2-2,-3 4-5,4-2-10,-9 0-1,6 0-5,-6 0-4,8-2-3,-8 2-7,0 0-19,0 0-12,0 0-25,0 0-37,0 0-40,0 0-43,0 0-54,0 0-119,-28-4-348,28 4 154</inkml:trace>
  <inkml:trace contextRef="#ctx0" brushRef="#br0" timeOffset="49129.3564">2871 4903 10,'0'0'82,"2"-4"-11,-2 4-8,3-4 6,-3 4-1,0 0 5,0 0 0,0 0-4,0-5-3,0 5 6,0 0-3,0 0 1,0 0-1,0 0 6,0 0 0,0 0-1,0 0-4,0 0-1,0 0-2,0 0-6,0 0-4,0 0-15,0-4-8,0 4 3,0 0-5,0 0-5,0 0-5,0 0 4,0 0 1,0 0-11,-5 13 7,5-13-3,2 7 10,1-2-3,-3 0-10,1 0 2,-2 2 4,2 0 0,0 0-2,2 0-1,3 3 5,-6-1 1,4-1 0,0 4-2,-4-3-3,5 1-2,-5-2 1,4 1-2,-4-1-3,4-1-4,-3 0 2,3-1-2,1-1 1,-4 1 0,2-1 1,-3-2-4,6 1 2,-3-1 0,2-1 5,0 1-1,3-3-5,-2 2-2,4-5 2,2-1 1,1 0-4,4-4 3,0-1-1,2-2 2,4-4-3,3 1-2,2-3-1,3 1 0,0-4 2,0 1 5,2-1-1,-1 2 1,1-2-4,2 3-4,9-8 2,-14 8 0,0 0-3,-1 1 0,0 1 5,-1 1-2,-2 1-1,-8 5 4,1 2-6,-1 1 2,-8-1 4,0 1-3,1 0-4,-5 4 2,-2-2 2,1 2 0,-1-1 4,0-1 1,-4 3 0,4-2 2,0 1 4,-4 1-8,0 0 2,0 0-2,8 0 0,-8 0-9,0 0-10,0 0-15,0 0-13,0 0-27,4-2-29,-4 2-20,0 0-30,0 0-30,0 0-18,0 0-104,0 0-320,0 0 142</inkml:trace>
  <inkml:trace contextRef="#ctx0" brushRef="#br0" timeOffset="49941.6988">4570 4770 109,'0'0'125,"0"0"-6,0 0-11,0 0-16,0 0-15,0 0-8,0 0-1,0 0-4,-5 12 7,5-8 6,1 1-11,-1 1 4,0 2-7,2 3 3,-2-2-1,0 4-8,2-3 1,-2-1-5,0 5 0,2-3-3,0 1-3,1 0-9,1 0 8,-2 0-6,3-1-2,-2-1 0,-1-2-6,2 4-8,-4-5 2,4 3-2,-3-6-1,3 4-2,1-3 3,0-3 0,-2 4 3,2-4 1,-1 0 5,5-1-4,1-1 2,0-1-3,3-6-2,3 1 5,3-3-5,5-5-4,3 0-2,-1-4 0,5-1-1,-3-2 0,4 1 0,9-6-7,-10 2 1,1 3 4,-2-2-7,2 2-4,0-3-4,0 3 7,-1-1-2,-2 1 0,2 3 2,-5-5 0,2 6 1,-3 0-4,-2-1 8,0 4 5,-8 3 1,1 1-7,-2 2-1,-5 0-1,0 2 1,-3-1-4,-1 1 4,0 4-5,-2-1 3,2 2-4,-3-2-4,2 0-13,-1-1-17,-3 4-21,4-1-26,-4 1-31,1-4-32,-1 4-21,0 0-21,0 0-140,0 0-347,0 0 153</inkml:trace>
  <inkml:trace contextRef="#ctx0" brushRef="#br0" timeOffset="50984.3661">2955 5824 100,'0'0'127,"0"0"-8,0 0-8,3 3-14,-3-3-7,0 0-7,0 0-1,0 0-5,2 4 6,-2-4-11,2 2-6,0 2 1,-1 0 6,1 0 2,-1 1-18,3-1 5,-3 1-4,3 1-3,-2-1 2,1 0-3,-3 2-12,4-1-6,-2-1 2,1 2 3,1-2-3,-2 3-2,2-1-3,0-1-2,1-3-6,0 6 9,-1-4 4,-2-2-6,4 4-6,-2-2 1,3-2-3,-2 0-6,0-1 5,-1 0-4,5-2 4,2 0-6,1-2 3,2-3-2,4-1 0,10-6 5,1-2-6,1-1 0,2-2-1,-1-1 2,3-2-2,10-7-2,-11 8-5,10-12 16,0 7-4,-2-4 1,-6 10-1,-3-2 0,-4 2-5,3 1-1,-4 2 2,-5-2 0,-6 5-2,0 2 1,-4 0 5,-3 5-3,1-2 5,-2 2 7,-3 3 7,0-2 3,-1 0 7,2 1-9,-3 1-3,-3 2-3,4-4-3,-3 1-6,-1 3 3,0 0-8,5-1-7,-5 1-18,0 0-20,0 0-21,0 0-25,0 0-25,0 0-32,0 0-22,0 0-17,0 0-21,0 0-176,4 6-396,-4-6 176</inkml:trace>
  <inkml:trace contextRef="#ctx0" brushRef="#br0" timeOffset="51744.3879">4707 5657 93,'0'0'179,"0"0"-19,0 0-10,0 0-11,0 0-18,0 0-6,0 0-16,0 0-8,0 0-9,0 0-7,0 0-11,0 0 1,0 0-4,0 0 4,2 12 7,1-8-5,-2 1-3,2-2-10,-2 3-3,0-1-5,2 3-5,0 1 0,-1 1-1,-1 1-1,2 0-2,1 1-7,-1-1 1,-1 2-3,0-2-1,1-2-2,-1 5-2,1-1-1,1-2-3,-3-1 0,4-1-3,-2 1 0,-2-4 0,2 0 2,0 0-1,-1-2 1,0 1-2,2-3 12,-4 2-5,5-2 7,-5-2 4,11-2 0,0-3 0,4-3-3,5-1 3,0-1 0,6-5-4,2-4-1,4 1-1,8-11-5,-9 7-1,11-6-4,-2-2 6,-12 8-10,14-6 3,-14 9-2,4-2 0,0 0-5,-4 2 0,2-1-1,-2 1-3,-3 3 2,-2-2 1,0 3-5,-1-1 7,-8 5-6,4-1 2,-4 3 2,0-3-3,-6 6 2,-3-1 9,4 3-1,-3-3-2,-2 3-1,1-2-2,-2 2 2,-2 2-4,3-2 0,-4 4-4,4-4-11,-4 4-21,0-3-22,0 3-18,0 0-26,0 0-31,-8-2-35,8 2-32,0 0-50,0 0-130,0 0-401,-6 7 178</inkml:trace>
  <inkml:trace contextRef="#ctx0" brushRef="#br0" timeOffset="53804.5735">2978 6709 140,'0'0'121,"0"0"-12,0 0-7,0 0-1,0 0-26,0 0 3,0 0-4,0 0 6,-1 7 2,2-3-15,0-2-4,2 4 7,-1-2 2,1 1-4,0-2-5,-1 4-5,2 0 2,-1 3-4,0 0 6,0 0-8,3 4 0,-2-5-7,-1 1-2,1 7-2,1-7 0,-3 4-7,1-4 1,3 2-3,-1-2-1,0 2-3,2-3 0,-1 0 0,-1-1-4,0-2 4,4-1-3,-1-1-2,-4-1-2,10-1 1,-4-2-7,3-2 2,2-4-2,3 0 1,9-7-5,1-4 4,1 3-4,2-4-2,1-2 5,0-3-3,0 5-1,9-9-4,-8 7 1,9-7-1,-10 7-2,1 2-1,0-3 6,-2 3-2,-4-1-1,1 2-2,-1 2 0,-4-1-3,-1 1 1,-3 2 2,-5 4-5,-5 3 6,0-1-4,-3 2 6,2 1 8,-3 2 3,0-1 9,0-1 0,-1 3 1,-1-2-2,-3 3 0,3-4-5,-3 4-3,3-2-8,-3 2-9,0 0-18,0 0-21,0 0-19,0 0-28,0 0-23,0 0-17,0 0-18,0 0-23,4 7-19,-4-7-131,1 4-339,-1-4 150</inkml:trace>
  <inkml:trace contextRef="#ctx0" brushRef="#br0" timeOffset="54534.4386">4809 6636 27,'0'0'173,"0"0"-10,0 0-11,-5 0-17,5 0-12,0 0-18,0 0-10,0 0-8,0 0-11,0 0-5,0 0-12,-4 4 10,4-4 5,4 8-7,-3-6-4,1 5-7,0-2 15,-2 3-3,4-2-6,-3 4 1,3-1-7,-3 1 4,2 2-5,1 1-3,-3-3-5,4 2-1,-5 0-5,5-2-3,-3 2-1,0 0-2,2-5-3,0 0-5,-4 1 0,6-1 0,-1-2-7,-1-3 3,1 2 0,-1 1 4,4-4 7,-3 1 2,9-4-6,-3-1-1,7-4-2,9-6 0,0 3-2,2-5 0,2-4-6,-3 1-2,7-1-1,-4 0-1,10-8-2,-9 5-2,8-4 0,-6 7 1,-3-1-2,1 0-2,-4 1 0,0 0-1,-1 2-2,0-2 0,-3 4 0,-5 3 1,2-3 0,-5 5-1,-4-2-3,1 1 2,-3 4-1,-2 1 0,-1-1 2,-2 3-3,-1 1 2,0 0 0,-2 0-2,0-1 0,-2 4-9,4-4-11,-4 4-24,0 0-17,0 0-21,0 0-33,0 0-18,0 0-26,-18 8-21,13-3-37,-2-4-115,4 2-356,-3-3 157</inkml:trace>
  <inkml:trace contextRef="#ctx0" brushRef="#br0" timeOffset="56376.4613">6501 7792 47,'0'0'165,"2"3"-11,-2-3-16,0 0-16,0 0-11,0 0-7,0 0-2,-1 6 1,2-3-10,1 0-13,-1 3 3,-1-1 2,5 4 12,-5-4-5,2 6-3,-1 2-7,1-4-7,1 1-13,-2 1-4,3 0-2,-4 0-4,5-2-8,-2 2-4,-1-3-1,2 2-3,-3-2-1,4 1-3,2-2 6,-6 0-3,3-2-5,2 2-1,-2-6 0,5 3-2,-1-1-3,2-2-1,3-3-2,1-1-1,0-4 1,5 0 0,4-9-3,4 0-1,1 0 3,1-4-6,2-1 0,10-9 0,-11 9 3,2-3 5,8-2 6,1-2 4,-13 9-2,4-3-6,0 2-1,-4 0 1,-1 2-4,1-1-3,0 4 0,-5-2-1,0 2 2,-5 2-6,-1 3 4,-2 2-7,-2 1-2,-6 1 4,0-1-2,1 2-2,-2 4 0,0-3 3,-3-2 0,1 4-3,-3 2 0,-1 0-4,8-3-6,-8 3-8,0 0-17,0 0-13,0 0-17,0 0-28,0 0-22,0 0-22,0 0-31,0 0-16,0 0-39,0 0-131,0 0-373,0 0 165</inkml:trace>
  <inkml:trace contextRef="#ctx0" brushRef="#br0" timeOffset="57374.4491">8598 7841 4,'0'0'195,"-1"-5"-12,1 5-5,0 0-15,0-4-14,0 4-11,0 0-8,0 0-15,0 0-8,0 0-10,0 0-14,0 0-12,0 0-2,0 0-1,0 0 0,0 0 2,6 15-4,-2-6-6,0-3 4,1 6-3,0 0-1,3 1-7,-5-4-3,3 4-4,-3-1-4,4 4 0,0 0-9,-3-3 0,1 0-3,2 4-4,-4-5 4,3-3-7,1 4-1,-2-6-2,3 2-1,-1-2-4,4-1 2,-2-2 0,1-1-6,4-3 8,-2-3-8,3-2-2,3-4-3,9-5 6,-5-4-5,4 0-3,0-3 4,2-1-1,0-1 0,2-3-5,-2 2 0,12-6 3,-13 6-4,-2 2 4,4-1 0,-1 1 1,-2-2 1,-2 2-3,1 2 4,0 2-2,-9 6-1,1 1 0,-3-3-3,1 6 1,-6-2 3,2 3 0,-5 0-2,3 2 0,-4 0 3,0 1-3,-1 0-3,1 3 0,-3-2-4,-2 3-13,7-3-10,-7 3-24,0 0-24,5-1-15,-5 1-20,0 0-28,0 0-27,0 0-29,4 4-150,-4-4-371,0 0 163</inkml:trace>
  <inkml:trace contextRef="#ctx0" brushRef="#br0" timeOffset="58308.3616">10277 7882 105,'-4'-7'168,"4"5"-5,0 2-3,-2-8-1,0 4-2,1 1 0,1 3-7,-3-5-4,3 5-13,0-6-4,0 6-11,0 0-7,-1-3-8,1 3-8,0 0-12,0 0-5,0 0-12,0 0-6,0 0-5,0 0-7,0 0-3,0 0-2,0 0 1,-1 14-2,1-9-7,0 2 4,0 0 5,1 2-4,3 0-5,-3 0 0,1 2-1,1-1 0,0 0-6,-2 4 3,3-3 0,-1 1-4,2 5-2,-5-8-7,6 1 4,-1 0-7,-1 1 3,1 1-5,2-4 4,0 1-7,0-1 4,-1 0-5,-1-4-3,7 0 3,-5 0-1,3-4 1,3-1-1,4-2-2,3-1 1,7-8 1,1-2-2,-3-2-5,7-2 2,-4-2-2,2-4 1,0 2-5,-1 1 3,1-2 2,0 0-4,1-2 3,-3 1 0,3 2-2,-3 3 0,-1 2 1,-2-3 3,2 3-4,-4 1 5,-5 6-2,4-7 1,-9 5-4,3-2 2,-2 5-4,0-2 3,-5 4 0,0 0 3,0 2-3,-1-3 1,-3 6 4,-1-1 3,-2 1-8,3-1 1,0 1-2,-5 2-3,4-2 3,-4 2-5,3-3 12,-1 1-9,-2 2-5,4-3-15,-4 3-5,0 0-15,0 0-14,0 0-17,0 0-14,0 0-23,1-4-16,-1 4-26,0 0-19,0 0-27,0 0-168,0 0-396,0 0 175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1-27T05:46:45.37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3520 4342 93,'0'0'142,"0"0"-3,-3-5-4,3 5-8,0 0-2,0 0-8,0-5-10,0 5-1,0 0-4,-1-4-3,1 4-6,-3-4-2,3 4-2,3-6-4,-3 6 0,0 0-4,-3-5-5,3 5-3,0 0 0,0-4-5,0 4-1,-1-3 0,1 3-3,0 0-1,0 0-5,-1-7-2,1 7-3,0 0-7,0-4 1,0 4-5,-4-4 3,4 4 3,-3-3-4,3 3-1,-1-4 1,-3 2-3,4 2-1,-5-5-6,5 5-2,-3-5-2,0 3-5,3 2-3,-4-4 3,0 1-3,0 1 1,4 2-2,-6-4 0,6 4 2,-4-2-3,-1 0-3,4-1 2,1 3-3,-7-6-5,4 4 1,-1-1-2,4 3 3,-7-4-3,5 3 5,2 1-2,-9-4-3,6 0-2,1 2-5,2 2 6,-7-6 4,2 6 2,0-1 0,1-2-1,4 3-1,-9-3-3,3 1 11,6 2-8,-5-2-1,1-1-3,4 3-1,-11-3 1,7 2-4,-1 0 0,-2-1-1,7 2 1,-9-1 3,3 0 1,6 1 0,-5-3 2,5 3-1,-8 0-3,8 0 0,-9 0-1,9 0 0,-11 0-4,4 0 2,7 0-3,-11 0 2,11 0-1,-13 0-2,4 3 3,4-3-1,-2 0-1,-1 1 1,0-1-2,8 0 1,-13 1 2,6 1 0,0-1-1,1 0-2,-1 0-1,1 1 4,-2 1-2,0-1-2,2-2 1,0 0 0,-1 2 6,7-2 0,-10 1-6,5 0 0,1 0-4,4-1 4,-11 2-1,7-1 2,4-1-6,-9 1 5,5-1-2,4 0 1,-9 3-1,3-1 2,3 0-1,-2 0 2,0-1-1,1 2 0,-5 0-1,4-2 1,0 2-4,1-2 6,-2 1-1,3 0 6,-4 0-4,2 1-3,-1-1 0,2 3-3,-1-4 0,3 1 2,-3 1 2,0-1-1,-2-1-1,2 3 3,1 0-2,0-2-4,0 1 5,-2-1-2,1 1 7,0 1-6,1-1 0,-1 0 3,0 0-6,-4 1 6,6-3-6,-3 2 4,1 1-3,0 0 0,-4 1 5,5-1-3,-2 1 2,2 0-4,-3-2-3,2 1 5,-1 1 0,3 0-2,-2-1 1,1 0 4,1 3-5,-3-3 1,3 1 4,-1-2 2,0 1-8,0-1 3,0 2 0,0-2 0,3 2 0,-3-1-2,0 1 1,1-1-1,-4 3 4,4 0-4,-1-1 1,0-1 1,1 2-2,-1-1 8,-1 2-5,0 0-1,1-3-1,1 2 1,0-2-2,-1 4 4,2-1 3,-1-2-7,2 0 4,-1 0-5,0-1 2,0 3-2,-1-1 4,0 1 0,-1-3-1,3 2 0,-3-2 1,2 1 1,0 1 0,0-3-5,-2 3 1,3-2 4,-2 0 0,2 2 2,-4 0-1,4 0-1,-2-1-2,2 0 2,0-1 2,-2 2-1,2-2-6,1 2 3,0-2 2,-3 0-1,3 3-1,0-4 0,-1 4 0,1-3 1,-4-1 2,4 5 5,0-3-11,0-1 0,0 1 0,0 0 1,0-2 1,-1 4-1,2-3 2,-1 3 4,0 0-5,0 0 5,0 1-5,4-1 3,-4 2 0,0-3-1,1-1 1,-1 2-4,0-1 7,3-2-4,-2 2 1,2 1 1,-1-3-3,-2 2-2,0 0 0,3 0 5,-2-1-3,2 0 0,0 2 6,0-3-5,-2 3 3,1-2 0,1 1-4,0-2 2,-2 2 3,2-2-2,-3 3-3,0-1 4,3-2-2,-1 1 1,-1-2 3,2 2-6,-2 0 2,-1-2 1,3 1 2,0 3 0,-2-4-1,2 1 0,0 2 0,-1-3-3,1-1 2,-1 4 1,2-3-5,-3 0 2,2 3 1,-1-2 1,2-3-1,-1 3-2,-1-1 4,1 1-3,-2-2 5,2 2-5,-1 1 1,2 0 10,0-1 2,-1-2 0,-2 4-3,5-4-2,-3 1 2,-1 0-8,2 2 2,-3-4 3,2 3-7,0-1 6,-1-1-3,2 2-2,-2-1 2,2 0 3,0-2 0,-1 3 1,1 0 2,-1-1-3,1 1-5,0-2 3,0 2 5,1-4-2,-1 5-1,1-1 1,-1-1 6,0 1 2,1 0 2,0-3-1,1 1-6,2 0-6,-3 1 12,1 1-6,0-2 13,2 2-12,-2-1-3,0-1-1,0 1 7,1 0-6,-2 0-1,1 1-1,-2-1-1,4-3 6,-3 3-9,2-1 3,-1-1 2,0 3 5,-2-3-6,2 3 3,1-3 1,-2 0-7,1 1 10,-1 0 0,0-1 8,4 2-6,-5 1-3,0-4 0,-4-1 1,10 5-4,-1-3 2,-4 2-6,3-1 5,-3-1-1,-1 1 6,-4-3-3,13 4-2,-7-3 0,-6-1-1,13 3-1,-8-3 2,-5 0-7,13 1 7,-13-1-8,15 0 16,-15 0-16,15 4-8,-15-4 13,15-1-2,-8 1-4,-7 0 6,14 0-7,-4 0 5,-1 0-3,-9 0 9,13-2 0,-4 1-1,-9 1 2,14-1 1,-7 1-12,0-1 3,2-2-1,-3 1-2,2-3 1,0 3-8,2-2 8,-5 4 0,2-3 2,-2-2-6,6 2 2,-5 2 4,1-3-4,2 3 2,-1-2-3,-1 1 13,1 0-12,-2-1-13,2 0 15,0 1-3,-2 0 0,0-1-3,-6 3 9,11-2-11,-5-1 11,0 1-4,2 0 0,-4-1-1,2-1 1,-6 4-3,9-2 5,-9 2-7,9-5 9,-5 2-5,1 0-4,1-1 6,1 2-3,-1-3 2,2 2-2,-2 0-1,-2-1 3,4-1-3,-4 2-1,0-1-5,2 1 10,-1-1 0,0 1-2,-1-2 4,1 2 2,-1-1-7,1 1-1,-1-2 3,3 2 3,-1-1 2,-3-1-7,1 1 4,3 0-3,-3 3-1,1-4 2,-2 0 4,1 3 0,0-2-1,0 0 2,0 4-3,0-5 5,0 0-9,0 1 1,-1 0 7,2-2-8,-1 1 2,0 3 4,-1-1-23,-1-2 25,3 1 0,0 1-1,-4 1 1,2-1 0,-2-1-9,3 1 5,0-2-1,-2 0 3,1 2 15,1 1-18,1-2 0,-5-1 1,5 1 6,-4 1 0,1-2-4,0 0-1,2 1 0,-3-1 1,2-1 2,-3 3-12,4-1 8,-3-1 1,3 1 1,-4-1-3,5 0 3,-4 0 0,-1 3 2,3-1 2,-2-1-6,-1-2 3,4 2 3,-4 0-5,4-3 1,-3 3 0,1-1-4,-2 0 5,2 1-7,-2 0 0,0-1-3,3-1 3,-2 2 3,0 1-6,-1-1 8,0 4-6,0-6 3,4 1-3,-4 1 2,0 4 10,0-6-11,0 2-2,0-1 4,4 1 3,-4 1-2,0 3 4,1-8-2,-2 6 3,1 2-8,1-8 3,-1 8-1,0-8 1,0 7-3,0-4 9,0 0 2,1 1-11,-1 4 3,-1-6-4,1 2 2,0-1-3,0 5 0,0-8 0,0 4 8,1 2-6,-1 2-12,0-7 15,0 7 0,0-6-4,0 6-9,-1-4 15,1 4-2,-1-5-2,1 5 1,0-7 2,0 7 1,0-5-5,-4 2 11,4-2-11,0 5-2,0-7 1,0 2 6,0 0-5,0 3-4,0 2 4,0-9 2,0 5 1,0 0-20,0 4 19,0-11-4,-4 7 2,4 0 2,0 4-1,0-5-1,0 0 2,0 5-4,0-5 1,0 5 3,-1-5-2,0 0 1,1 5-1,-3-2-3,3 2 3,0 0-2,-2-4 7,2 4-2,0 0-6,-2-4 5,2 4-1,0 0 0,0-8-5,0 8 3,-1-5 2,-2 2-2,3 3 5,-1-7-2,1 2-4,0 5 2,-1-7 3,1 4-5,-3-1 0,3 4 3,0-5-4,0 0 6,0 5-5,-1-4 2,-2 0 2,3 4 1,0-4-3,0 4 0,-4-4 3,4 4 3,-2-5-6,2 5-21,0-6 11,0 2 9,0 4 4,-4-5 3,4 2-6,-1-1 1,1 4 4,-4-4-2,4 4-6,-3-6 3,3 3-2,0 3 11,-1-5-5,1 5 4,0-4-12,-1-1 11,1 5-4,-3-3 3,3 3-9,-2-4-3,2 4 7,-2-3-5,2 3 1,-1-5-1,1 5 4,0-5 2,0 5-2,-2-3-3,2 3-1,0 0 2,-2-4 2,2 4 11,0-7-12,0 7 9,-1-3-14,1 3 6,0 0-15,-4-3 13,4 3-2,0 0 5,0 0 1,0 0-2,0 0-2,-1-5 2,-2 1 0,3 4 3,0-4-11,0 4 0,-1-4 12,1 4-6,0 0 6,-3-4-6,3 4-3,0 0 1,-1-5-12,1 5 19,-1-2-1,1 2-1,-4-5 1,4 5-2,0-2 3,0 2-1,0 0 3,0 0-4,-4-5-2,4 5 2,0 0-2,0 0 0,-1-3 4,1 3-1,-4-4 1,4 4-3,-2-4-1,2 4-6,-3-4 8,3 4 3,-4-3-6,4 3 4,0 0-5,-5-3 2,5 3 0,-2-3 0,2 3 1,0 0 1,-6-3-2,6 3 2,-1-2 3,1 2-8,-5-5 7,5 5-3,-4-4 0,4 4-12,-5-2 13,3-1 4,2 3-5,-4-4 5,4 4-4,-5-2 0,5 2 1,0 0-1,0 0 0,-5-2 0,5 2-3,-4-3-14,4 3 19,-4-2-3,4 2 3,-4-5-6,4 5 3,-5-2 2,5 2-1,-3-4 0,3 4 2,-3-3-3,3 3-2,0 0 3,-6-3 3,6 3-5,-2-2 0,2 2-1,0 0 3,-4-3 4,4 3-3,0 0 0,-4-3 1,4 3-6,0 0 1,-3-5-7,3 5-2,-3-4 5,3 4 2,-5-4 11,4 1-3,-2 0-8,-1-1 0,1 1 3,1 0 5,-2-1-3,4 4 0,-6-8 5,1 4-7,0 1 6,2-4-7,-2 5 2,1-5-5,-1 2 1,-3 0-2,3-1-15,-3 1-23,2 0-18,-4-1-24,2 1-23,-1 0-1,0 1-27,-5-2-18,4 3-31,-3-1-50,0 2-24,1-1-28,-2 1-43,-8 0-175,6-1-549,3 4 243</inkml:trace>
  <inkml:trace contextRef="#ctx0" brushRef="#br0" timeOffset="1">3065 4645 133,'0'0'164,"0"0"-8,0 0-4,0 0-9,0 0-6,0 0-12,0 0-1,0 0-6,0 0-7,-10-3-5,10 3-7,0 0-1,0 0-9,0 0 1,0 0-6,0 0-8,0 0-3,0 0-3,0 0 12,0 0-8,-3 3-5,3-3-3,0 0-7,0 0-5,0 0-5,0 0-4,-4 4-2,4-4-5,-1 2 2,1-2 6,-1 8 3,-1-3 0,4 2-6,-4-3 7,1 5 1,1-5-7,0 5 0,0 0 0,0 2 3,-2-3-2,0 2-8,-1 1 0,3 0 6,0 1-1,0-1 1,0 1-3,0-2-2,0 4 6,2 1 6,-2 1-9,0-6 4,0 5-5,0-5 2,0 3 5,0-2-4,0-1-10,0-1 2,1 2-14,-1-5-5,0 3 11,0-1-4,0 0-1,0-1-4,0-2-5,0 2 4,0-2-3,0 2 0,0-2-3,0-1-8,-1-1 9,1 4 1,1-4-1,-1 0-6,0 1 6,2 0 1,-2-4-9,2 4-7,-1-2 8,-1-2 3,0 0-3,0 5 1,0-5 0,0 0-4,-1 6-2,1-6 6,0 0 5,0 0-13,3 3 5,-3-3-4,0 0 4,0 0-6,0 0-6,0 0-20,0 0-4,0 0-15,0 0-19,0 0-16,0 0-15,0 0-19,0 0-22,0 0-23,0 0-25,0 0-29,0 0-14,0 0-35,0 0-171,0 0-472,0 0 209</inkml:trace>
  <inkml:trace contextRef="#ctx0" brushRef="#br0" timeOffset="2">2997 4705 17,'0'0'121,"0"0"-6,-5-2-11,5 2-8,-1-3-1,1 3-6,-1-4-6,1 4 2,0 0-9,0-7 3,0 7 0,-2-3 0,2 3 5,-1-5 0,1 5-2,0-6 1,0 6 0,3-4 2,-2 1-7,0 1-4,2-3-8,-1 1-8,0-1-2,1 2-6,0-1-3,2 1-6,-1-2 2,0 1-2,-1-1-6,3 2 0,-1-2-3,1-2-5,-1 3 7,2 2-11,2-3-6,-2 2 0,3-1 0,-1-2-3,0 1-4,0 1 5,0 1-2,3-1-4,-6 2-4,6-2-1,-3 1 2,1 0-1,0 2 6,-4-2-5,1 1-3,2 0-1,1-1 2,-2 5 1,4-4-3,-5 2 5,0 0-5,1 0-1,-8 0 1,15-2 0,-7 4-1,-3-2-1,4 2-1,-4-2 2,-1 1-1,1 1 0,-1-1 5,-4-1-4,9 2-1,-4 0-3,-5-2 3,5 2-3,-1 1 3,0-1 0,-3 3 0,3-4 0,-4-1 0,4 5-3,-4-1 2,5-2 2,-4 1-3,-1-3 2,2 5 1,0-2-1,-2-3-2,0 7 3,-2-3-2,2-4 4,-2 5-3,2 0 0,-1-2 1,-3 1 1,3 1-1,-2-3 2,1 2 4,-1 2 1,-2-4 0,1 5-2,-1-2 4,0 0-2,-1-1 2,-1 1 2,2 1 2,1 0 1,-1-1 2,0-2-3,0 4-2,-4-2-2,4-2 0,-2 1 0,1 0 1,0 2-3,-2-1 2,-1 0 0,0 0-3,-1-2 3,3 3-3,-3 2-3,1-5 2,2 2-1,-2 1 3,0-1-4,4 0 2,-3 0-2,0-1 0,2 0-2,1 1 2,-3-1 1,3-2 2,1 2 0,-1 0-6,-1-2 1,2 2 0,1-1 0,2 1 2,-4-1-3,1 0-3,1-2 1,3-1 7,-7 5-7,7-5 2,-4 3-2,0-1 4,4-2-4,-5 3 2,5-3-1,0 0 1,0 1 1,0-1 0,0 0 1,0 0-2,0 0 1,-6 2-1,6-2 1,0 0 0,0 0-2,0 0 11,0 0-10,0 0 2,0 0 0,0 0-1,0 0 1,0 0 2,0 0-3,0 0 3,0 0-3,0 0 6,0 0-4,0 0-3,0 0 3,0 0-3,0 0 2,0 0 2,0 0-1,0 0 0,13-5 2,-7 4 3,0-1-2,2 0 1,2-3-1,0 3 2,2-1-1,-3 0-1,1 2 0,-1-2-2,4 1 1,-3-1-3,4 1 0,-4 0 1,2-1-2,-1 2-2,1 0 2,-1-2 1,0 2-4,-4 1 2,3 0 6,-1 0-7,-3 0 1,1 0-2,2 0 3,-5 1-4,4-1 2,-2 4-1,-1-4 1,1 1 3,-3 2-4,5-1 2,-6 0-2,2 1 3,3 1 0,-4-2-2,3 1 0,0 1-1,-5 2 2,6-1-2,-5-2 1,2 3 0,0-1 1,-1 0-1,-1 0 2,0 2-2,1-2 0,-3 1 3,4 0 0,-3 0-3,0-1 4,2 1-4,-3 0-1,0 0 1,0 0 1,0 0-2,0-1 2,3 0-2,-3 0 1,0 0 3,-3-1-3,3 2 2,0-2 1,-1 1-2,-2 2 2,1-3-1,-2 5 1,0-2-1,1-3-2,-2 1-1,-1 0 1,1 0 6,1 2-3,-4-1 1,3 0-3,-5-1 1,1 1 0,1-1-2,0-1 0,-2-1 6,4 1-4,-2-3 1,-1 3 1,2-2 3,-2 1 0,0-1-1,-3 0-1,1 1 1,-1-2 1,3 0 2,0-1 3,-1 3-4,-1-3 1,0 0-5,0 0 3,-2 0-2,4 0 5,-1-3 0,0 3 10,2 0-3,-5-1-3,7 1 0,-2-1 6,0-2 3,1 2-4,-1-2-1,-1 3 3,2-3-6,-5 1-2,3 0-2,1 1 1,1 0 0,-1-2-2,2 3-1,-1-2-3,1 0-1,0 0-2,-2 0 2,8 2 1,-10-2 3,6 0-1,4 2-5,-12-1-2,9-1-13,-1-1-14,4 3-13,-9-2-19,9 2-24,-3 0-23,3 0-30,-6-3-37,6 3-39,0 0-47,-2-7-147,2 7-437,3-6 193</inkml:trace>
  <inkml:trace contextRef="#ctx0" brushRef="#br0" timeOffset="3">3837 4825 56,'0'0'146,"0"0"-13,-5 1-10,5-1-1,0 0-13,0 0-10,0 0-12,0 0-2,0 0-9,0 0-9,0 0-1,0 0-8,0 0-4,0 0 2,0 0-3,0 0 3,11 5-1,-6-3-4,2-2 1,1 0 6,-8 0-3,19 0-1,-2-3 6,5 3 6,-4 0-4,5-2-1,0-1-3,5 2-2,7 1 1,-4-3-2,1 3-2,2 0-1,-1-2-4,3 1 2,0 2-3,1 1-3,2-2-2,-3-3-2,2 4-4,3-1-2,-4 2-4,2-2 1,-4 3-3,1-3 2,1 1-1,2 0-8,-5 1 1,-2-2-4,0 0-2,1 3-1,-1 0-3,4-1 2,-9 0-1,1-2 4,-7 0-9,0 0 4,1 0-4,-4 0 2,-2 0-3,-3 0-1,-3 0 0,3 1-1,-7-2 1,7 1 0,-5 0-2,-2 0-1,-2 0 1,-4 0 0,9 0 3,-9 0-4,9 0 1,-9 0 1,0 0-1,9 0-2,-9 0 1,0 0-1,4-2-1,-4 2 4,0 0 3,0 0-5,0 0 1,0 0-2,4-2 1,-4 2-3,0 0-1,-4-8 7,4 8-4,0 0-1,4-5-3,-4 5 2,0 0 0,-4-5 0,4 1-3,0 4-1,-2-5-1,1 0 1,1 5-2,-5-5 0,3 3 3,0-1-2,1-1 1,0 0 0,-2 0-3,-2 2 2,1-1-1,2-1 0,-2 1 0,1-2 0,-2 3 1,5-2 0,-4 1 2,3 0-1,-3 1-1,4 2 6,-2-8-4,-1 4 0,3 4 0,-4-3-2,4 3 3,-4-3 1,4 3-2,-5-6-1,5 6 2,-4-1 0,4 1-1,0 0 1,-1-2 4,1 2-5,0 0 1,0 0 1,-4-4-6,4 4 3,0 0 0,0 0-3,0 0 4,0 0-1,0 0 2,-1 16 2,2-14 3,-2 4 3,1 1-2,0-2 0,0 2 2,0 3 7,0 1 2,0-1-3,0 0 1,1 0 2,-1-1-2,0 5-2,0-4-1,0 0 0,0-1 0,1 0 1,-1 2-1,0-4-3,3 0 1,-3-2-2,0 1-2,0-2 0,1 2 0,3-2-1,-4-2 3,0-2-2,0 7 1,0-4 1,0-3-3,0 0 2,0 6 2,0-6-2,0 0 5,0 0-1,0 0 5,0 0 1,0 0 1,0 0-5,0 0 3,0 0-2,0 0-1,0 0 0,0-13 0,0 6-2,-1-1 0,2 2-4,-1-5 1,0 0-1,-4 1-1,4-1-5,0-1 4,-1-2-5,5 4 7,-4 0-3,1-1-4,-1-1 2,-1 3 0,1-2 0,-3 2-1,3 2 2,0 0 1,-1 1 1,1 1-3,0-1 0,0 2 0,0-2 1,0 3 0,0 3-1,-3-7 0,6 3-1,-3 4 0,-4-5 2,4 5-1,0 0 1,0 0-4,0 0-1,4-6 2,-4 6 0,0 0-3,0 0 2,0 0-2,0 0 1,0 0-1,0 0 2,0 0-2,0 0 0,0 0 5,10 8-2,-6-3-1,0-1 2,5 0 3,-4 0 0,0 5-1,2-6 0,-1 3-2,4 1 3,-1-3 1,-1 3-4,2 0 0,-1-1 4,1 0-2,0 1-1,1 1 0,0-2 4,1-2-3,-1 3 0,-2 0 3,1-2-4,-1 2 3,2-2-2,0 0 3,-6 0-4,4-3-2,-4 2 3,-1-1 3,2-1-7,1-2 4,-5 5 1,2-3 1,-4-2-1,4 3-1,-1-2-1,-3-1 0,2 3-3,-2-3-1,0 0 4,4 2-1,-4-2 2,0 4 0,0-4 1,0 0 3,-5 5 2,5-5 0,-5 5 0,1-1 0,-5-3 1,5 2 3,-2 1-3,-2-1 4,-1 2-1,-5-1-3,5 1 0,-1-1-2,3 0 0,-4 0 0,-1-2 1,1 3 0,1-2-1,1 1-1,1-1-7,-1 1-9,2 0-10,1 0-13,-5-2-11,6 0-11,-2 0-18,1 2-15,2 0-23,-1-4-20,-1 3-28,3-1-30,3-2-30,-5 3-176,5-3-429,-4 4 189</inkml:trace>
  <inkml:trace contextRef="#ctx0" brushRef="#br0" timeOffset="4">6037 4146 81,'-3'-3'118,"3"3"-3,0 0-15,0 0-1,-4-2-2,4 2-7,0 0-2,-4-3 8,4 3-2,-3-4-4,3 4 3,0 0-7,-5-2 4,5 2-17,-4-3-5,-1 2-2,5 1-2,-5-4 6,5 4-2,-6-2-5,6 2-7,-6-2-1,3-1-7,3 3-3,-9-3-8,5 2-1,4 1-2,-8-2 2,3 1-7,5 1-1,-9-1 0,0-1-3,9 2-2,-9 2-1,4-4 1,5 2 0,-13 2-1,13-2-1,-10 0 2,5 0-3,-1 0-3,6 0 4,-14 1 2,8-1-4,1 1-3,5-1 2,-10 1-2,4 0 0,-1 0-3,1-1 3,1 3 3,-2-2-1,1 1-1,0-1-2,-1 1-1,3-1 7,-2 3-7,0-3-2,2 2-1,-3-1 1,1-2 2,2 4-3,-1-3-1,-1 1 2,2 0-4,0 1 4,-1 0-3,0-1-3,-4 3 2,4-3 1,1 3 0,-1-2-1,-2-1 2,2 2 0,0 2-1,4-4 1,-7 1-1,1 1 1,0-2-2,1 4-1,-1-2-1,1-2 1,2 1 1,-1 2-4,1-2 0,-3 1 0,4-2 2,-2 1 0,0 2-1,2 0 2,-1-2-3,-2 1-1,0-1 1,3 0 0,-1 1 0,0 1 1,-1-3 0,1 1-2,1 2 1,-2 0 0,1 0 2,0-1-5,0 1 3,1-1 3,-4 1-4,5-1 4,-1 1-5,-5 1 3,7-1 3,-5 1 1,4 0-4,-2 1 0,-1-4-1,4 2 0,-2 2 1,-3-3-3,5 1 4,-2 0 0,-2 2 3,4-2-5,-2 0 1,-3 0-1,3 0-2,2 1 1,-3-1-2,0 0 3,0 1 5,3 0-5,-3 1 2,0 1-2,2-2 2,-2 0-1,1-1 1,2 2-2,-5-2 0,6-2-1,-4 2-1,4 0 2,-2 2-4,0-2 0,0 0 4,0 2-3,1-1 4,-2 0-1,2 3-3,1-4 1,-4 3 0,3-3-1,0-1 0,1 1 1,-2 2 0,0-4 0,2 2-1,-3 2 2,2-2 0,0 2-1,-2 0-2,3-4 0,0 2 1,0 2 4,-1 0-8,-1-2 4,0 0 1,1 2-2,1-2 5,0 1-2,-1 1-1,1-3-1,-2 2-1,2 0 3,0 1-2,-1 0-1,1-4 4,-1 4 0,0-2-2,1 0 2,-2 2-3,2-2 0,0 0 6,0 1-6,-2 0-1,4-2 2,-4 0-1,2 2 0,0-1 3,-2-1-3,2 2 0,0-1 1,2 2 1,-4-2 0,2 0 0,0-1-1,-2 1 1,-1-1 1,3 0 1,-2 0-3,2-4-3,0 9 2,0-5-1,0 0 2,0-1-1,-1 4 2,1-2 10,-2-1 1,2 2-5,0-1 4,-1 2-2,1-3-3,1 1-1,-2 3-1,1-4-1,0 2-1,0-1 2,-1 1-1,1-1-2,1 1 3,0 0-3,-1 0-1,0 0 4,0 0 0,0-1-6,2-1 2,-1-2 1,-1 4 1,0 0 0,2-2 0,3 4 1,-1-3 0,-4 0 1,2 2-4,-1-4-1,1 2 6,0 2-2,0-2 7,1 6-3,-2-6 2,2 1-1,-1-1-4,2 1 2,-2 1 3,0-1-3,2 1 1,-2-1-1,2 0-2,-1-1-1,1 2-2,-1-1 2,0-2-2,3 3 3,-2-2-2,-3 0-1,3-1 2,0 0 0,1 0-1,-4 1 1,6 3 3,-2-4-5,-1 0 6,1 3-7,0-4 1,-1 1 3,0 1-3,0 1 5,-1-1-6,1-1 1,2 1-2,-3 0 4,5 0-3,-4 0-2,2-1 4,-2 0-4,0 0 3,-1 1 1,4-2-8,-1 3 9,2-3-2,-3 2-5,1 0 5,-2-1-2,1-1 0,3 2 3,-3 0 0,2-1-2,-1-1 7,-1 2-1,0-1-5,4 1-2,0-1 2,-4-1-2,0 2 0,2-5 2,-5 5 2,7-1 2,-5 2-4,1-4 9,0 1-12,2 1 1,-7-4 6,10 9-2,-5-5 8,3-3 0,-2 2-2,-1 2 8,0-2-1,3-1-13,-3 1 6,3-1-11,1 0 8,-4 3 0,1-4-3,-6-1 3,10 4 5,-1 0 4,0 1-9,-2-4 2,0 2-4,0-1-1,-2 1 13,1-1-11,-1 2 7,4-1 5,-3-3-1,2 3-5,2-1 4,2 0-4,-3 0 2,2 1-4,1-1 4,-4 0-2,3 1-7,-2-1 4,-1-2-3,3 3-5,-3-2-4,2 0 4,0-1 8,-2 3-8,-2-2 1,0 1 2,1-1-2,2 0 3,-1-1 5,-1 0-9,1 3 0,1-3 3,-3 1 1,-6-1-3,12 0 5,-2 0-3,-4 0 3,2 3-4,0-3-2,3 0 6,-3 0-4,2 0 4,-2 0-6,2 0 5,-2 0 1,0 0 2,-1 0-3,0 0 3,-7 0-6,15 0-8,-6-3 10,-3 6-1,1-6 8,0 6-7,1-6 1,0 3-6,-2 0 3,2-1 3,-3 0 13,4-1-17,-2 1 6,-7 1 18,14-3-10,-5 2 4,0-3 0,3 3-9,-5-2 4,1 2 0,-3-2-7,3 1 0,-8 2 2,13-3-5,-7 0 0,2 2 2,-3-2 1,-5 3 0,14-5-3,-10 3 4,-4 2 0,10-3-2,-7 0-1,4 1-4,-3-1 2,-4 3-12,12-4 10,-12 4 4,10-3 2,-5-2-4,1 4 0,1-3-1,-2 2-1,-1-1 6,2-1-7,-1 1 4,2-3-3,-2 1-1,-1 1 1,2 0-5,0 2 2,-2-3 0,1 2 14,-2-1-16,3 1-10,-1-2 19,-1 1 9,1-1-1,-1 0 3,1 0-7,-1 0 3,1-1 2,0 2-2,-1 0 1,-1 0 3,2-1 2,-3 0-7,5-1-1,-1-1-6,-1 2 1,-1-1 2,-3 0 2,3 1-5,-1-2 2,-1 2-5,1 0 7,-2-1-3,4 0-4,-3-1-15,2 2 15,-2 2 0,-1-3 3,-1 1 2,4-1-2,0-1 1,-2 0 0,0 2 4,-1 0 1,3-2 9,-2 3-5,0-1 3,0-3-10,-2 0 0,0 2 3,4-4 0,-3 3-2,0 0 2,-1-1-6,2 1 2,-2-2-3,1 1-4,0 1 3,0 2-5,-1-3-1,2 2 7,-1-4-2,-1 3 1,-1 0-2,2-3 3,-1 2-2,0 1 2,-3 1 6,3-2-4,0-1-4,2 3 7,-1-5-1,0 3-18,1-2 13,-1 3 0,0-2 1,-2 3-2,3-1 3,-2 0-2,0-2 1,0 5-1,-1-5-4,2 4 6,-3-2-3,1 2-1,-1-3-4,2 2 9,0 1-6,0-3-5,0 1 7,0 1-5,0 0 3,0-1-1,0 1 7,0-1-7,-1 1-2,2-3-4,-1 3 4,2-1 0,-1 3 1,-1-2-1,0 1 3,1 0-1,-3-2 0,3 0-4,-1 0 7,0 1-2,0 2 4,0-3-19,0 1 12,0 2 1,0-2 5,-1 2-4,-1-3 2,1 2-5,1 1-11,0 4 15,-1-10 1,-2 6-1,2 0 3,1 0-4,-1-4-2,1 4 2,-2-1-16,0-2 20,2 7-1,-5-8-7,5 1 2,-1 2 4,-1-2-4,0 1 6,2 0-2,-4-1-1,4 2-4,-1-1 4,-1 0-4,1 0 8,-2 1-8,3 1 2,-1-2 2,1 2-3,-2 0-2,-1-1 15,2 2-11,-1-2-1,0 1-12,2-1 10,0 0-2,-2 1 4,0-2 3,1 3-1,1 3-1,-1-8 0,-2 5 2,3-1-4,0-1 1,0 5-3,-3-6 4,2 1 0,-1 0-3,-1 3 5,2-3-2,-2 2-9,3-2 11,-2 1-2,-1-1 0,2 0-1,-3 1-2,3-2 4,-3 2 6,3-1-5,-3 1 0,4 0-5,-3 2 6,2-2-3,0-3-8,-2 4 11,-1 1-1,4-1-2,-4-2-5,4 5 5,-3-5-3,3 5 5,-3-7-2,3 5 0,0 2-2,0 0 12,-5-5-16,5 2 4,-4-1 1,4 4 2,-5-3-6,1-2 3,2 3 2,0-3 2,-3 1-1,4 2-4,-3-2-6,4 4 6,-6-6 5,4 4-3,1-1-3,-3 0 5,3-1-2,-3 1-2,2 0-1,-2-2-1,0 2 6,0 0-2,0-1 1,1 2-3,3 2 1,-4-6 0,0 4 8,0 0-4,4 2 0,-8-5 1,5 4-4,3 1-1,-6-4-2,3 2 5,3 2-3,-6-2 0,6 2 0,-6-5 2,6 5 1,-6-3 0,3 2-2,3 1-1,-5-3 2,5 3 5,-3-2-5,3 2-1,-6-6-1,3 6 2,3 0-2,-8-4-1,8 4-3,-4-2 4,0 1-13,0-1 16,4 2 1,-5-2 3,0-1-7,5 3 6,-9-1 0,9 1-7,-5-3 4,5 3-3,-8-3 3,8 3-1,-4-1 3,4 1-4,-5-1 0,5 1 7,-7-3-4,7 3-3,0 0 3,-7 0-3,7 0-1,-4-1 0,4 1-3,-5-4 13,5 4-9,-5-1 2,5 1-4,-10-3 2,6 0-1,4 3 0,-8-2 3,4 2 0,4 0 2,-6-3-2,6 3-4,-8-3 0,5 2 3,3 1 4,-9-2-3,4 0-3,5 2-3,-10-1 8,4-2-7,0 1 1,6 2 6,-10-2-5,3 0 7,1 1-4,2-1-6,4 2 2,-9-3 1,4 2 4,-2-2-22,-3 1 22,4-1 3,0 2-5,2-1 11,-4 2-11,2-3-4,-2 1 3,-1 2 0,-4-3-2,3 0 1,1 0 1,-1 0-2,-4 1-15,3-1-1,0 0 12,0 3-24,-1-2-15,-1 0-8,1 0-15,-5-1-29,-1 1-7,-1-1-26,-3 3-17,-1 0-26,5 0-26,-3 0-36,1 0-36,4 2-28,-3-1-241,6 1-586,-2-1 260</inkml:trace>
  <inkml:trace contextRef="#ctx0" brushRef="#br0" timeOffset="5">6287 4311 53,'-4'-3'124,"4"3"-7,0 0-3,-3-5-5,3 5-3,-1-4 3,1 4 1,0 0-6,-4-3-5,4 3-4,-1-3-6,1 3 0,-3-3 0,3 3-8,-6-4-1,6 4 2,-4-2-9,4 2-2,-4-2-4,4 2-3,-6-3-7,6 3-7,-7-2-3,7 2-6,-6-4-5,2 3-2,4 1 4,-9-2 1,9 2 2,-6-3-1,1 2-5,5 1 0,-6-2-6,6 2-2,-6-3-2,1 2-2,5 1-1,-10-2-6,10 2 0,-9 0 1,2-1-3,1 0 0,6 1 5,-11 0-8,11 0 0,-11 0-1,6-1-1,5 1 1,-9 0 2,9 0 6,-9 0-7,3 0 1,6 0-4,-8 0 2,8 0 1,-12 0-5,8 0 5,4 0 1,0 0-3,-13 0 1,13 0-2,-13-2 0,9 2 1,4 0-3,-13 0 1,5 0-1,8 0 0,-12 0 1,5 2 0,0-2 1,-1 0 1,3 0 0,-1 1-1,6-1 1,-12 1-1,6-1 1,6 0-3,-9 1 3,1 1-3,3-1 1,0 0-1,5-1 0,-13 1 1,9 0-6,-1 1 4,5-2-1,-5 1 0,5-1 0,-10 1-1,1 2-1,5-2 4,-4 0-3,2 0 0,6-1 2,-8 3-1,3-2-1,0 0 1,-4 2-3,2-3 1,-1 2 3,5 0-3,-2 0 2,0-1 2,5-1-5,-11 1 4,5 1-3,3-1 1,-4 1 1,6-1 3,-5 2-3,6-3 1,-7 4-1,3-3 0,-2 3 1,2-1-1,-1-1 0,-1 1 1,-2-2 0,4 2-3,2 0 4,-2-1-2,-1 1 0,0 1 0,1-3-2,4-1-1,-9 4 2,6 1-1,-1-2 6,1-1-8,0 1 1,-2-2 4,2 3-1,1-2-2,-2 3 3,0-1-3,2-2-2,-5 1 4,7 1 0,-4-1-2,2 0 0,-3 2 1,5 0 0,-3-3-1,3-2 0,-5 7 1,2-4-1,2 1 1,-1 0 1,-1-1-4,0 1 1,2-1 1,-1 0-2,2-3 4,-4 5-4,4-2 0,-4 1 2,2 0-1,-1-1 0,-1 0-1,7 1-1,-6 0 4,2 1-2,-2-3 1,-1 3 3,3-1 2,-3 1-2,3-2 3,-1 2-5,0 0 5,0 2-1,2-2-1,-3-1-2,-1 3 0,3-2 5,-3 0 2,3 3-1,0-3 0,-1-1-1,1 1-2,0-1-1,-2-1-1,3 2 2,-1-2-3,1 3 0,-3 0 0,3-2 3,-3 0 0,1 2-1,0-1-1,2 1 0,-2-2-3,1 0 1,-1 1 5,2 0-4,0 1-2,-3-1 2,3-1-3,0 1 3,0 0-3,-1-1 4,1 4-1,1-4-2,-4-1 4,5 3-3,-4-2 2,2 0-2,-1 0 0,1 1 1,-1 0 5,1-2-3,-1 4-3,2-4 4,-1 1-6,0-4 2,-1 8 0,1-3 0,0 0 0,0-1 6,0 0-3,0 2 2,1-4-3,-1 3 1,0 0 3,0 0 3,1 0-3,0-2 0,1 1-1,-4 1-3,4-2 2,-2-3-1,0 7-2,1-2 4,-1 0-6,0-1 4,0-1-2,0 2-1,0-5-1,0 7 0,3-5 4,-3 3-5,1-1 2,0-1 1,-1 1-1,0 1 2,0 0-2,1-2-1,-1-3 3,-1 8-2,2-4 4,-1 1 0,0-3 5,2 3-8,-2 0 0,0-2 0,2 0 2,-2 1-2,2 0 0,-1 0 0,1 0 1,-2-1-1,0-3-3,3 7 3,-2-4 1,2-1-3,-2 2 2,0-1-1,2 2 2,-3-2-3,1 1 3,1-2-4,0 3-1,-1-2 5,2 1-5,-2 1 5,0-1-1,1 1-1,2-1 2,-1 0 2,0-1 0,-2 3-1,3-3-1,-1 0-1,-1-1-1,1 3 0,-2-1 0,2-1 1,-2 0-1,1-2 0,0 4 1,3-2 4,-3-1 0,-2-2 3,5 4-4,-1-1-2,-4 1 4,4-2-3,-4-2 2,5 5 2,-4-5-6,-1 0 0,2 4 2,3-1-2,-3 1-1,2-1-1,-4-3 5,0 3 3,4 1-4,-3 0 0,3-1-4,-4 0 2,4-1-5,-4-2 0,4 5 2,-4-5 3,2 3-1,1 0-3,-2-1 1,-1-2 1,5 4 1,-3 0-1,-2-4-3,6 4 5,-2-4 0,1 2 2,-5-2 1,4 6 12,-4-4-4,5 1 1,-1-2 0,-4-1-4,6 4-1,-3-1-2,-3-3 1,5 4 0,-4-3-5,6-1 5,-7 0-3,7 5-8,-4-5 4,-3 0 3,5 4-3,-5-4 0,5 3 0,-1-1 6,-2 1-5,-2-3-1,4 0 0,1 3 8,0-3-9,-5 0 0,8 4-1,-4-3 3,1 1-2,0 1 2,-5-3-4,8 2-1,-8-2 1,6 2 1,-2 1-2,2-3 1,-6 0 11,7 1-1,-2 0 4,1 1-4,-6-2 7,6 2-6,-2 1 6,4-3-11,-8 0 3,4 0-3,1 2-6,-5-2 9,9 1-1,-4 1-2,-5-2-5,8 2 4,-6-1-2,-2-1-4,8 0 8,-4 1-7,-4-1 3,6 5 4,-2-4-2,-1 1-5,-3-2 5,11 1 4,-6-1-11,-5 0 4,8 2 5,-8-2-8,9 2 3,-7-1 2,-2-1 0,9 0-2,-5 3-1,-4-3 3,8 1-7,-8-1-3,6 0 10,-2 2-8,-4-2 2,8 2 2,-8-2-6,5 3-2,-1-3 14,-4 0 0,7 1-2,-1 0-1,-2 0 5,-4-1-1,7 2-6,-7-2 5,8-2-2,-5 5 0,-3-3-5,8 1 0,-8-1 6,5 1-9,-5-1 4,0 0-10,9 0 13,-9 0-3,5 2 8,-1 0-10,-4-2 0,0 0 5,9 0-2,-4 2 2,-5-2 1,6 0-9,-6 0 4,7 0 6,-7 0-2,5 1-3,3-1-3,-8 0 6,0 0 3,11 0-12,-11 0 14,5 0 2,-5 0-10,8 0 4,-8 0 13,9 0-23,-9 0 7,5 0-7,-5 0-2,9 0 9,-9 0 0,5-1-1,-5 1 3,8 0 12,-8 0-18,9-2 19,-9 2-3,7 0-20,-7 0 15,6-2-10,-1 0 1,-5 2 18,6-1-25,-6 1 3,9 0-2,-9 0 5,6-1-4,-6 1 3,0 0 4,9 1 0,-9-1-4,9 1-1,-9-1 7,9-2-7,-5 1 5,-4 1 2,9-4-4,-5 3 1,-4 1 1,9-2-12,-9 2 16,7-1-1,-2 1-22,-1-4 18,0 4 3,-4 0 3,9-1-3,-9 1 0,6-2 1,-6 2-4,7-2 6,-2 0-3,-1 0-3,-4 2-5,6-1 3,-2-2 6,-4 3 1,6-4-2,-2 3 3,0 0-3,0-2 9,2 1-5,-2 1-18,-4 1 13,8-2 0,-4-2 7,-3 0-1,-1 4-3,8-1 3,-7-2 4,5 0-9,-6 3 1,7-5 0,-5 3 1,1-1 4,-3 3 0,5-4 2,-1 4 0,-2-3 0,-2-2-5,0 5 8,8-4-8,-6 2 10,1-1-27,0 1 20,-3 2 2,6-6-2,-6 5 7,4-3-10,-4 4-6,4-4 4,1 2 2,-3-1-10,-2 3 17,3-4 6,-2 1 4,-1 3-11,0 0 13,4-5-13,-1 3 5,-2-2-3,-1 4 0,5-6 0,-2 1-3,-3 5-19,1-3 15,1-1 3,-2 4-4,2-5 1,1 3-2,-1-2 10,0 1-6,1 0-4,-2-2-2,2 3 3,-1-2 0,-2 4-4,2-5 1,-1 1-2,1 2 1,0-1-1,-2 3 1,2-6-3,2 3 2,-4-1-1,4 1 0,-3 0-6,-1 3 6,5-6 7,-5 6-5,0-4 1,1 0 11,-1 4-16,3-4 2,-2 0 3,-1 4-4,0-8 3,4 4-2,-4 0 4,0 2 1,0 2 1,3-9-9,-3 5 1,0 0-1,2 0 4,1-1 1,-3 2-3,0-2 1,0 5 2,1-8-1,-1 4-4,4 0-2,-4 0 4,0-1 4,0 5-3,1-5-2,3 1 2,-4 0 1,0 4 6,0-8-3,0 3-7,0 0 5,0 2 1,0-2-5,0 0 2,0 1-1,0 4 2,0-5-3,0-2 1,1 5 3,-1 2-2,0-7 2,0 2-2,0 0 4,0 0-4,0 3-3,0-3 3,0 5 1,2-7 1,-2 2 0,2 2-4,-2-2 4,0 5-4,-2-7 3,2 2-3,-2 1 3,1 1-1,2-1-2,-1 4 2,-1-7-3,1 3 4,0 4 1,-4-7-4,4 4 2,0 3-7,0-9 6,0 5 1,0 4 0,4-7-2,-8 3 3,4 2 0,0 2-2,0-9 8,-1 2-10,1 3-1,-4-1 4,4-1 1,0 3 3,0-2-9,0-2 3,0 7 2,0-7-1,0 4 0,0-4-11,0 5 13,0-4 5,0 6-7,0-6-1,0 1 2,-1 1-4,1 4 4,0-8 2,-3 3 2,3 5 1,-2-7-6,4 3 5,-2 4-4,-2-8-3,2 6 4,0 2-2,-3-7-1,3 7 3,0-7-15,0 4 13,0-1 1,0 4-2,-2-7 6,-1 5 2,3-3-3,0 0-6,0 5 3,-4-7-1,4 2 0,0 5 2,0-5-5,-2 0 2,0 3 6,2 2-2,-1-7-5,1 4 4,0 3-2,-1-5-1,1 5 2,-4-6 4,4 2-7,-2 0-1,0 0 10,2 4-11,-4-5 11,3 2 3,-1-2 1,2 5-3,-2-5 0,0 2-2,-1-1 5,3 4 0,-3-6-7,1 2 4,-1 0 0,0 1-4,3-1 4,0-1 0,-4 2-6,1-3 1,1 2 3,0 1-1,0-1-1,-2-2 5,2 2-5,-1-1 8,-1 0-23,0 0 16,0 1-1,2-1-2,-2 0-4,1-2 15,0 4-8,-1-2-5,0 1-1,-2-1 3,4 1-4,-1 0 0,0 0 7,-1 0-1,1 1 0,1 1-2,2 2 2,-5-3-2,1-2-1,-1 4 2,5 1-3,-4-4 3,-1 2 4,1 0-8,4 2-1,-6-3 6,2 1-5,4 2 0,-9-2-2,4 1-11,-2 0 21,7 1-25,-10-4-9,1 2-18,3 2-14,-2-1-25,-1 2-26,-1-1-20,-3-1-24,1 1-45,0 1-36,0 1-51,1-2-60,-2 3-223,3-3-618,-4 1 273</inkml:trace>
  <inkml:trace contextRef="#ctx0" brushRef="#br0" timeOffset="6">5936 4579 157,'0'0'192,"-20"-4"-11,20 4-11,0 0-15,0 0-10,0 0-15,0 0-9,0 0-10,0 0-7,-8 3-5,8-3-6,0 0-11,0 0-9,0 0-6,-2 4 1,2-4 2,-3 4 8,3 0 3,0 1-1,-3-1-3,3 1-1,-1 0-6,1 2-8,0-3-4,0 1-3,0 3 2,-2-3-4,-1 2-6,3 0 1,3 2 9,-6 1-10,3-1-5,0-1-2,0 4 2,0-2 1,0 1-5,0 2-4,0-4 3,5 2-6,-5 1-5,0-3 2,0 3-6,0 1 7,0-4-7,1 3 4,-2 2-2,1-2-8,1-3-2,2 2 7,-3-1-6,0-1 8,0 0-1,3-1-2,-6 2-1,6 0-2,-3-5 8,0 2-11,2-1 1,-2-1-4,0 0-3,1-1 3,-1 0-4,3 0-1,-3 0 0,0-4-1,0 4 2,0-4 5,0 5-6,0-5 0,0 0 0,0 5 4,0-5-5,0 0-2,0 0 8,0 0-6,0 0 2,0 4-4,0-4 2,0 0 2,0 0-4,0 0-6,0 0-9,0 0-10,0 0-7,0 0-2,0 0-6,0 0-16,0-14-13,0 10-15,0-2-6,0 2-13,-3-4-21,3 1 0,-1 1-9,2-2-9,-1 0-2,0 1-3,3-3-8,-3-1 3,0 3 2,1-3 2,2 0 9,-3 1 1,1-1 6,-1 3 5,0-4 8,1 2 8,3 1 12,-8-1 8,4 1 4,0 1 7,-1-1 7,1 4 7,-1-3 11,-2 1 10,2 0 7,1-1 3,0 1 5,0 0 3,-3 0 9,2 2 3,1 0 13,0-2 2,0 2 1,0 0 6,-2-3 0,2 4 0,-3 0 6,3 0 8,0-2 10,0 6 3,0-6 9,0 6 3,0-2 4,0 2 6,-3-7 4,3 7-3,-1-4 8,1 4 1,0 0 5,1-5 2,-1 5 2,0 0 6,0 0-6,-1-3 3,1 3-1,0 0 2,0 0-1,0 0-3,0-5 1,0 5 0,0 0-6,0 0 0,0 0-1,0-5-3,0 5-5,0 0-6,0-7-5,0 7-1,4-2-3,-4 2-7,0 0 6,3-4-3,-3 4 0,2-4 5,-2 4-7,4-2-1,-4 2-5,5-5 0,-4 4-9,-1 1 3,9-6-4,-5 4-6,1 0 1,-5 2-2,4-3-2,-1 0 1,2 1-3,0 0 0,-4 0 4,7 0-3,-4-1-5,1 2 2,2-1-4,-3-1 3,4 1-2,-4 0 3,5 2 0,-3-2 0,-1 1 0,-5 1 1,12 0-2,-6-2 2,1 1-1,-2-1 3,3 2-6,0-2 0,-8 2 0,14 0-2,-5-1-1,-2 1 1,0 1-2,3 1 0,-3 0 1,3-1-1,-6-1-3,3 3 3,1-1-1,0 1-4,-3 0 3,4 0-1,0 1-3,-4-1 0,3 1 1,0 2 11,-2-3-5,0 1-6,1 1-5,-1 0 6,1 1 23,1 0-1,-1-2-8,-2 3 0,0-6 4,1 4-5,1 2-1,-1-2 5,2 2-2,-3-4-4,1 2 1,-1-3-2,-1 5 1,0-2-5,2-1 3,-2 1-2,1 0 1,-1-2-3,1 2 0,-1 2-3,-3-2 2,2-2 2,2 4-1,-5-2 4,4-2-9,-2 2 2,1 1 5,-2-4-5,3 3 1,-4-1 2,0 0-6,4 0-2,-4 1 3,0 0 0,0 0 2,0 0-1,0 0 2,0 0-2,-3 2 0,3-1 1,-1 0-5,-2 1 5,2 0-2,0-2 0,-4-1 0,5 2 3,0 1-6,-3-6 1,2 6 3,1-3-1,0 1 0,0-5 3,-2 7 2,-1-5 4,3 1 0,0-3-2,0 5 10,0-5-7,-3 6-1,2-3-1,-2 0 2,2-1 5,-3 2-6,3-2 2,-2 2-6,3-4 0,-7 5 4,4-2-4,2 0-2,1-3-2,-4 4 2,2-2 2,2-2-3,-7 6 0,3-4 1,2 2 2,-3-1 8,5-3-7,-4 4 0,-1-1 5,4-1-2,-3 2-1,4-4 13,-5 4-9,1-3 1,0 2 0,-2-1 0,3 1 0,-2 0-1,1-1 11,0 0-6,-1 0-7,0-1-12,-1 2 20,-2-1-5,2 0 5,2 1-2,-5-2-13,1 0 9,-1 2-2,3-1 8,-6 0-9,7-1-1,-5 0-4,0 0 0,-2 1 0,1 1 1,-1-3-5,1 1-1,-1 0 1,1-1 3,-1 4 0,1-1-13,3-3 12,-2 2 6,-2-2-4,2 0-1,2 0-1,2 1-1,-2-1 5,8 0-3,-15-1-7,10-1 7,-4 2-5,0-2 5,4 1 1,-4 2-7,0-2-2,1-1-9,2 0-13,6 2 14,-10-2-10,3 2-18,2 0-25,5 0-28,-5-3-28,5 3-31,-9-4-26,7 3-24,2 1-32,-4-5-36,4 5-36,-6-4-203,6 4-548,-2-5 242</inkml:trace>
  <inkml:trace contextRef="#ctx0" brushRef="#br0" timeOffset="7">6722 4795 58,'0'0'110,"0"0"-5,5 0-7,-5 0 6,0 0-14,0 0-2,0 0 7,0 0-2,5 2 4,-1 1 1,-4-3-6,6 1 0,-1-1-3,2 1-5,-2 2 1,5-1 4,3 0-10,-4-2-2,5 2 15,-2-2-3,7 3 3,-1-1-4,2-1-2,8 0-7,2 0-3,-1-1-1,-8 0 1,9-1-7,1 2-4,1-1-2,-2 2-1,4-4-1,-1 4-1,0-4 1,4 1-2,-1-1-6,2-2-2,2 3-4,-2-3-4,2 4 1,12-6 2,-12 5 3,12-4-7,-1 2 5,3-1-5,-4 2-5,3-1 1,-13-2 0,11 2 1,4 1 2,-6-2-4,-8 1-3,-2 0 7,2 1 1,13-5-17,2 3 0,-18 0-1,1 0-3,0 1-1,14-1-3,-16 4 3,0-1 2,1-2-6,3-3-2,-5 2-1,-3 1-2,2 0 0,-2 1-2,0-3-2,0 2 2,2 0-2,-2-1 3,0 1-4,0-1-1,-3 1-4,0 0 13,1-3-11,-3 5 1,-6-3 1,0 1 8,-3 3-13,0 0 3,-1-3 3,-7 2-12,1 1 6,-2-1 1,0-1-2,-1 1 4,-5 1-3,-4 0-1,10-2-4,-4 0 4,-6 2 4,8 0-2,-8 0-1,8 0 5,-8 0-6,0 0 3,8 0-5,-8 0 9,0 0-4,5-2 2,-5 2-2,0 0-3,0 0 11,0 0-7,0 0-4,0 0 4,5 0-3,-5 0-4,0 0 3,0 0 3,0 0-5,0 0 0,0 0-1,0 0-4,0 0-8,-4-7 0,4 7-3,-6-5 1,2 2-3,0-1-4,0 0 1,0 3 6,3-4-1,-4 2 2,1 1-3,0-1-1,4 3-2,-7-7 1,4 5-1,-1-3 2,-2 0 7,2 0 2,-2 1 0,3 1 0,-1-1 2,-1 3-1,1-5 7,-1 1-4,0 2-2,3 0 2,-1-2 2,-1 1 4,-1 1-6,4-2 4,-2 3-4,1-1 6,2 3-2,-2-7-4,2 7 2,-5-2 3,5 2-2,-2-2-2,2 2 5,0 0-6,0 0 3,0 0 1,0 0-2,-4 12 4,4-8 2,1 1 3,-2 0 4,4 2 1,-3 1-1,1-1 3,0 0 0,0 3 1,-1 0-3,2 1 2,1-3-2,0 2 3,-2 2-2,2-3-1,-2 3-3,3-2 1,-3-2-2,-1 3-1,3-1 4,-2-2 3,-1 1-3,0-2-2,1 0 3,1 1-4,-2-3-2,1 0 1,0-1 0,0 1-2,-1-3 3,0-2 2,2 5-6,-1-2 4,-1-3-1,0 4-1,0-4 3,0 0 1,-1 4-3,1-4 3,0 0-4,0 0 2,1 4 0,-1-4 2,0 0 1,0 0-5,0 0 4,0 0 2,0 0-9,0 0 2,0 0 1,0 0-1,-1-15-1,-1 11 2,1-1-3,-1 0 1,-1-3 0,2 1 1,-1 2 0,1-4-2,-1-1-4,-1 5 7,3-6-3,-3 1 3,2 0-3,0 2 4,0-2-5,-4-1 0,3 1 0,1 0 3,0 1-3,0 0-2,-3 1 4,1 0 0,0 1 3,1 2-5,-1 0-1,2-2-2,0 3 7,-2 0-1,2-2 1,1-1-3,-1 2-1,1 2 2,-3-2 0,2 1-6,-2 1 1,3 3 8,-1-7-4,0 5 0,1 2 3,1-6-1,-1 6 0,0 0-4,1-5 0,-1 5-3,0 0 3,0 0 0,0 0-1,0 0-2,0 0 1,0 0 0,0 0 1,0 0 2,0 0 0,0 0 0,0 0-3,0 0 3,2 16 3,-1-12 0,0 1-4,2-1 3,-2 1-1,0 0 1,2 0-2,-2 1 6,1 0-6,0-1 4,0 1-4,1-1 4,-2 1-2,2-1 4,-2 0-4,2 0 0,-2 0-1,-1-2 0,3 2 2,-3-1 2,5-2 0,-4 2-2,0-1-4,0 1 6,-1-4-1,3 4-4,0-2 4,-3-2 0,1 4 1,-1-4-2,2 1-2,-2-1 14,0 0-13,0 0 0,4 5-3,-4-5 2,0 0 6,3 2 0,-3-2 0,0 0-7,0 0 7,0 0-5,0 0 2,0 0 3,0 0-4,0 0-2,0 0 2,0 0-3,0 4 6,0-4-2,0 0-3,0 0 1,0 0-5,0 0 3,0 0 2,0 0-1,0 0 0,0 0 1,0 0-4,0 0 0,0 0 2,0 0 1,-3 8-2,3-8 1,-2 3-1,2 1 4,0-4 0,-2 7-1,4-4-2,-2 2 0,0 0 6,-2 0-7,2-1 4,2 3 0,-2-1 2,0-2-4,1 3 1,-2-3-1,1 2 4,1-1-1,-1 0-3,0-2 3,0 2-6,1-1 3,-1-4 0,0 7 5,0-4-5,0-3 2,-2 5 1,2-5-2,0 0 5,1 2-1,-1-2-4,0 0 7,0 0-1,3 4-4,-3-4 8,0 0 4,0 0 3,0 0 5,0 0-6,0 0-1,0 0 3,0 0-6,0 0 2,1-10 2,0 5-8,-1-1-2,-1 0-3,1-1 0,-1-3 2,-1 2-2,2-2 0,-1-1 2,0 0-3,-1 0 4,1 3-4,-1-2-11,-1-2 1,3 2 3,-1-2-5,-2 3 4,3-2 1,-1 2 3,2 2-1,-2 1-8,0-4-1,1 3 6,-2 2-2,-1-1-1,3-3 2,-2 4 2,1-1 0,0 1 0,1 1 6,-1 1-3,-1-2 0,2 5-2,0-6-1,0 3-1,0 3 4,0 0-1,0-5 3,0 5-3,-1-4-3,1 4 3,-1-6-2,1 6 4,0 0-6,0 0 1,0 0 1,0 0 4,0 0-4,0 0 1,0 0 3,5 12-2,-3-9 2,0 0-1,5 2 0,-3 0 1,0-1 1,1 1 0,0-1-2,5 2 1,-4-1 6,1 1-5,2 0-2,-1-1 4,1 2-3,-2-3 4,6 2-3,-4 1 3,-4-3-3,0 1 1,3 3 0,-2-5 1,1 3-2,-2-1 12,-4-2-14,7-1 3,-5 4 2,3-5-1,-3 4 0,-1-3 2,3 0-9,-5-2 2,4 3 0,-2-2 4,-2-1-2,4 4 3,-4-4-1,0 0 2,0 0-4,4 0 0,-4 0 8,0 0-5,0 0-6,0 0 4,4 4 2,-4-4-1,0 0-3,0 0 3,0 0-4,0 0 3,0 0-4,0 0 4,0 0-6,1 3 3,-1-3 4,0 0-4,0 0-1,0 0 5,-5 7-1,4-5 3,-2 2 0,-1 0 4,2 1-8,-2-4 2,-1 5-1,1-1-2,-1 0 3,0-2 2,1 3 0,-1-2-2,0 1 4,-2 1-4,1-1 2,-4 1-2,7-1 0,-2 1-1,-3-1 1,2 0-3,2 0 2,-4-1 2,5 0-1,0 0 0,-3 1 1,-1-1-7,2 0-15,1 0-12,3-4-15,-3 2-15,1 2-11,3-4-14,0 0-9,-6 0-14,6 0-14,0 0-14,0 0-11,0 0-11,0 0-10,0 0-7,0 0-17,0 0-26,16-4-122,-10 2-370,-1-3 164</inkml:trace>
  <inkml:trace contextRef="#ctx0" brushRef="#br0" timeOffset="8">9668 4078 129,'0'0'129,"0"0"-13,-2-4 5,2 4-10,-2-3-9,2 3-7,0 0-2,-8-3 6,2 2-3,6 1-7,-7-3 0,7 3-6,-5-2-5,1-1-8,4 3-8,-9 0 3,9 0-8,-10-2-1,5 2 1,-3-1-2,8 1-4,-11 1-1,3 1 1,3-2-3,-3 1-3,0 2 5,0-2-6,-1 1-7,-2 0 3,3 1 1,-1 2-2,0-2 0,-2 3-3,4-3-2,2 2-4,-3-3 1,2 2-2,1 0 2,-1 0-5,0 0 5,1 1 1,-4 0-4,6-1 2,-3 3 1,2-1 6,-1 1-11,0-2 0,1 2-2,-2-1-5,-2 2 1,3-1-3,-3-1 2,2 5 16,-2-5-13,3 2 3,0 0-9,0-1 2,0-1 4,-1 2-7,2-2 2,-3 2 0,3 0-2,-1 0 3,0 1 2,-1-1 7,3-2-1,-2-1-3,3 6-5,-2-2 1,0-1-1,3 1 6,-2-3-12,-1 2 2,1-1 1,0 3 1,2-3-3,-2 2-3,2-1 3,-2 1 7,2-1 2,1 0-3,-1 2-5,-1-4 4,2 0-4,-2 4 0,0-3 0,2 0-2,2 0 0,-2 0-5,-2 2 3,2-3 2,-1 5 11,1-4-10,-2 4 2,2-4-2,0 2-3,0 0 3,0-1-2,-3-3 3,3 0-3,-1 5 0,1-5-3,1 2-1,-1-2 1,3 3-4,-3-1 11,1 0-9,-2 0-1,3 0 3,-1 0-2,1 1-1,-1-1 0,0-1 1,2 2 3,-1 4-8,0-5 2,2 1 1,-3-3 2,0 4-3,1-4-2,1 3 3,1-3 2,-3 1-4,2 2-1,-1-1 3,5 0 0,-2 1-1,0-1 16,-2 1-15,2-2 0,0-1-5,-1 2 2,2 1-1,-1-2 5,0 0 0,0 1 1,3 0 1,-3 2 5,-1-1-1,1-1-2,1 0 3,2-2-1,-4 5-1,1-5 4,0 0-4,-2 0 1,3 0-2,2 2 0,-3-2 0,-1-1-3,1 1 3,0 0-4,3 0 1,-2 0 2,-3 0 0,3-3-5,-2 5 9,3-3-7,0 0 2,-1 2-2,1-2 3,-2 0 0,2-1-4,-1 3 4,-1-3-4,2 1 0,1 2 6,0-2-8,0-1 3,-1 0-1,3 3-1,-3-3 0,-1 2 3,3-3-1,-4 4-1,4-2 9,-3-1-11,3 2 6,0-1-8,-4 1 3,3-4 0,-3 1-1,2 3 3,-2-2-4,1 0 2,-1-2 8,2 1-4,-2 0 6,4-1-5,-3 3-1,-1-3 0,0 1 2,2-2-3,-1 2-3,0 1-3,0-3 7,-1 2-3,0-1 6,1 0-9,2 2 1,-8-3 1,13 2 3,-7-2-1,2 3-3,-1-3-1,-7 0 0,9 0 7,-1 1-3,-8-1 1,14 1 1,-9 1-7,-5-2 2,13 0 1,-13 0 5,11 3-8,-4-3 1,-7 0-1,10 1 7,-10-1-6,14 0-2,-14 0 4,12 0 0,-12 0 2,10-1-5,-10 1-2,10 0 6,-10 0-3,10 0-2,-10 0 1,12 1-1,-12-1-3,8-4 11,-8 4-8,8-2 4,-8 2 0,9-2-1,-9 2-3,12-3 6,-7 3-5,-5 0 5,8-2-5,-8 2-2,6-4 2,-6 4 3,10-3 3,-10 3-8,9-2 7,-9 2 5,7-1-7,-7 1 9,7-2-6,-7 2-7,10-4 3,-6 1 0,-4 3-4,9-2 10,-9 2 0,5-3 0,-5 3-3,9-1 3,-9 1-5,5-4-3,-5 4-1,9-5 3,-2 2 5,-7 3-1,10-2-7,-5-1 5,-5 3 2,9-6-6,-4 4-6,-5 2 3,10-3 4,-10 3 1,5-3-2,-5 3 5,8-4-3,-8 4-9,5-3 14,-5 3-11,0 0 10,9-3-1,-9 3-8,8-3 3,-4 1-2,-4 2 7,6-2 0,-6 2-12,7-3 14,-3-1-6,-4 4-3,7-5 5,-1 3-3,-6 2 4,4-5-4,3 3-2,-7 2 21,7-5-26,-2 2 7,-5 3 1,5-3 2,-1-1-6,-4 4-6,5-3 6,-5 3 7,7-6 4,-7 6-7,6-6 0,-1 4-4,-4-3 8,3 3-8,-4 2 2,8-5 4,-7 0-4,-1 5 5,9-5-2,-5 4-6,-4 1 6,5-5-4,-4 2 3,3-2-1,-4 5 2,7-5-12,-6 1 7,-1 4 7,4-6-3,1 2-2,-5 4 8,4-5-12,-2 2 4,2-1 2,-1-1 5,-1 1-2,-2 4 2,4-8-5,0 2-2,-2 4 2,2-3-6,-1 0 8,-2-1-3,2 1-5,0-1 4,0 2 0,-3-1 7,0 5 2,8-10-10,-7 6-1,2-1 4,-2 0-5,-1 5 6,5-8-2,-3 3 7,0 1 0,0 0-3,0-1 1,0-1 2,-1 2 6,2-2-3,-2 3-1,-1-5-6,3 3 4,-2 2 10,2-4-8,-2 1-9,0 2 2,0-3-2,3 2 3,-4 5-1,1-8 4,1 4 2,-2 4-3,1-8-4,-1 3 1,0 5-3,0-9 6,0 9 2,1-8-1,-1 2 4,0 1-6,0 5 1,0-10-6,2 6 3,-2 4 2,0-10-2,0 6-2,0 4-4,0-13 2,2 6 8,-2 2 7,-2-2-14,4 1 3,-2 2 0,0-3-7,-2 2-2,2-1 6,0 6 14,0-11-13,0 5-2,0 1 9,-2 1-11,2 4 8,-1-10-9,1 3 2,0 7 2,-1-8 3,2 2 3,-2 0-5,2 2-5,0-2-3,-2 0 5,1 1 0,-1-1 1,1 0-5,0 1 9,0 0-2,0 1-1,0 4 3,0-8-4,0 3-3,-2 1 5,2-1-1,-1 2-2,-1-1-2,-1 0 2,1 0-4,0-1 11,1 1-1,-2 1-11,1 0 2,1-1 10,-3 0-2,3 1 4,-1 0-10,2 3 4,-1-5 5,0 1 0,1 4-3,-3-8-2,2 5-3,-4 2 3,5 1-9,0-5 7,-1 0-1,1 5-1,-3-6 10,2 4-3,1 2-3,-1-7 0,-1 3 1,2 4 1,-2-5 0,-1 2-1,3-2-7,0 5 8,-3-4-3,3 4 0,-1-4 3,-4 3 2,5 1-8,0-7 1,-1 4 3,-2 0 3,3 3-7,-4-8 4,2 5 0,1 0-3,1 3 2,-4-7 3,3 3-4,-2 0 0,2 1 4,-2-2 10,-1 1-15,3 0-2,-3 1 3,3 0-6,-4-1 11,2 0-4,3 4-1,-2-5 0,2 1 4,0 4-8,-5-2 1,3-3-1,-2 2 7,3-1-1,-3 1-2,3-1 2,-3 1-6,3-1 6,-3-1 5,-1 4-16,1-3 11,0 2 2,0-4-1,1 2-8,0 2 8,-4-1-2,3 1 4,1-2-2,-1 0 3,0 0 1,0 1-3,4 3-2,-7-4 2,3 1 0,-1 0-5,1-1 5,-1 1-6,0-2 3,2 3-1,-2-3-2,-1 3 3,0-2 1,3 1 3,-1 1-4,4 2-3,-6-6 3,2 3-6,0 0-2,2-1 9,-2 2-1,-1-1 3,1 0 0,0-1-2,0 2-2,0 0 3,4 2-2,-5-6-1,3 6 2,-2-4-4,0 1 4,-1 1 4,-2-1-2,5 1 11,-1-1-18,3 3 5,-9-2-2,7 0 9,2 2 0,-7-4-8,7 4 6,-5-1-13,0-2 4,0 1 2,5 2 6,-8-2-7,5 1-9,3 1 8,-10-1-4,7 0 3,3 1 1,-8-3 0,8 3 1,-6-1 2,3-2 2,3 3 0,-6 0 4,6 0-11,0 0 10,0 0-2,-10-4 11,10 4-15,-7-4 8,2 4 0,0-1 0,5 1-13,-9-1-4,4-1 7,-1 2 2,6 0 2,-8-2-8,2-1 7,6 3-4,-8 0-1,1-3 5,2 2 0,0 0 3,5 1 0,-12 0 1,5 0-5,7 0-2,0 0 6,-10-2-3,10 2-4,-9 0 7,9 0-1,-8-1-7,8 1 6,-11 1-10,3-2 15,8 1-5,-10 0 2,6-1-2,4 1 3,-13 0-8,5 1 7,3-2 0,-6 1-5,4 1 7,7-1-4,-14 0-4,4 0-12,1 1-4,-1-1-8,-1 2-8,-1-2-12,-2 1-8,1-1-14,2 1-3,-3 2-18,2-3-1,-2 3-21,1-3-30,-2 2-29,2 0-5,-1 0-14,3-1-37,-2 2-14,0-2-26,-4 5-160,3-5-464,4 3 206</inkml:trace>
  <inkml:trace contextRef="#ctx0" brushRef="#br0" timeOffset="9">9934 4266 114,'0'0'187,"0"0"0,-2-5-11,2 5-12,0 0-12,-3-5-13,3 5-8,0 0-10,0 0-9,0 0-10,-1-3-8,1 3-11,0 0-5,-6-1-12,6 1-9,-8-2-4,8 2-2,-9 2-7,9-2-3,-16 1-4,4 1-4,1-2-3,-2 2-5,-8 1-1,3-1-3,-1 3-2,-2 0-3,0-2-1,1 4 0,-2-4-1,3 1-5,0 0 1,1-1-1,1 2-1,4-2 1,3 1-3,-1-1 3,-1-3-2,4 2-2,2 1 0,-2-2 0,3 0 1,-4-1-2,9 0-1,-9 3-2,5 0 2,4-3-5,-5 1 7,5-1-2,-6 0-1,6 0 3,0 0-4,-6 3 2,6-3 5,0 0 2,-3 2 2,3-2 2,0 0 1,0 0 5,0 0-1,0 0 2,0 0 1,0 0 0,0 0-3,0 0 0,0 0 0,0 0 4,0 0-3,0 0-2,0 0 4,0 0-4,0 0 0,0 0-4,0 0-1,0 0 8,0 0-2,0 0-7,0 0 6,0 0 4,0 0-2,0 0 0,1 4-1,-1-4 4,3 5 8,-3-5 4,4 6 0,-1-2-5,0-2 0,0 1-1,-1 2-2,1-1 8,0 1 3,2 1-10,-3-1 3,0 0-5,1-1-1,-1 3 1,1 0 2,0 1 3,1 2 2,-1-2-3,0-1 6,0 3 1,0 1-9,0-1 8,2 2-1,-5-1 0,2 1-4,1 1 3,-2 6 4,2-4 11,-2 2-4,-1-2 5,2 4-12,0-5-4,-2 1 2,0-3-8,1 3 9,-2-2-12,1 0-2,0-5 0,0 3 3,0-3-8,0 2 3,-2-3-7,4 0 1,-2 0 4,0-1-3,0 0-2,0-1-6,1 0 5,-1-3-6,0 4-1,0-6-2,0 6 3,3-3-5,-3-3 7,0 4 2,0-4-5,0 4 2,0-4-11,0 0 12,0 0-1,0 5-8,0-5-11,0 0-9,0 0-19,0 0-11,0 0-18,0 0-12,0 0-7,0 0-14,0 0-6,0 0-21,0 0-15,0 0-11,0 0-20,0 0-21,0 0-15,0 0-16,5-13-1,-5 10-17,0 3-136,0-7-411,0 7 182</inkml:trace>
  <inkml:trace contextRef="#ctx0" brushRef="#br0" timeOffset="10">9638 4625 208,'-4'-5'202,"4"5"-7,0-3-7,0 3-10,0 0-5,0 0-8,0 0-9,0 0-8,0-4-9,0 4-6,0 0-11,0 0-6,0 0-10,0 0-3,0 0-8,0 0-8,0 0-3,7-2-2,-7 2-2,9 0-2,-2-2-5,1 1-5,1 0-5,0 0-8,1-1-5,0 1-7,-2 0-4,3-2-2,0 0-1,-4 3-1,1-1-9,0-1-3,-2 1-3,-1 0-3,0 0 4,-5 1-8,10 0 3,-10 0 2,7-1-7,-2-1 2,-5 2-5,0 0 2,0 0-4,4-1 4,-4 1-7,0 0 4,0 0-8,0 0-16,0 0-10,0 0-18,0 0-19,0 0-14,11 1-25,-11-1-30,0 0-24,0 0-32,0 0-34,0 0-198,0 0-455,0 0 202</inkml:trace>
  <inkml:trace contextRef="#ctx0" brushRef="#br0" timeOffset="11">10305 7536 102,'-1'-5'128,"1"5"2,0-4-5,0 4-5,-3-5-3,3 5 2,0 0 1,0-4-4,0 4-7,0-8 2,0 8-1,0-4-8,0 4 2,0-7-7,0 7-9,0-7-8,0 4-5,0 3-7,0-6-6,0 6 0,-2-8-4,2 5-3,-3 1 0,3 2-12,-6-6 0,6 3 0,-4-2 9,4 2 0,0 3-1,-4-4-2,-1 0-6,1 0-8,0 0 0,0 0-1,-2 0-2,1 2 0,1-1-4,-1-1 6,-3 4 1,1-5-5,4 3-2,-4-3-2,0 4-3,1-3 1,-2 3-8,2-3-1,-1 0 8,1 0-11,1 4 1,-1-1-1,-1-2 2,3 0-2,-2 2-2,-2 0 4,-1-3-3,3 4 1,1-3-1,-2 3 1,7 0-1,-15-2-1,9 2-2,-2-1 0,8 1-1,-13 0 2,13 0 9,-9 0-11,9 0-1,-9 0-1,0 1 1,4 1 2,-2-2-5,0 3 1,-2-3-1,0 0 2,2 0-8,0 1 7,-1 3 0,0-3-5,-1 2 5,1 0-2,-1-2 2,0 0-2,1 1 3,2 1 1,-3 0-2,1-2 9,1 1-11,-2-1 2,1 2 0,-1-2-4,0 0 5,-1 2-2,4-1-2,-2 0 10,0 3-7,-2-2-4,2 1 2,-1-2-4,-1 2 4,0 0-1,2 0 0,-1 0 1,-1 0 1,1 0 0,3-1 0,-4 2-1,2-1-1,-1 2-1,1 1 5,-1-3-2,3 0 0,0 2-1,-2 2 2,-2-1-4,2 0 5,-1 0 3,4 1-5,-5 2 1,2-5-3,-2 4 7,5-1-2,-4 1-7,1-2 4,0 1 0,1-1 3,-1 3-4,3-4-1,1 1 0,-2-2-1,-2 3 4,4 0 3,1 1 1,1-3-6,-6 0 5,3 1 3,-2 0-5,0 2 4,1 1-1,0-2 1,-1 0-1,-1-2-3,2 4 5,1-4-6,0 1 3,-2 2 0,0-1 0,3-2 1,-2 2 2,0 1-4,0-2 8,0 1-6,2 1 0,-1-1 4,-3 3-1,3-2-3,-5 3-4,6-4 5,-2 1 0,0 0-1,0 1-3,1 1 6,1-1-6,-1 1 7,1-2 2,-1 0-4,-1 4 12,-1-4-13,4 1 3,-1 1-1,-3-1-2,3 1-2,0-2-3,1 0 1,-2-1 2,2 4 3,1-3-8,0 2 5,0-2-2,2 0 1,-3 1 0,2-1 4,0 2-3,-2-3-1,2 2 4,-1-1-6,0 1 3,2-1-3,0-1 5,0 1-1,0 1-5,0 0 2,0-1 1,0 1-4,2 0 1,-4-1 0,4 1 6,0 1 1,-2-2 6,1-1 1,0 3 21,-2 0-22,4-1 1,-3 2-1,1-2-2,0 2-5,-1-1-4,0 2 8,4-1-3,-1 0 3,-2-2-8,0 2 1,4-2-3,-4 1 0,3-2 6,-4 3-1,1-1-5,3-1 2,0 0 13,-2 1-15,1 0 4,1 1 2,0-3 7,0 0 7,0 4-7,-3-1-9,4 0 4,0-1 0,-5 1-1,4-1 17,0 1-16,-1 0-5,1 0 1,0 1 0,0-1 0,0-1 0,1-3 1,-1 4-5,0-2 4,3-1-3,0 1 5,-1-2-5,1 2 3,-1 0 8,4-2-7,-3 0 4,-1 0-8,4 1 7,-2 1 4,0-3-2,-1 2-4,3-2 10,-1 3-8,-2-5 2,2 5 1,0-1 3,-1-1-2,0-2 14,2 2-13,-1-2-4,3 2 2,-2-3 1,-1 3 1,0-3 8,1 0-2,-1 2 2,0-2 1,4 0-3,-3 2-3,-1-3 1,3 1 0,-2 0-2,0-1 0,1 3-2,2-3 2,-4 1 0,3 0-2,-2-1 7,0 0-10,2 1 1,-2 0 1,-1 1 1,1-4-8,0 2 6,-1 1-2,4-2 3,-4 1-1,0-1-2,4 2 9,-4-5-8,0 3-5,3 1 3,-3 1 1,2 0-1,0-5 0,-2 2-1,1 1-1,2-2 5,-2 1-3,1 0-6,0 0 4,-2 0 0,-2-1 8,6-1-6,0 2 2,-3-1 2,0-1-1,2 1 0,-1-1-3,-2 0-4,2 0 0,-4 0-2,5-1 0,-1 1 4,1-1 1,-1-1-3,2 1 1,-4-1-4,4 2 2,-1-2 0,-1-1-1,-4 1-1,6 0 1,-4-1 2,0 1 0,2 1-2,-2-1-1,3 0 1,-2-2 0,2 1-3,-3 0 1,2-1-3,-3 1 4,2-3-1,0 2-2,0-1 3,-1 2-2,-2-1-2,-1 1 6,3-3-3,0 2-2,2 0 2,0-1-3,-1 0 3,0 1 1,-1-1-3,0-2 6,1 2-4,-2 1-2,-2-3 0,2 3 4,-3 0-5,4 1 4,-4-4-2,2 3-2,-1-2 3,2 1-1,-2-1-5,0 2 5,0 0-2,-1 1 1,0-3 0,0 0 1,3 1-4,-3-4 1,0 4 4,0-2-2,1 1 2,-1 0 1,-1 1-4,3-5 0,-2 3-1,2-1 2,0 1-1,-3 1 0,1-2-9,1-1 10,-2 3 1,2 0-2,-2-1-2,1-1 7,-2 2-3,2-1 1,0-4-4,1 1-5,-2 4 8,0-1 1,1 0 1,-2-2 1,-1 1-11,4-2 9,-4 1-6,7-1 6,-5 1-6,-3 0 6,3 1-3,0-1 1,-3 1 1,3-1 0,-3 0-4,3-1 0,1-1-2,-4 3 7,3-3-6,-1 3 2,-2 0 2,1 0-1,2-2 0,-2 0 0,-1 1-1,2-1 2,0 1-2,1 1-1,-3-1 2,1-1 6,-1 3-9,2-1 3,-2-2 3,1 0-6,0 3 0,-1-2 3,2 3 0,-2-1-2,0 0-1,2-5 2,-2 5-3,-1-3 0,1 2 5,1 2 1,-2-2-5,3-1 5,-3 1-3,3 1 2,-3 1-1,0 0-2,0-1 2,0 1 3,0-1-5,0 0-1,1 0 3,-1 0 2,1 0-1,0 1-2,-1-1 4,-1 2-6,1-2 3,0 1 0,0 0-1,-1-1 4,1-1-1,-4 2-4,4-1 0,-2 3-1,2-2 3,-1-1 1,1 2 0,-2 1 3,1-2-5,1 1-1,-1-1-1,1 1 1,-3-1-1,3 0 0,-1 0 2,1-1 2,0 1-1,0 2 0,-1-4-1,1 2-4,0-1 3,-3-1 5,3 3-7,0-3 7,0 1-2,-1 1-2,-1-2 1,1 1 1,2 1-2,-2 0-3,-1-1 3,2 0 3,-3 2-2,3-2-3,-3 1 3,2 0-3,1 0 6,-1 0-5,-3 0-1,2 0 1,2 0 3,0 1-2,-3-2 2,3-1-1,-3 2-3,2 0 2,0 0-1,-1-2 1,0 3 0,1-2-1,-2 0 2,2 2-1,-3 0-4,-1-1 3,4 0 1,-2 1-2,1-1 3,-1 0 1,-2 3-1,5-4 1,-1 0-3,-2 3 0,2 0 4,-2 0-4,2-3 4,-2 2-3,2 0-2,0 1 0,-3-2 5,4 3-8,-2-4 6,0 3 1,2-1 1,-4 0-1,3 0 0,0-2 0,-2 3-1,3-2 0,-1-1-2,-3 2 1,0 1 1,3 1-3,-3-2-2,-1 0 4,3 1-2,-1-3 1,0 2 2,1 0-4,-1 1 6,-1 0-3,3-3 1,-3 3-3,2 0 3,-2 0-2,1-2-1,0 2 0,0 1 0,-1-1 4,4-1 3,-4 2-3,-1-1 1,4 1-4,0-2 2,-4 1-1,1 0 2,3 0-5,-3-1 1,0 0 4,0 1-4,0 1-2,0-2 12,-2-1-5,2 3-4,-2-4-2,1 5 4,-2-5 2,1 1-2,-3 2 1,2 0-1,-3-3 2,6 3-5,-2 1 3,0 0-1,-2-2 2,0-1-1,1 2-2,0 1-1,2-1 2,-4-2-1,-1 2-1,1 0-3,1 0 1,-1-1-7,1 0 4,-3 3-4,3-3-1,-4 2-7,3 0-6,0 1-6,-4-1-14,3 2-2,0 1-23,-8-3-16,5 3-8,-1 0-9,0 3-18,-4-3-19,0 1-16,1 3-13,0-2-12,4 0-27,0 3-26,-2-2-18,3-1-32,-3 2-37,-3-2-166,5 2-528,2-3 234</inkml:trace>
  <inkml:trace contextRef="#ctx0" brushRef="#br0" timeOffset="12">10476 7900 19,'0'0'151,"0"0"-18,0-4-6,0 4-14,0 0-2,0-6-7,0 6-5,0-5-2,0 5-9,-1-7-5,2 3 1,-1 4 4,-1-6 3,-3 0 0,4 2-6,0 4 1,-1-5-5,-2 1-1,2 0-5,-4-1-4,2 4-7,2-5-7,-3 2-4,2-1 1,-1 2 3,-1 0-1,-1-1-3,2 1 0,1-1-4,-2 0-2,0 2 7,3-2-4,-4 2-4,2-1-2,0-1-4,-2 1-7,1-3-2,-1 2-1,1 0 2,-1 0-1,2 1 0,-3 0-8,1-1 1,-1 1 8,1-1-4,0 3-5,0-2-4,-2 1 4,3-2-2,-1 1 0,-1 1 2,0-1-5,1 0 4,0 2 1,0 0-6,5 1 1,-12-3 0,7 1-8,-1 0 1,1 0 1,0-1 0,-1 3-1,1-3 4,5 3 0,-11-2 0,3 2-5,3-2 10,5 2-6,-9 2-2,2-4-3,7 2 0,-11-2 11,3 2-5,8 0-7,-11 0-4,7-3 4,4 3 3,-10 0-4,5 0 2,0-1-5,5 1 0,-13-2 6,9 0-10,4 2 8,-10 0-7,1-2 2,9 2 2,-9-2-5,9 2 0,-8 1 5,8-1-2,-7-1-2,7 1 4,-10 1-2,3-1 2,3 1-2,4-1-4,-9 0 5,9 0-3,-10 0 1,4 2-1,6-2 0,0 0 3,-9 0-3,6 2 2,3-2 1,-11 2-2,11-2 1,-10 0-4,7 1 3,-5-1 2,3 3-1,5-3 0,-9 1 1,5 0-2,4-1 3,-7 0-2,7 0-3,-7 2 5,7-2-3,-7 1 1,7-1-3,-5 1 2,5-1 1,-4 3-4,4-3 2,-8 3-2,8-3 2,-6 2 2,-1 1-8,5-2 5,-3 0 0,5-1 2,-7 3 1,3 1-3,4-4 0,-5 3 4,3 1-3,2-4 0,-8 3 1,4 0-4,2-2 2,-2 2-1,4-3-1,-5 4 5,3-1-3,-2-1 0,1 1-3,-1-1 3,3 1 2,-4 0-3,2 1 1,-1-2-1,3 2 1,-3 0-1,0-1 3,0 0 1,1 0 0,0 1-2,-1 0 1,-1-1 5,0 0-8,5 1 7,-4-1-3,0 1 2,0 0-3,-1-1 2,4 0 2,-3 0 0,0-1-1,4-2 1,-5 8 2,0-7-1,1 2 3,-1 0-1,4-1-5,-4 1 0,5-3 5,-4 4-4,-1-2 4,4 1 3,-3-1-9,-1 3 3,3-3 4,-3 1-5,1 1-2,1-3 3,-3 3 2,3-1-3,-1 1-2,0-2-2,0 1 6,2 0-1,-2-1 3,4-2-3,-5 5-1,0-3-5,5-2 6,-3 5-1,2-5-4,1 0 0,-5 5 2,5-5-4,-3 2 3,-1 3 4,2-3 2,-2 2 3,3 1-2,-3-1-6,1 1 4,2-2-2,-3 2 3,1-2 4,1 3-5,-1-3 8,0 1-10,-1 1 3,4-3-2,-2 3-5,1-2 4,-1 1-2,-1 0 0,3-1 3,-2 1-6,0-1 3,2-3-1,-1 8 0,0-5-2,-2 1 5,3 1-1,-4-1 1,4 0 1,-1 0 1,1 0-3,0-4 1,-4 8 1,3-5 0,1 2-2,0-5-2,-1 6-1,2-1 12,-1-2-12,0 1 1,-1 1-4,-2-2 1,6 1 6,-3 0-14,0 0 15,-3 1 1,3 0-2,0-5 7,0 8-4,0-4 6,0-1-5,0 2 2,0 0-14,0-1 11,0 0-2,-1-1 3,1-3-1,-3 8-2,3-4 2,0-4 3,0 8-3,0-4 1,0 0-2,0-4-5,-1 6-1,1-2 4,0-4-11,-1 7 11,-2-3 3,3-2-5,0-2 0,0 7 5,-1-4-5,1 2-1,-3-3-3,3-2-1,0 7 5,-1-3-5,-2 0 4,3-4-2,0 7 2,-2-4 0,2 1 1,0-4-2,0 7 6,0-2-11,0 0 10,0-2-4,0 1 3,0-4-3,0 8-4,0-4 1,0 1 5,2-2-2,-2 2-1,3-1 1,-3 0 0,0-4-4,1 7 22,-1-3-19,0 1 2,3-3-4,-3 1 6,1 1-8,-1-4 9,0 7 0,0-7-3,0 6-1,3-3 7,-3 1 5,1 0-8,0-1 1,2 1 5,-3-4-6,1 3 0,2 2 3,-2-1-4,0-1 6,2 4 0,-2-4-2,0 2-4,2-2 4,-2 1-6,2-1 4,-2 1 5,0 1-10,1 0 11,0-1 0,-2 0 1,4-1-4,-3 1-3,2-1 1,-3 1 0,4-2 2,-3 1-14,3 1 10,-2 0-3,1 2 5,-1-4 1,2 2 0,0 0-2,0-2 6,-2 1-5,2 1 0,1 0 4,0-3-8,-2 4-2,2 0-1,-1-2 9,0 0 1,1 1-10,0-2 8,-1 3-7,0 0 3,-1-3-3,3 1 1,-1 2 6,-1-1 3,3-2-7,-4 0-2,2 1 2,0 2-5,-1-2 7,1-1-6,1 1-3,-2 1 10,1-2-5,-1 3 1,0-2 0,0-1-7,1-1 12,-1 4 0,1-3 3,-3 1-7,1 1 0,5-2 3,-6 2 11,7-1-12,-8 0-5,3-2 0,2 1 8,-3 1-4,1-1 1,2 1 1,-3-2 3,3 2-1,-1-2-7,1 0 7,-3 1-3,1-1 1,0 3 9,1-3-8,0 1-4,0 0 1,-1 1-3,-4-3 2,9 2 1,-5-1 0,1 0 0,0 0 1,-1 2-5,1-2-1,-5-1 3,9 3 4,-5-1-2,2 0 1,-6-2-10,7 2 7,-5 2-6,3-4 5,-3 3 10,-2-3-8,11 4-2,-6-3-2,-1 0 0,-4-1-3,9 4 5,-5-4 3,1 1-3,0 1 2,-5-2-4,8 3 1,-3-3-3,-5 0-1,10 2 5,-5-2-4,3 2 11,-8-2 6,9 1 0,-4-1 2,-1 1-10,-4-1 3,9 4 3,-6-3-9,-3-1 7,6 3-2,-6-3-2,6 0 1,-6 0 1,7 3 0,-5-3 6,7 0-2,-4 1-2,1-1-1,-6 0 0,10-1-1,-10 1-8,11 1 7,-11-1-2,9 0 0,-9 0-2,8-1-3,-8 1 5,7 0-4,-7 0-2,0 0 5,8 0 1,-8 0-1,8 0 0,-8 0 1,7 1 1,-7-1 0,0 0-4,9 0 3,-9 0-2,6-1-4,-6 1 2,0 0 2,8 0-2,-8 0-3,0 0 6,0 0 1,9 0 1,-9 0-1,5 1 1,-5-1 1,0 0-4,7-1 4,-7 1 3,6-3-4,-6 3 3,8 0-3,-8 0 0,10-2 2,-6 1 3,-4 1-8,6-1 2,-1-2 2,-5 3-6,8-1-1,-8 1 8,6-1-9,-2-2 1,-4 3-1,6 0 5,-6 0-3,8-2-1,-4 2 2,0 0-1,-4 0 0,10 0-1,-10 0 0,6-3 0,-2 1-1,-4 2 4,8-3-3,-6 1 1,-2 2 3,8-2-7,-8 2 3,5-3 0,-1 1 1,0 0 1,-1-3-4,0 2-2,-3 3 4,10-2-2,-6-1 2,0 1 3,-4 2-4,6-3-4,-3 1 0,2 0 3,0-1-1,-1 1 5,-1-1-2,3-1-1,-2 3 3,-4-1-7,5-3 7,-1 4-2,1-2-3,-5 3 4,5-6-3,-1 4 4,-3-3-8,4 3 7,-2-2 1,2 1-3,-2-2 7,-1 3-7,3-5 0,-1 4 3,-1 0 1,-1-1-4,2-1 4,0 2 1,-1-1-4,-2 0-1,3-1 0,-1 3 1,0-3-3,-2 1 2,3-1 6,-4 3-5,4-3 3,-2 0-7,-2 5 9,6-6-7,-5 3 1,3-3 4,-4-1-2,2 3-2,1-1 2,-1 0-2,1-2 2,-2 2-4,-1 1 2,3-1 0,-2 0 1,0-1-5,1 1 6,-1 1-3,0-2 0,0 2 3,1-1-3,-1 0 0,2 0-2,-3-2 5,1 3 0,-1-1-7,1-1 10,-1 0-7,1-2 3,1 5 0,-2-3 0,1-2-2,1 3 0,0 1-1,-2-4 2,0 4-2,1 0 2,0-2-3,-1 2 4,1-1-1,-2-1 0,2 3-3,0-1 7,1 0-5,-1-1 0,-1 0 4,0 5-7,0-7 4,0 1-2,2 2 1,-2 1 2,0-2-1,0 0-2,0 1 2,1-1-4,-1 0 2,0 2-2,0-1 6,0 4-3,1-7-2,-1 3 3,0 4 3,0-6-5,0 3 0,0 3 3,0-8-4,0 4 2,0 0 0,0 0-3,0 4 5,0-9 2,0 5-4,0 1 1,0-2-2,0 1-2,0-1 2,2 1 6,-2 0-6,0-1 1,-2 0 2,2 5-4,-1-7-2,0 5 4,1 2 0,0-6-1,-2 2 2,2-1-3,0 5 4,0-6-6,-1 3 4,-1 0-2,2 3 2,-1-7 1,1 3-2,0 4-1,-1-6 4,0 0 0,1 3-5,0 3 4,-1-8-3,-1 3 1,0 1-1,1-1 5,-1 0-3,1 3 1,1-5 1,-1 2-2,-2 0 0,1-1 3,-1 2-4,1-2 3,-2 1-1,1-2-3,-1 2 1,-3-1-1,5-1 1,-1 2 1,-3-2-2,0-1-1,0 1-2,-2-2 2,3 2-1,-3 1 2,2-3 0,-4 2 0,3-1-6,-2 0-12,2-1-24,-4 2-11,1 2-16,1-4-29,-3 4-16,1 1-21,0-3-23,-3 2-18,2 4-21,-1-2-21,1 3-34,-2 3-30,-1-3-28,-1 0-44,2 1-180,0 2-581,1 1 258</inkml:trace>
  <inkml:trace contextRef="#ctx0" brushRef="#br0" timeOffset="13">10388 7940 216,'0'0'221,"0"0"-15,-1-5-11,1 5-14,-5-2-10,5 2-16,-4-2-4,4 2-14,0 0-12,-5-3-3,5 3-9,-5-3-13,5 3-6,-7-2-12,5-2-5,2 4-10,-9-1-8,3 0-6,-1 1-4,1-1-4,-1 0 1,-3 1-6,1-2-2,0 2-12,-2 0 0,-1-2-6,3 2 2,-5-3-5,-6 3-2,8 0 1,-6-2-2,4 2-2,1 0-1,-1 0 0,0 0-4,2-2 9,-1 2-10,-2 0-1,2 0 4,1 0-2,-2 0-2,1 0 0,3 0-3,1 0 1,0 2-2,-3-2 2,5 1-1,7-1 4,-13-1-4,13 1-1,-9 0 1,9 0-2,-6 0 3,6 0 0,0 0-2,-6-2 2,6 2-2,0 0 2,0 0 1,0 0 1,0 0-2,0 0 5,0 0-5,0 0 2,-9 3 1,9-3-3,0 0-3,0 0 5,0 0-2,0 0-1,0 0 2,0 0 2,0 0-1,0 0-2,0 0 0,0 0 2,0 0-1,0 0 4,0 0 0,0 4 3,0-4 1,0 0-2,0 0 0,1 4-1,-1-4 7,0 0 3,0 0 0,1 6-1,-1-6 10,3 3-9,-3-3 5,0 4-3,0-4 4,1 4 0,-1-4-6,0 3-3,0-3 2,0 0 1,0 5-4,0-5-3,3 3 1,-3-3-2,1 4 4,-1-4 16,0 6 3,1-2 2,0-1-2,1 0-4,0 2 2,2-1 2,-3 3-4,1-1 0,1-1-3,-2 3-4,2 2 13,1-3 0,-4 0-4,3 3-8,-1 0 4,0 0-2,0 2 3,-1-1 3,1-1-11,0 0 5,2-1 7,-3 2-5,3-1 1,-4 1-1,5-1-3,-4 1 5,-1 0-3,3-4-2,-2 3-1,-1 1-4,4-4 7,-4 1 12,0 2-18,4 0-2,-4-3-10,0 0 11,0 0-3,0-1-3,0 4 3,0-4-3,0 0-3,0 0 3,1 0 0,2 1 0,-6 1-2,3-4-8,3 3 3,-2-2 1,-1 0-5,0-1 2,0-1 7,0-3-8,0 9 5,3-6-3,-3-3 0,0 6-1,0-6-1,0 5 0,0-5-4,1 6 13,-1-6-5,0 5-9,0-5 5,0 5 1,0-5-4,0 0-1,0 0 1,0 0-2,1 5 12,-1-5-11,0 0 0,-1 6-5,1-6 0,0 0 9,0 0-1,0 0 5,0 0-4,0 5-2,0-5-4,0 0 4,0 0 1,0 0-4,0 0 4,0 0-3,0 0-3,0 0-5,0 0 12,0 0 1,0 0-4,0 0 1,0 0 2,0 6 0,0-6-2,0 0-4,0 0 3,0 0-1,0 0 9,0 0 0,0 0 7,13-1 8,-13 1-12,15 0-1,-15 0-7,17 0 10,-7-2 2,3 2-6,0 0-3,-2-1-2,3 1 4,-1-2-1,0 2-3,-2 0-3,2 0 4,-2 0-3,0 0 3,-3-2-1,4 1-6,-7 0 8,8 0-6,-7-1-3,2 2 3,-3-1 3,0 0-4,-5 1 3,9 1 4,-4-4-4,-5 3 0,0 0-2,8 2-6,-8-2 8,0 0-4,0 0 5,0 0-2,0 0-1,8-2 3,-8 2-12,0 0-8,0 0-10,0 0-14,0 0-13,0 0-15,0 0-14,0 0-11,0 0-7,0 0-8,0 0-19,0 0-15,0 0-10,0 0-14,0 0-11,0 0-8,0 0-14,0 0-11,0 0 0,-16 8-14,14-7-3,2-1-180,0 0-438,0 0 193</inkml:trace>
  <inkml:trace contextRef="#ctx0" brushRef="#br0" timeOffset="14">10075 8219 193,'0'0'212,"0"0"-16,0 0-12,0 0-9,0 0-10,0 0-6,0 0-2,14-4-10,-7 4-1,-1-1-3,2 1-1,0-1-15,0 1-6,-1-2-12,4 2 4,-3 0-15,-2-3-6,1 3-4,1-1-3,-1 0-9,-2-1-11,-5 2-1,9-1 6,-4 0-15,-5 1-7,6-1-8,-6 1 1,8-2-7,-8 2 1,0 0-8,7-2 4,-4 2-9,-3 0-3,0 0-12,7-1-22,-7 1-13,6-1-25,-6 1-31,0 0-39,0 0-45,0 0-44,0 0-59,0 0-151,0 0-458,0 0 203</inkml:trace>
  <inkml:trace contextRef="#ctx0" brushRef="#br0" timeOffset="15">7066 8092 45,'-4'-6'160,"0"2"-7,2 0-13,-1-1-10,-2-1-1,2 2-9,0-2-11,0 0 3,-1 0-3,-1 0-3,1 2-9,0-3-2,2 2-6,-6-3-11,3 3-1,0-3-1,-1 0 1,-2 3 0,0-4-9,3 1-6,0 1-6,-1 0 5,0 1-3,1-1-3,-4 0-4,2 0-3,-2 1 2,4-2-1,-4 4 6,0-3-6,0 0-5,-1 0-1,1 0-1,-2-1-5,0 1-1,5-1-7,-6 2 4,3-2-3,0 1-4,0 1-2,-1 0 2,1-1-6,-2 3-5,0-2 1,5 0-2,-7 1 0,4 0 1,-1 2-3,4-2-1,-2 0 14,-3 0-12,0 1 2,2-2-3,-2 3-1,2-1-1,-1 0 0,0 1-2,2 1-2,-4-1 2,2 0 1,0 1-3,5 0 0,-6 0 1,4-1 5,-1 2-9,-1-2 3,4 3-2,-4-1-3,3 1 2,-2 0 0,0-3 1,8 3-2,-15 3 0,6-3-3,3 1 2,-3-1 1,2 2-2,-1-1 3,2 2-6,-5-1 3,2 1 2,1-1-4,1 1 2,0 0 2,-3-1 1,1 1-2,0-2 2,3-1-3,-3 3-3,5 0 6,-5 0-5,1-1 3,2 4-3,-2-3 3,-1 1 4,3-1-4,-4 2-4,-1 2 4,5-2 0,-4 0 7,1 2-11,0 0 3,0-1-2,0-2 4,0 4-2,1-4 1,1 2-2,-2 2-3,0-3 5,3 3 0,-3-3-2,2 2 2,0-2-3,0 3 2,-2 0 3,4 0-4,-4-1 3,4 3-4,-4-2 1,4 2 2,-3 0-2,-2 1 1,2 0 1,1 0 0,1-3 0,-3 2-2,3-2 2,1 2 2,-1 0-3,-2 1 2,3-1-1,0 0-1,-2-1 0,1 4 1,0-3-2,-2 2 0,3-3 9,-3 5-7,3-1-2,-2-3 0,1 2 0,-1-1 0,3 1-3,0-1 7,-4-2-1,5 1-2,-4 1-1,5 2 1,-5-1-1,2-5 4,0 5-2,1-2 0,-1 2-3,1 0 2,-1 1 2,1-4-2,0 8 0,3-8 2,-5 4 0,2 1-3,0-3 5,-1 4-3,-1-6 1,0 7 0,1-3 0,4 3 4,-4 0-3,1 0 0,1 0 3,2-3-1,-1-1-1,0 5-1,1-1-2,-4-1 5,1 2 0,2-2-1,1 2 4,-1-1-5,2 1 2,-4 0-3,4 0 4,0-2-5,-2 0 3,-2 0 4,4-2-1,0-1 1,2 1-3,-4-1 0,2 2-2,4 1 1,-3 1 0,-1-4 1,0-2-4,0 2-1,0 1 0,0-1 3,1-2 9,1 1-10,0-1 1,-2 1 3,0-1-4,2 2 11,1 1-8,1-3-4,-1 2-1,0-4 10,1 3-8,0-4-6,1 3 7,3 5 0,-3-6 0,0 0-1,-1 2-2,1-2 3,3 1-1,-2-2 2,-2 1-1,1-1-2,0 3 2,-1-6 0,-1 5 1,3-2 0,-1 3 5,3-5 2,-2 3-1,1 0 0,-2 1 9,4-4 2,-4 0-5,2 4-2,0-4 5,2 1-10,-2-1 8,2-1-7,-1 2-3,2 1 7,-2-3 1,2 2-2,2-2-3,-1-1 7,3-1-4,-4 3-4,2-1-3,2-1 5,1 0 0,-1-1-3,-1 1 0,5 1 5,-1-3 0,-3 1 8,-2-1-12,2 1 1,2-1-4,-2-2 2,0 1-3,1-1 2,2 0 1,-3 1 0,0-1-8,-2 1 5,4-1-3,2-1 5,-5 1-4,0 0-1,6-1 6,-3-2-4,-3 1 0,-1 0-2,2 1 9,-1-1-8,0 1 0,-2-1-4,4-1 6,-2 1-2,-3-2-4,4 2 2,-1-2 5,-3 3-7,4 0 3,-3-2-2,1 1 3,0 0 4,-1-1-7,1 1 6,-5 0 3,1-1-1,1 0-1,1-1-2,-1 0 2,1 0 3,-1-1-5,0 1-1,0 2-1,0-4 3,0 0 8,-1 3-4,-1-2-3,4 1-2,-2-1 3,1 1 15,-1-2-20,-2 1 4,1 1-1,1-1 0,-3 2 4,0-4-2,3 0-6,-2 4 2,-1 0-12,2-4 7,-3 3 1,4 1-3,-4-1 10,0-1-6,3 0-1,-4 2 4,4-1-1,-3-1-2,2 0 2,-1 2-13,0-1 13,0 1-2,-1-4 0,3 2 6,-4 3-4,1-3 1,0 2 20,3-2 5,-3 1-23,0 1 10,0-1-7,-1 0 7,0 0 4,1 2-8,0-5 2,-1 2 0,1-2-1,0 2-4,-1 2 1,2-4 0,-1 3-16,-1 0 19,0-2 3,1 1-6,0 0 4,0 0-5,-2-2-5,2 4-1,0-2 4,0-2 2,-1 2-4,0-3 4,1 2-5,-1 0 6,0 1-4,-2-2 4,0 0 0,4 3-1,-5-4 4,2 1 1,1 0-7,-2-3 8,3 3-5,-2-2 3,-1 0-6,2-1 0,-2 2-2,0 0 3,-2 1-1,3-4 2,-2 3-3,0 1-6,0 0 3,2-2 0,-3 0 1,0 2-1,1-1 4,3-1-7,-4 2-1,0 0 6,1 0-4,-1 2-1,0-2 1,0 0-2,0 1-1,0-1 12,0 2-9,-1-4-6,1 2-1,0-1 6,0 3-4,0-3-1,0 0 5,-4 0 2,3 2 3,1 0-9,0-2 3,0 4-3,-4-4 5,4 1 7,-1-1-6,-2-1-6,3 3 4,-1-2 3,-1 1-3,0 2 1,2-2-7,0 1 3,-4-3 1,2 2-1,-1 1 5,3-1-2,-2 2-1,-2-1-4,1-2 6,1 3 1,1-3-1,-2 1 1,2 0 1,-2-2-2,1 2-1,-1 0 1,0-1-6,0-1 6,-2-1-4,2 1-2,2 3 5,-2 0-1,1 0-1,-2-3-2,1 1 3,-1 1 6,2 0-7,-2 0 9,3-1-6,-6-1 2,4-2 0,0 2-9,-3 0 4,3-2 1,-1 2 0,-1-1 0,0 1 3,-1-3-2,-1 3 9,2-3-10,0 2 2,-1-1-6,-1 1 14,2-1-11,1 0 1,-2 0-4,-3 1 6,4-2-3,-5 4-1,2-2-4,-1 2 6,1-1-4,-2-2-8,-5 3-20,4 0-18,-4 0-13,1-2-17,-1 3-15,3 0-10,2 1-16,-4-1-17,1 3-19,4-1-18,-2 2-16,-1 1-37,1-1-10,2-1-17,1 3-24,-1 1-187,-1 0-505,2 0 225</inkml:trace>
  <inkml:trace contextRef="#ctx0" brushRef="#br0" timeOffset="16">6881 8358 47,'-4'-7'160,"4"5"-11,0 2-11,-3-7-11,3 2-2,-1 0-6,1 5 3,-3-5-6,3 1-9,-1-1-10,-2 1-7,2-2-4,1 6-4,-3-7 3,1 3-1,-1 0-9,1 0-6,-2 0-2,2-1 6,-1 0 3,-1 2-8,2-2-7,-1-1-1,-2 2-2,0-1-4,0 0-5,0 1-5,1-1 0,0 1 1,0-1 7,-1 1 3,1 0-3,-1 1-4,1-1-4,-1-2-9,0 2-1,1 2-4,-1-3 1,0 0-2,1 2-5,-4-1 0,3 0-1,0 0 1,-2-3-2,0 2-1,-1 1-5,1 1 10,-1 1 0,3-3-4,-1 1-4,-3 0 1,0 1-2,4-1-2,-2 1 0,1 0-4,-1-1 1,1 2-1,0-2 1,-2 2-1,3-2 0,0 2-4,-4 1 0,4-3 4,0 4-2,0-4 2,-2 3 0,2-1 0,0-1-4,-3 2 4,3 0-3,5 1-4,-10-2 9,6 1-7,4 1-2,-11-2-1,8 0 3,3 2-5,-10-2 4,10 2-5,-9-1 4,4 0-1,5 1-1,0 0-3,-11-1 4,6 1 1,5 0 4,-8 0-8,8 0 3,-9 1-2,9-1 0,-8 1-3,8-1-1,-9 1 5,5 1-3,4-2 2,-8 2-3,8-2 1,-11 2 0,5-1 3,1 1-1,0 0-5,0-1 1,-1 1 11,2-1-9,-2 2 3,6-3-2,-6 3 1,2-3-2,0 3 1,-1-2 1,-2 0-2,2 1 1,0 1-1,0-1 2,0-1 1,-2 1-1,5 1 0,-7 0-5,4-1 5,-2 0 0,2 2 0,-4 0-2,3-1 1,-2 1-1,3 0 3,-3 1-4,1-3 5,2 4-3,0-2-2,0 1 1,-2 0 1,0-2-1,0 1 3,1 1-3,2-1 0,-1-1 1,-1 2-2,0 0 3,0-1-1,3-1 1,0 2 2,-1 0 0,-2-1 5,2 1-5,-3-1-3,5 2-4,-5-2 2,2 2 6,0-1-6,1 0 0,0-3 1,3 5 3,-3-2-5,-1 1 2,1 0 3,-1 2-2,-1-4-2,-2 3 7,8 0-5,-5 2 0,-2-1-1,4 0 1,0-1 2,-2 0-3,-2 3 4,5-1 4,-3 0-7,1-4 1,0 4-3,-1 0 0,4-2 9,-3 1-1,2-1-8,-2 2 2,0 2 0,3-5 0,-3 5 1,4-5 0,-3 4-1,1-4-2,0 5 1,-1-2 0,3 0 0,-3 2 2,1-1-5,0 1 4,1-1 2,-1 0 0,1-1 0,-1 1 0,2 2-4,-1-1 4,1-2 1,0 3 11,0-1-15,0-3-3,0 2 4,0 0 0,0-1-5,0 1 4,1-2 0,-1 1 5,1-1-1,1 3 1,0-5-3,-2 2-3,1-2 3,2 3 0,-2-1-1,1-1 0,-1 3 1,1-6 1,1 4-2,0-1 3,-1-2-3,2 4 10,-1-5-6,0 2-1,2 1-4,-1 0 11,-3 0-7,6 3-1,-2-4-3,1 3 2,-4-2 0,3-2 3,-1 2-1,0-2-2,0 1-2,4 1 5,-3-3 1,-1 2-3,0-1 4,2 1 2,-2 0-1,1-2-2,-4 1 3,5 2-2,-3-5 9,1 2-9,0-1-4,1 2 3,0-1 6,2 0-1,-2 0 2,-1 1 1,2-2-4,-1 1 0,0 1 2,2-1 11,-1 0-11,1 1 0,0-1 0,-1-1-1,-1-1 13,2 2-14,0-1-2,-1-1 1,0 1 4,2-2 12,-3 1-19,4 1 11,-2 3-4,1-4 5,-2-1 14,3 1-5,-1 0-18,-1-1 5,1 1-1,0-2-6,1 1 7,0 0-2,-3-1-2,1 1-1,2 1 1,-3-2 6,3 0-2,-1 0 0,0 0 3,0-2-2,2 2 1,-1-1 1,-1 0 2,4 0-2,-2-1-5,1 1 4,1-1-6,-3 0 5,1 1-8,0-1 6,-1 2-5,-1-2 2,-3-1-5,5 1 2,-1 0 0,-4 2 4,4-1-8,-2 0-3,-7 1 10,10-1-10,-2 1 1,-8 0 2,7-2 5,-2 1-5,-1-1 8,4 2-5,-2 0-6,3-2 2,-4 1 2,0-1-4,2 1 0,-1 0 5,0-1 7,-6 2-9,11-2 10,-8 1-13,1-3 2,-4 4 2,12 0 1,-8-1 1,1-1 1,-5 2-8,7-2 7,-1 2 1,-6 0 1,8-3-6,-5 1 7,-3 2-6,5-1 3,-5 1-3,7-5 1,-4 3 4,3 0-2,1 0 17,-3-3-13,-1 2-4,-1 0 2,6 1 7,-6-1-6,5 2 6,-1-5 1,-1 4-8,-1-2 5,-1 1 9,-1 1-10,5-2-2,-5 0-3,6 0 0,-4 1 6,-4 3-7,6-2 2,-1-2 1,-2 0-8,0 1 6,0 2 8,2-4 0,-3 0 0,1 0 0,1 0-6,-1 0-9,3 1 5,-2-3 2,0 1 4,1 1-3,0-1-2,-1 1 2,-2 0 5,1 0 1,1 0-10,-1 2 13,0-4-9,1 3-2,-2-1-1,0 0-3,0 2 5,1-1 2,-1 1 3,0-4 0,2 2-2,-2 3-5,-2-5 7,3 3-3,-2-1-7,2 2 3,0-3 2,-1-1 0,0 2-6,-1-2 5,1 3-2,-1-1 3,2 0-6,-3-2 5,0 1 0,2 1-4,-2-1 5,1 1-1,1 0-7,-2-2 13,1 2-9,-1-1-4,1 1 7,-2-1 1,1-1-3,1 2-9,-1-2 12,0-1-3,2 1 6,-2-3-2,2 0-2,-2 6-1,0-4 4,0 1-4,0 1 4,1-1-4,-1-1 2,-1 1 3,1-3-5,0 2 3,-2-2-3,-4 1-1,5 0 2,-1 0-2,-1 3-2,0-1 0,0-3 1,-2-1 5,-1 5-7,1-4 0,3 5 2,-2-1 1,-1 0-2,2 1 1,-3-1-4,1 0-5,1 1-1,-1 0-17,1-1-6,-1 1-21,0 0-6,1 2-12,-1-3-18,0 2-17,0 2-10,-1-1-11,0 1-14,1-1-16,5 3-18,-5-5-27,1 2-33,3 0-10,-3 0-20,4 3-30,-4-8-161,4 6-492,0 2 218</inkml:trace>
  <inkml:trace contextRef="#ctx0" brushRef="#br0" timeOffset="17">6985 7960 106,'0'0'116,"0"0"-7,0-6-10,0 6 7,0 0-1,3-3 3,-3 3 0,6-1-9,-6 1 8,0 0-5,0 0 2,0 0-11,0 0-5,0 0-7,0 0-2,0 0-7,0 0-2,0 0-8,0 0-6,8 7-3,-8-3 5,1 0-1,3 1-1,-4-1-4,4 7-9,1-3-4,-4 2-1,3 2 1,0-2-4,1 2-5,-1 0 1,4 2-3,-2-2 2,-1 3-9,0 2-2,2-2-3,-2-4-5,1 4-22,-1 2-27,2-4-29,0 4-24,-2-4-28,2-1-39,-1 3-183,-1-4-368,2 4 163</inkml:trace>
  <inkml:trace contextRef="#ctx0" brushRef="#br0" timeOffset="18">6638 8424 59,'-2'-5'197,"2"5"-12,-2-5-13,2 2-13,0 3-13,-4-7-13,4 3-2,-4 0-3,4 1-10,0 3-4,-2-7-7,-1 4-6,2-1-11,-3 1-7,-1 1-9,0-1-8,2 0 1,1-1 2,-3 1 0,2 0-5,-6 2-1,4-2-13,1 0 2,-5 1-8,4 0-2,-4 1-6,1 1-2,2-2-2,-3 2-3,0-2 2,0 2-6,1 0-5,0 0 3,0 2 1,0 0-2,-1-1-1,0 1-3,0 2 1,2-3-4,-3 3 0,0 1 2,2-3 1,-5 6-7,4-2 3,-1 2 1,3-2-3,-3 2-2,2-2-2,2 0 3,-2 3-4,2 0 2,-2-1-11,3 2 2,0 0-1,1-1 4,-1 1-2,3-1 0,-1 1 3,0 1 1,2 2 1,1-1 0,0 0 0,0 0 3,1 0-1,2 0-2,0 0 7,0 1-3,2-1 0,1 1 0,0-2-1,-2-2-2,2 1 2,3 2 3,0-6-2,-4 3 8,3-2-2,5 1 3,-4-3-2,1 1 0,0 1 0,4-3 2,-2 0 0,0-1-1,0 0-1,0-3 2,0 1 4,1 1-9,-1-2 3,-1-2 0,0 4-6,0-5 4,-1 0-1,0 3-3,-1-1-1,-4 0-4,4 1 4,-4-3 0,3 2-1,-8 1-6,9-2-1,-5 2 1,-4 0 0,9 0-3,-4-2 0,-5 2-25,4-3-6,-4 3-15,6-5-19,-6 5-26,4-1-25,-4 1-25,5-3-29,-1 1-23,1-1-26,-1 0-198,1-2-451,0 3 200</inkml:trace>
  <inkml:trace contextRef="#ctx0" brushRef="#br0" timeOffset="19">3667 8272 34,'0'0'160,"-1"-8"0,-1 5-6,1-1-7,-2 0-9,2-1-16,-1 2-11,-2-4-11,0 2 5,0 0-2,-2 0-5,1-2-17,-2-1 2,1 4 3,-3-3-9,4 0-6,-3 2-5,3-1 2,0 2 1,-4-3-4,3 4-7,-1-1-3,-2 0-8,-1-2-5,1 3-3,-3-1-4,2 0-4,0 0-1,1 0-5,-5 2 1,4 0-2,0-1-2,-2 2-3,2-1 2,-3 0-6,2 2-2,-1 0 0,2-1-2,0 1-1,-3 0-2,0 0-1,3 1 3,-3-1-3,3 2 4,-3-2-2,-1 2-6,2-1 2,1 2 1,-3-1 0,4 0-4,-2 1 4,1 1 1,-2-2-3,1 3-1,0 0 0,1 0 5,-1-1-5,3 1-2,-4 2 2,3-1 1,-3-2 0,3 3-1,-2-1 1,1 0 0,-1 0 3,3-2-3,-1 3 3,-3 0 2,3 0 0,-6 3 0,3-1-1,-1 0 1,1 0 1,-2 1-4,2 0 3,0 2 0,0 0-1,4-5 0,-5 4 1,4 0-2,-4 0 0,6-1-2,-1 0 1,2-1 1,-4 4 0,5-4 0,-2 1 0,3 1-4,-4 0 1,2 1 6,3 0-10,-1-2 4,-1 2-2,0 3 3,2-1-2,1-2 3,-3 0-3,3 1 1,-3 4-4,4-5 4,-4 4-2,3 0 0,2-5-1,-1 5 8,-1-3-6,3 3-3,0-3 0,0 4 0,0-5 3,0 1-3,2 3-1,-2-4 1,3-1 4,1 5-2,-3-1 3,-1-3-6,5 1 3,-3 0-2,1 2 3,1-4 2,-2 0-5,2 1 3,-1 1 1,-1 0-2,3 2 1,-1-3 3,0 1-1,-1-2 1,4 4-1,-1-2-1,-1 2 3,2-2-6,-4 1 4,3 0-1,-2-3 1,1 0 0,0 1 0,4 1-2,0 4 3,-4-3-1,3 2 0,1 0 0,-4-4 2,0-1-2,4 4 2,1-3 2,-3-1-4,-1-2 4,3 5-1,2-4-4,-3 0 2,-1-1 0,0 1 1,3 1-5,1 1 4,-2-3-2,1 2 3,-3-3-2,3-1 1,0 0-2,-1 0 3,2 1-1,-1-1-6,-2-1 4,2 1-1,0-2 3,3 1-2,-4 0 5,1 0 0,1-1 4,-1 1 1,3-1 1,-3-1 1,1 0-4,3 1 10,-3-2-11,0 2 1,-2-3 9,5 1-4,-2-2-1,-1 2-3,3 0 1,-1 1-1,0-4 0,-1 2 8,1-2-6,0 1 0,0 2-2,6-3 2,-7 0 1,1 0-1,2 0-5,-1 0-1,-2 0 2,1 0-3,4-1 4,-2-1-6,-1 1 2,-1 0 2,1 1-5,-1-3 3,-2 1-5,2 2 5,-1-3 0,2 0-1,-4 2-3,2 0-2,-1-1 4,-1 0 3,2-1-2,-2 3 1,0-4 0,1 1 1,0 1-1,-1-2-2,0 3 0,-1-3 5,0 1-5,3 1 9,-7-1-9,5 0 0,-2 1 6,2-2-5,-5 0 0,4 0 3,-4 1-3,4 1-3,1-3 15,-6 1-9,5 1-6,-1-1 4,-2 0 1,0 0-7,1-4 6,3 2-1,-1 0 2,-4 1-7,4-2 19,-1 0-19,-2 0 4,0 0 6,1-4-6,2 4 4,-3 3-3,3-6 7,-5 5 0,1 0 0,4-3-2,-6 4 9,4-5 0,1 1-10,-4 3 3,1-1 6,0-2-2,-1 1-3,2-1 3,1 1-9,-2-1 6,1-1-14,-3 4 8,-1-2 8,2 2 6,0-2 1,0 0-1,1-1-11,-4 4 8,4-6 1,-2 4-4,1-3-3,-1 0 6,-1 4-11,3-5 9,-4 4-1,2-5-7,-2 4 6,2-2-9,-1 2 1,3-1 0,-5-2 1,3 0-1,-1 3 4,1-3-10,-2-1 0,2 3-1,-2-4 2,-1 3 7,3-1-3,-2-1-6,0 2 6,0-3-4,2 5-1,-3-3 5,0 2 0,0-2-9,1 4 2,1-4 7,-2 1 1,0 2-2,2-5-1,-2 7 1,0-2 4,0-3-6,1-1-5,0 5 5,-3-4-1,2 4 1,-2-5-3,0 2 5,1 1-10,1 2 3,-1-1 8,-2-1-2,2 0-2,-3 3 0,4-4 11,-1 3-15,-3-2 4,2 2-5,0-1-1,1 0-2,-1 2 7,1-1 1,0 0-2,-3-1-2,2 2 1,2-1-3,-2 0 5,1 1-1,0-2 3,-1 2 4,2 0-10,-1-2 3,-2 2-1,1 0 4,1-1-6,1 6 2,-3-13 0,2 10-5,-3-4 11,4 2-9,0 5 4,-3-8 5,2 2-2,1 6-4,-5-8 3,5 1 2,-1 2-10,-3 1 7,4 4-2,0-9 0,0 9 3,-3-8-5,3 8 4,-2-8 1,1 6 0,1 2 5,-3-7 6,2 2-11,1 5 6,-3-7 0,3 7 2,-5-6-4,4-1 0,1 7 5,-3-6-8,-2 0-2,4 2 0,1 4 6,-4-10-2,3 6-8,-3 0 6,3-1-3,-3 1 4,0-3 3,0 3 1,3 0-3,-4-3-6,-2 2 1,5 0-2,-5 0 1,4-2-3,0 3 11,-1-2-8,-3-1 1,0 2-2,1-2 2,-1 2-1,-1 0-3,1-2 9,-1 2-12,2 0 11,-4-3-5,2 2-5,2 1 1,-3-1 9,-1-1-1,1 2-7,2-1-1,-2 2-3,2-1 1,0 0 2,-3-2 3,0 1-2,-2 0 14,3 2-13,-1-3-9,0 1 3,-2 3-13,-1-2-1,2 0-14,-2 0-10,2 2 3,-1-1-16,-2 1-30,-1-2 9,0 1-28,0 2-17,-5-2-25,1 3-37,1 1-14,0 0-45,0 0-18,0 1-43,-2 3-170,2 0-515,1-2 228</inkml:trace>
  <inkml:trace contextRef="#ctx0" brushRef="#br0" timeOffset="20">3271 8561 81,'0'0'197,"-5"0"-16,5 0-7,0 0-16,-13 2-13,10 0-10,-2 2-9,1 1-6,-2 0-4,1 2 2,-2 3-6,-1 0-3,0 4-16,1 2-3,0 1 2,0 3-2,1-1-12,-1-1-4,1 7-7,-4-1 5,5-1-14,-3-3-2,2 6-3,-1-2-5,1-7-2,1 0-4,1 1-4,0-2-2,0-4-6,3 3-2,0-6-3,-2 0 5,2 2 0,-2-2-3,2-6-2,1 2 2,-4 0-2,4 0 2,0-1 2,-2-1 0,2-3 3,0 0 4,0 6 7,0-6 3,0 0 5,0 0-1,0 3 12,0-3-8,0 0 4,0 0-15,0 0-3,6-14-5,-6 8 0,0 0-6,1-2-5,2 1-2,-2-5-4,2 2 7,-2-2-11,4 0-1,-2-5-4,-1 1-2,5-2 6,-2-1-7,-1 1-1,5-7 1,-3 3-1,0 3 1,6-6-7,-7 8 20,3 1-16,-2-4 2,2 5-5,-1-2-2,0 1 10,-2-1-13,1 2 1,2 4-1,-3-4-1,-3 6 4,4-2-2,-2 1 3,-1 1 2,4-1-5,-5 3-2,2-3 5,-1 5 1,-2-3 0,4 1-3,-2 0 0,-1 3 13,2-6-9,-4 5-2,1 0-3,3-2 1,-3 2-2,3 3 5,0-2-5,-3 1 3,-1 3-2,3-5-1,-3 5 0,0-4 3,0 4-3,0 0 2,0 0 1,5-3 0,-5 3-2,0 0 1,0 0 0,0 0-3,8 12 6,-5-9-1,4 2 0,-6 1 0,7 2 10,-3 0 5,5 3 0,-2 3-2,2 0-1,1 3 2,1-2 8,0 2 3,3 3 2,-2 1 7,2 3 0,0 1 5,-1-4 0,-1 4 5,1-1-6,0-2-11,-5-5 2,4 7-1,-4-10-2,0 3-4,1-1-2,-2-2-2,-3-3 0,3-1-1,-2 1-4,2 0 14,-2-3-18,-2 1 4,0-4 3,1 2 7,0-2-14,-3 0-2,1 2-3,-2-3 7,2-1-8,-1 1 1,1 2-2,-2-5 5,-1-1-8,2 4 21,-2-4-14,2 4-3,-2-4-1,0 0-14,3 2-13,-3-2-12,0 0-20,0 0-8,0 0-26,0 0-19,0 0-27,0 0-31,0 0-32,0 0-32,0 0-14,0 0-34,-12-9-204,8 7-524,0-4 232</inkml:trace>
  <inkml:trace contextRef="#ctx0" brushRef="#br0" timeOffset="21">3092 8759 186,'-8'0'222,"-1"0"-8,3 0-15,6 0-15,-12 0-24,12 0-11,-7 0-13,7 0-15,0 0-22,0 0-1,0 0-9,0 0-12,-7 1-1,7-1 6,0 0-4,0 0-2,0 0 3,19 5 2,-6-2-9,-4-1-7,-1-2 2,7 2-8,-2-2-6,2 0-2,-2-2-6,6 2 2,-2-2-7,2 2-1,-6 0-7,4-3-4,-4 6-3,1-6-1,-5 3-2,4 0-3,-8 3-2,3-3-1,-2 2-2,1-2-3,-7 0 0,10 0 2,-10 0-5,5 0-2,-5 0-6,5 2 3,-5-2-15,0 0-10,8 1-15,-8-1-14,0 0-17,1 5-18,-1-5-21,4 4-28,-3-1-26,1-1-29,-2-2-198,2 7-419,2-4 185</inkml:trace>
  <inkml:trace contextRef="#ctx0" brushRef="#br0" timeOffset="22">1823 8920 88,'0'0'227,"0"0"-13,-9-1-22,9 1-15,0 0-17,0 0-7,0 0-17,0 0-13,-4-1-11,4 1-12,0 0-6,0 0-9,0 0-7,0 0-4,0 0 2,0 0 11,22 2-2,-9-2-1,6 0 4,2 3-7,6-1 1,2-2-12,0 0-6,3 1-5,-3-2-7,2-4-1,-2 7-1,2-4-6,-2 2-4,1-2-1,-2 4-6,1-2 0,1-2-6,-1 2-1,-10-3-3,9 3 1,-9 0-4,1 0-2,-1 0-7,-3 0 5,-4 0-1,-2-1-1,3 0-2,-3 1-2,-1 0-3,-1 0-1,-2-2 0,2 2-1,-8 0 2,9 0-1,-9 0 0,6 0 1,-6 0-3,4 2-1,-4-2 0,0 0 0,8-2-1,-8 2 0,0 0 0,0 0-1,0 0 3,0 0-2,7-1-1,-7 1 3,0 0-2,0 0-2,0 0 2,0 0-2,0 0 0,0 0 3,0 0 4,0 0-10,0 0 1,0 0-1,4-2 0,-4 2 0,0 0-5,1-4 0,-1 4-1,2-5-4,-2 5 7,0-6-2,0 3 3,0 3-2,0-6-5,0 2-2,0-1-1,0 1 0,0-2 2,0 6-1,-2-8-1,1 3-1,-2-1 8,1 0-8,-2-1-1,2 2 2,-2-3 2,0 3 0,-2-2 2,-1-2 1,3 4 0,-3-3 1,3 4 2,-1 0-3,2-4 7,-2 6 0,1-2-1,-1 0-2,0 0 0,5 1 2,0 3 2,-5-4 2,5 4 1,-4-2-2,4 2-5,-4-3 0,4 3 1,0 0 1,0 0-1,0 0-1,0 0 0,-1 12 2,-3-8 4,4 1 3,0 3 2,0 0 7,0 1 2,0 2-2,0 2 1,0-2 0,4 2 0,-3-1 0,-1-2-2,4 4 1,-3 2 2,2-3 3,-2 2-4,3-3-2,-4-2 1,1-1 1,3 0-2,0-2 2,-3 1-4,-1 0-2,2-6 0,0 3-2,-2 0 3,4-1-2,-3-2 11,-1-2-9,0 6 1,3-4 5,-3-2 8,0 0 6,0 0-2,0 3-4,0-3 5,0 0 13,0 0-16,0 0-7,0 0 2,0-12-5,0 6 14,0 0-14,-3 1-2,3-7-3,0 4-1,-1-4-1,-2 0-3,2 2 2,1-2-4,-2 0-3,2 1 8,-2-1-11,1 1 1,-2 0 1,3 2 12,-1 2-14,1-4 0,0 4 0,0-1-2,-4 3-1,3-3 11,1 2-9,0 3 2,-1-2-1,1 1 2,0 0 1,0 4-3,0 0 0,-3-6-6,3 6 6,0 0-1,0-5-1,0 5-2,0 0 2,0 0 1,3-5-4,-3 5 6,0 0-3,0 0 1,11 8 3,-6-5 1,2 2-4,-1-1 2,5 0 3,0 4 0,-2-3 0,2 4 2,-1-1-7,0 4 8,3-3-3,0 1 0,-1-2 0,-1 6-4,2-4 3,-3-2 0,0 0 2,0 0-3,0 1 5,0-2-3,-4 2 0,3-3 0,0 1 1,-4-2 5,2 0-8,-3-1 4,3-1-1,-3 1-1,1-1 2,-1 0 1,1 1-7,-1-1 13,-4-3-11,5 4 1,-3-3 1,-2-1 0,3 4 1,-3-4-4,2 3 2,-2-3-2,0 5 1,0-5-1,0 0-1,-2 7 1,-2-4 4,-2 2 4,2-2-1,-1 3-4,0 1 1,-3-2-1,-3 2 4,3-2-18,-4 1-17,1-1-15,-1 2-29,2 0-26,-4-2-32,3 2-38,1-2-27,-1 0-44,1-1-187,1 1-463,4-3 206</inkml:trace>
  <inkml:trace contextRef="#ctx0" brushRef="#br0" timeOffset="23">3102 5326 38,'0'-4'136,"0"4"-11,0 0-16,0-5 13,1 1-5,-1 4-4,0-5-6,0 5 5,0 0-4,3-5-6,-3 5-8,0 0-2,-3-5-5,3 5 2,0 0-10,0 0-6,0 0-11,0 0-3,0 0-1,0 0-9,0 0-1,0-5-9,0 5 1,0 0-7,0 0-6,0 0-1,0 0-1,0 0-7,0 0 2,0 0-5,0 0 1,0 0-2,0 0 7,0 15 3,0-11 0,0 2-1,-1 2 13,1-2 4,1 3-3,-2-1 0,1 4-6,0 0 1,0 0 9,-3 3-4,2-2-5,1 2 1,0 3-1,0-6 6,1 6-11,2-1 2,-2 1-1,2-4-2,-3 3 0,1 2 0,-1-2-2,0 0-1,0 1-4,4-2-1,-3 3 7,-1-1-7,4-2-1,-4 0-2,-1-5-1,2 6 3,-1-5-4,1 4-1,2 2-1,-3-6 8,0 0-9,1 2-3,2-1 0,-3 2 2,1 1 1,-1-3-6,0-1 4,4 4-2,-3-3 1,-1-1-1,1 0 0,3 0-1,-4 0-1,4 0 1,-4 0 1,0-1-2,3 5 2,-2-2-5,0-1 2,-1-1 0,0-1 0,0-1-1,3 2-1,-3 2 1,0-2 1,-3-1 1,6 1 0,-3 2-3,1-3 4,-1 1-7,0-3 2,0 3 6,0 0-1,0-2-2,3-1 2,-3 1-1,1-1 1,-1 1 0,0 3-2,0-6 2,0 5-1,0-1-2,2-2 1,-2 0 4,0 0 0,2 1-7,-1 0 6,-1-2-4,-1-2 1,1 2 3,0 1 0,0 0 2,0 1-4,0 0 2,1-1 5,-1 2-4,0-2 10,0-2-10,0 3 0,5 0 2,-6-1 5,1 1-5,1-3 2,-1 1 1,-1 2 1,-3-1-4,8 1 2,-8-3-3,8 0-1,-3 2-2,-1-2 5,0 3-3,0-1 1,0-2-3,3 3-1,-3-3 3,0 3-4,0-1 0,0 1 3,-3 0 1,3-1-4,0 1 3,-1-2-5,1 0 2,1 1 8,-2 2 12,1-1-6,-4-3-5,4 3 3,0-1-6,-1 1-2,1-1 6,-2 2-3,0 0 3,2-3 0,0 2-6,-1-1 0,1 3 0,-3 0 0,3-1 0,-1 2 2,-2-1 1,3 0 4,3 0-14,-6 0 3,3-4 4,-1 5-4,1-1 3,0 0-1,0-3-3,-1 3 1,2-2-1,-2-1 0,-2 3 5,3-2 1,0 0-4,0 1-4,0 0 2,-1 0 4,1-3-4,-3 3-5,3-5 7,0 6 4,0-4 0,0-1-10,0 3 3,0-1 3,-4 0 0,3-1 1,1 1-1,-1 0-1,1 2-1,0-4-4,-4 2 2,4 0 1,0 1 1,0-4 10,0 5-10,-1-2 0,1 0 3,-3-1-3,3 1-2,0 0 11,0-1-11,0-1 2,-1 3-1,1-3 3,0-1-3,0 2 2,-4-3-1,4 4 4,0-1-3,0 0-3,0-1 4,0 0-5,0 1 8,0 1-4,-1-4 1,1 5 1,0-3 2,-3 4-5,3-6-2,0 3 3,0 1 3,0-1-6,0 2 5,0-3-6,0-2-3,0 2 7,0-2-7,0 2 5,0 0 2,0-3-7,0 2 3,0 0 1,0 1 17,3 2-11,-3-2-5,1 1 2,-1 0-1,-1-2 1,1 1-2,0 2-1,0-1 3,0-3-2,1 2-2,-1-2 3,0 2 5,0 0-6,0 3 0,0-3 0,0 1 1,0 2 0,0-4-1,0-1-2,0 2 1,-1-1 2,2 1 12,-1-2-13,0 1-6,0 0 8,0 0-6,0 0 6,0 1-6,0-2-1,0 0 6,0 2-6,0 1 4,1-4 3,2 4 0,-3-3-4,0 0 22,0 2-21,0-1-2,0-1 1,0 2 3,0-2-5,1 3 1,-2-1 5,1-2-2,0 0 0,0 1 1,0 1-6,0-1 1,0-1 15,0 2-10,0-2-3,0 0-1,0 1 6,0 3 0,0-5-4,0 2-4,-3 1 0,3-2 4,-1 4-3,1-4 8,0 5-3,0-5-3,0 2 4,-1-1-3,2 2 18,-1-3-17,0 3 0,-1-1-4,1-3 0,0 4 0,-3-4 4,6 1 1,-6 0-1,3 1-2,0-1 2,0-1 5,0 2-7,0-3 1,-1 2-1,1-1 4,0-4 0,-3 8-7,6-6 6,-6 4 6,6-2 9,-6 0-15,3 2-6,-1-2 4,1 0-3,0 0 3,0-4-2,0 7 2,0-5-4,0-2 2,0 8-4,0-8 15,-1 4-4,1-4-7,0 4 0,0-4-1,0 4 5,0-4-1,0 5 2,0-5-1,0 4-7,0-4 8,0 5-7,0-5 2,-3 6 14,2-3-22,-2-1-13,3-2-4,-1 9-6,-3-8-15,4-1-3,-2 6-11,2-6-13,0 5-19,0-5-16,-4 4-19,1-3-19,3-1-18,-3 2-24,3-2-34,0 0-34,0 0-168,-11-4-461,11 4 205</inkml:trace>
  <inkml:trace contextRef="#ctx0" brushRef="#br0" timeOffset="24">3092 5320 90,'0'0'112,"0"0"-4,-3-3-7,3 3-8,0 0-12,0 0 1,0 0-13,0 0-9,0 0-6,0 0-2,0 0-1,0 0-12,0 0-1,0 0-10,-5 9 10,5-9 10,-2 8-1,0-6-10,1 3 2,-3 2 2,0-1-2,-1 3 0,0-2-4,0 4-1,-1-1 5,-1 1 4,-2-2-5,2 5-1,0-1-2,1-3-5,-6 4-3,5-4 3,-2 3-4,3-2 1,-1-3-4,1 1 2,0 1-4,0-5 1,3 0-7,1 0 0,-2-1 2,-1 1-3,4-3 1,-1 2-3,2-4 1,-6 4-1,6-2-2,0-2 3,0 0 2,-1 4 8,1-4 0,0 0 2,0 0 1,0 0 2,0 0-4,0 0-2,0 0-4,0 0-1,0 0-5,6-13-1,-5 8-3,2 0 1,0-2 0,2-1-1,-2-1-3,0 4-2,2-7 3,0 3 0,0 0-10,3 2 3,-4-4 0,2 3-2,-2 0-2,1 2 4,-1 1 1,-1-3-5,3 4 3,-1-3-2,-1 1-2,-1 2 5,0 0-3,1 0 3,-1 0-3,-1 1 2,3 1 0,-1-1 1,-3-1-2,2 2-1,-3 2 1,5-3 0,-5 3 0,7-3-2,-7 3-1,6-1 5,-6 1-6,6 0 7,-6 0 1,8 4-3,-3-2-2,-1 1 5,0 0 0,2 1-2,-1-2 2,-1 4-2,4 0-2,-2 1 5,3 2-2,-4-3-1,4 1 3,-1 1-1,2-2 2,-2 2-1,-2-1-2,2 1-2,1-2 2,0-1 0,-2 1-2,-1 1-1,1-3 1,-1 0 6,-1 0-2,1 0-3,-2-1 2,-2 0 0,1 1-7,2 0 7,-5-3 5,5 2-2,-4 0 6,-1-3 1,3 4 4,-3-4 4,0 3 7,0-3 5,0 0 4,-3 4 10,3-4-3,-6 3 1,6-3-4,-16 2-2,6-1-3,-4 0-2,1 2-8,-5-3 0,2 1-3,-3 0-3,1 2 3,-3-1-7,1-2 14,1 2-3,0 0-5,1 2-12,1-2-13,3-1-16,4 0-17,-2 2-19,1-2-24,2 0-27,1 2-27,1-2-25,3 0-34,1 2-149,3-3-373,-5 4 165</inkml:trace>
  <inkml:trace contextRef="#ctx0" brushRef="#br0" timeOffset="25">3466 8768 8,'0'0'154,"-9"2"-17,4-2 7,0 2-8,0-1-3,5-1-9,-19 2-18,8-1 2,-2 1-13,0 1-8,0-2-10,-1 2-7,-3 1-11,-2 1-14,-1-2-14,0-3-14,3 4-30,-4-1-26,3 1-29,4-1-32,-6 0-119,0-3-236,3 0 104</inkml:trace>
  <inkml:trace contextRef="#ctx0" brushRef="#br0" timeOffset="26">3710 5187 105,'1'-3'93,"-1"3"-3,0 0-6,0-5 6,0 5-10,0 0-11,0 0-4,0 0 8,0 0-3,0 0-6,0 0 1,0 0-8,-6-2-3,6 2 1,0 0-15,0 0 8,0 0-3,0 0-1,0 0-5,0 0-4,0 0 2,0 0-11,0 0 2,0 0-5,0 0 0,0 0-2,0 0-1,0 0-7,0 0-2,0 0 7,-4 9 0,4-9-4,2 10-2,-4-7 9,2 4-3,2 3 10,-4-3 4,4 2-3,-2 1 10,2 2-4,-2 0 3,0-2-7,3 2 0,-1 2 2,-2 1 3,1 3-10,2-4 1,-3 5 2,1-4-8,1 2 12,0 0-2,-1-1-1,2 1 0,-1-2 4,1 4-1,-2-4-5,2 2 5,-2-1 11,3 0-3,-3 3 0,-1-2-4,2-1-3,0 4-2,-1-4-1,1 1 0,-2-1-2,0 0-1,2-4-3,-2 0 1,3 0 0,-2 5-2,0-5 10,2 0-8,-3 1-2,0-2-1,5-1-4,-5 4-3,3-1 2,-2-3 7,-1 4-3,2-4 1,1 2-2,-2 0 1,-1-1-1,0 1-3,0-1 2,4 3-3,-4-4 0,3 0 1,-3 2-2,1 0 1,-1-2-6,0 2 1,0 0 7,5 1 1,-3 3 4,0-2-6,-2 1 0,3-3-4,-3 2 2,0-2-2,0-1 0,1 6-4,-1-3 0,1 1 1,-1-4-3,0 1 1,0 0 2,0-2-3,0 2 2,4 0 0,-4 1-4,0-6 2,0 5 1,0 0 6,0-2-2,4 2 4,-3-3-5,-1 3 1,1-1-2,-1 0 1,0 0 1,3 0-3,-3 0 1,0 2 1,0-2-1,0-1-2,0 1-2,0 1 1,0 3 6,0-2-2,0-3-6,0 3 11,0-2-9,0 2 1,0-3-2,0 1-1,0-1 2,0 1-2,0 2 0,0-3 0,0 2-2,0-2 1,0 2 0,4 0 3,-4-2-2,0 0 2,1 1 0,-1-2 11,0 2-12,0-1-1,-1 1 4,2-1-3,-1 0 2,0 1 1,1 0-5,-1 0 5,3-1 0,-3 3 3,0-1 6,0 0-14,1-2-1,-1 2 4,0 4-5,0-6 4,0 6 0,0-5 1,0 0 1,3 1 0,-3-1-5,1-2 8,0 3-9,2-1-2,-2 0 3,-1 0-6,4-2 4,-4 0 6,0 2-5,-3-1 1,3 1-2,0-1 1,0 3 5,-1-1-6,2-1-1,-1 0 2,3 2-2,-3-1 2,-3-2 0,3 2-2,-1 0 5,2 0-2,-2-2 0,2 2-4,-1 0 7,0-1 0,0 1-3,0-1 1,-1-2-1,1 2-3,0-2-1,0 3 6,0-3 11,0 2-22,0-2-1,0 3 11,0-3-3,-1 1 4,1 1-2,0-1-4,-2 1 1,2 0 0,0-3-1,-1 2 3,1 2-1,0-4-3,-1 4 7,1-2 0,0-1-5,0 0 2,-1 1-2,1-1 4,0 0-2,-3 0-5,3 0 9,5 0-10,-5 1 3,0-4 1,-1 3 6,0 0 0,-2 4-8,3-5-4,0 1 5,0 0 5,0 2-3,-1-2-3,1 1 3,-2 0 3,2-1 2,0 1-3,0 1-9,0-1 0,-1 0 8,1 0 4,-1-4-8,1 4 0,-1 0-2,1-3 3,-4 4 9,4-2-9,0 1 4,0-3-2,0 0 2,-3 0-3,3 3-1,0-3 3,0 3 1,0-3-5,0 3 1,0-4 14,0 3-15,0-2-3,3-1 3,-3 0 1,0 2-1,-3-2 4,6 2-4,-3-1 5,0 2-10,0-1-1,0-3 4,0 5 0,0-4 6,0 2-2,0-3-1,0 2 2,4-2 1,-4 3-3,1-1 1,-1-2-3,0 4 3,0-3 1,0 2 1,1-3-2,-1 1 0,0 1 0,1 0-1,-2-2 6,2 1-4,-1-1-7,0 2 8,2-1-5,-2 0 6,0 0-2,0-2-1,0 2-1,0-6 6,0 10-9,0-3 5,0-2-2,0-5 7,-2 9-6,2-9 0,0 7 1,0-7-2,0 5 12,0-5-9,2 5 4,-2-5-13,0 7-1,0-7 11,0 0-5,1 5 6,-1-5-8,0 0 2,0 0-2,0 0 6,-3 4-1,3-4-2,0 0 3,0 0-7,0 0-12,0 0-17,0 0-20,2 2-23,-2-2-25,0 0-30,0 0-37,0 0-43,0 0-45,0 0-286,0 0-587,0 0 259</inkml:trace>
  <inkml:trace contextRef="#ctx0" brushRef="#br0" timeOffset="27">3658 7862 50,'0'0'163,"0"0"-10,0 0-10,0 0-4,0 0-15,-3-4-4,3 4-2,0 0-13,0 0-4,0 0-3,0 0-5,0 0-7,-1-2 0,1 2-11,0 0 2,0 0-2,0 0-8,0 0 0,0 0 0,0 0-5,0 0-3,0 0 1,3 12 5,-3-8-1,1 2 2,-1 1-5,2 2 1,1 1 1,-2 0-8,3 1-2,-3 2 4,3-1-1,1 3-5,-1-1-2,1 1 2,-1-1-4,1 5 6,0-4-8,2 1-2,-4 0-4,1 0-6,0-4 9,0 3-2,2 0-14,-3-4 0,2 2-5,-2-4 1,-1 3-5,1-4 2,-1 2-5,2-2 1,-3-3 1,2 1-6,-3-1 3,5 0 1,-2-3-2,-2 1-2,-1 0 2,0-3-3,2 6 1,2-4-2,-4-2-4,0 0 1,0 3 4,0-3-3,4 3 0,-4-3 2,0 0-2,0 0 4,0 0-4,0 0 3,0 0 2,0 0 0,3 2 0,-3-2-2,0 0 0,0 0 2,0 0-3,0 0 3,5-8-2,-4 3 0,1 1-7,3-1 7,-3-2-4,2 1-2,2-4 1,1 2-7,-1-5-3,3-1-3,0 2 1,1-1 1,-1 0 0,1-2 0,-3 4-2,4-3 2,1 2 0,-5 1 3,-1 1-4,3 0 2,-1 2 3,-1-3-5,0 5 5,-3-4-2,5 4 1,-5-2 0,-1 1 0,0 5 1,4-5 2,-7 3 0,5 0 3,-4 0-5,2 1-1,-3 3 4,0-6 1,6 3 2,-5 1-6,-1 2 1,3-4 4,-3 4-1,1-3-1,-1 3 2,0 0 9,0-4-9,0 4 0,0 0-4,-1-5 15,1 5-12,0 0 2,-4-6 3,4 6-2,-6-5 7,6 5-10,-7-4-1,5 0 2,-5 1 1,2 1-3,-4 0 3,0-1-4,-1 0 1,-1-1 2,0 3-2,0-2 1,-3 2 2,-3-1-7,-1 2 0,6-1 5,-6 2-2,0-1-2,0 0 4,0 2-1,1-2-4,3 1 2,2 1-16,-2-1-21,1 0-16,1 2-20,-2-2-26,4 2-24,-1-1-20,2 0-38,3-1-26,0 0-48,1 0-155,-1 2-444,6-3 197</inkml:trace>
  <inkml:trace contextRef="#ctx0" brushRef="#br0" timeOffset="28">2556 6490 109,'0'0'147,"0"0"-12,0 0-22,-6-2-3,6 2-1,0 0-10,0 0-11,-5-2-6,5 2-2,0 0-1,0 0-3,-8-2-3,8 2-9,-5-2-1,5 2-4,-6-1-8,6 1-6,-10-2-6,3 1-3,7 1-4,-10 0 0,2-1 3,8 1-9,-14 0-1,9 1-2,-4 0 4,3-1-5,-2 3 1,-1-1-7,4 0-4,-4 0 0,0 1 1,0 4-7,3-2 3,-2-1-3,-2 4 0,1-2 2,0 2 3,2 2-6,4 0-3,-4 2 6,2-2-1,3 1-1,-1-1 0,1 0-4,4 3 2,-2-1 2,1-1 2,3 1-5,0 1 7,1-2-3,4 3 0,-1-2 3,1-2 1,1 2 0,1-4 0,-1 0 0,1 1 0,0-4-2,6 4 0,-7-4 2,3-1 4,1-3-5,0-1 15,-2 3 2,2-6 2,-2 2 3,0-3 2,2-1-2,-2 0-6,2-1 3,-4-1 3,4-2 4,-4-4 3,-1 7 5,1-5 1,-3 0-1,-4 0-3,0-1-7,-2-5-3,2 2 1,-6-2-3,2 0-5,-4 0-2,1 1-1,0-2-8,-5 2-1,0 1-8,2 1 4,-1 4-1,-2-2-11,1 3-10,2 1-8,-1 0-12,0 3-11,-2-2-9,-2 3-17,6 4-9,-2-3-13,2 3-10,-3 0-17,1 1-7,3 1-7,0 1-3,1-1-12,0 2-20,-1-1-98,5 2-288,0-5 128</inkml:trace>
  <inkml:trace contextRef="#ctx0" brushRef="#br0" timeOffset="29">4056 6387 140,'0'0'149,"-7"-3"-21,3 3 0,4 0-7,-9 2-10,1-1-8,2 0-9,0 2-7,2 0-14,-4-1-2,3 3-4,0 0-5,1 0-3,-1 0-8,-5 4-4,6-2 0,-1 2 3,5-2-8,-3 2-1,2 1 6,-3 1-3,4-1-6,0 0-5,0 1-5,1 0 5,2-2-12,1-1 8,1 0-6,-1 1 4,2-2-4,-1-3-7,2 3 6,-1-2 0,2 0 1,1-4 4,0 3 0,2-2-4,-2-1 7,5-2 1,-1-1 3,-2-2-1,1 1 0,1-3-4,-5 2 4,4-2 6,-3-3 0,0 0-2,0 0 4,-3-2-4,2 0 1,-3 0-5,-1 0 3,1-4-4,-2 1-2,-3 2-5,0-5 0,-3 7 1,-2-5-9,1 1-2,-4 2-9,-3-2-9,-2 3-5,-1 1-8,-1-1-15,0 1-12,-1 1-17,0 1-6,5 4-20,0-3-8,-2 2-13,4 2-31,3-2-6,-1 1-30,1 3-144,-3-1-344,1 0 152</inkml:trace>
  <inkml:trace contextRef="#ctx0" brushRef="#br0" timeOffset="30">4611 4045 31,'0'0'163,"0"0"-6,0-7-3,0 7 4,0 0-13,0 0-8,0 0-7,0-4-6,0 4-11,0 0-5,0 0-7,0 0-6,0 0-10,0 0-7,0 0-6,0 0-3,0 0 6,0 0-1,0 16-8,0-10 8,-1 0 3,-2 3 2,2 4-6,1 2 3,-3-3 3,2 6 3,-3-2-6,0 2-2,3-1-5,-3 2-5,3-1-6,-4-1 3,3-1-5,2 0-8,-3 0 2,3-5 2,0 3-9,0-4-4,0 3 4,0-4-2,3 3-7,-1-7-2,-2 3-2,1-1-5,3-3-2,-4 2-4,0 1 1,3-4-3,-1 1 1,-2 1 0,0 0-4,1-3-4,2 3 4,-3 0-3,0-1-10,0 2-20,0-3-26,-4 3-39,4-1-43,-5 0-57,5 3-58,-5-1-264,0-2-548,5 0 242</inkml:trace>
  <inkml:trace contextRef="#ctx0" brushRef="#br0" timeOffset="31">4060 8590 28,'-15'-4'176,"15"4"-11,0 0-15,0 0-6,0 0-8,0 0-9,0 0-6,0 0-8,0 0-8,0 0-2,0 0-7,0 0-4,0 0-3,0 0-4,0 0 0,0 0 4,0 0-1,0 0-1,0 0-1,0 0-4,0 0 2,0 0-5,0 0-2,0 0-2,0 0 4,0 0-9,0 0-2,0 0 1,0 0-3,0 0-5,0 0 2,15-2 4,-9 0-4,7 1-4,0-1-1,4 0 1,2 0 0,-1 1-4,5-1-8,-4 1-2,4-1 0,3 0-7,-2 0-4,4 0 1,-7 1-4,8-1-2,-1 0 1,-5 1-11,4 1 0,1-3 5,-6 3-9,7-2 3,-2 2-3,1-4-5,2 3 5,-1-1-7,-1 2 1,2-2-2,0 1 3,2-1 4,-4 2-6,-7-3-1,1 2-1,-1-2-1,6 1 5,-7 0-5,1 1 3,-2 2-3,-5-2-5,2 1 5,-3 0 2,0 0-4,0 0 2,-2 0 0,0-2-2,1 2-3,-1-1 3,0 1 0,3-1-2,0 0 3,0-1-1,-1 1-6,6-3 15,-2 3-10,-3 0 1,0 1-3,1-1 0,-3-1 6,4 2-3,-3-3-3,-3 3 11,2-1-6,-4 0-4,-1-1 0,2 2 3,-4-2 4,3 2-10,-8 0-1,10-3 2,-1 3 5,-5 0-2,-4 0-3,14 0 4,-5-2-2,-3 2 0,1 0 2,-7 0-4,10 0 1,-4 0-2,-6 0 7,10 0-2,-10 0-4,11 0-1,-5 0 6,0 0 1,-6 0 0,9-2-5,-9 2 3,8-1-9,-8 1 5,7 0-3,-7 0 7,0 0-4,10 0 1,-10 0 1,6-2 3,-2 1-5,-4 1-2,0 0 4,6-4 1,-6 4-3,0 0 2,8 4-5,-8-4 4,0 0 3,0 0-5,0 0 3,8 1-3,-8-1 3,0 0 2,0 0-4,0 0 1,6 0-1,-6 0 1,0 0 1,7 2-2,-7-2-1,0 0-3,0 0 8,6-2-3,-6 2-1,10 2 1,-10-2 2,9 0 1,-9 0-6,9 0 4,-9 0 2,9 0-5,-5 0 4,-4 0 1,15 1-3,-8-1-4,0 0 2,-1 0-1,-6 0 4,12 0 1,-3-1 8,-1 1-14,-2 0 7,0 0-6,0-3 3,1 3 1,-7 0-2,8-1 10,-6-2-3,-2 3 1,9 0-4,-3-1 3,-6 1 2,7-1-2,-7 1 1,8 0-3,-8 0 3,8-3-4,-8 3-3,12 0 7,-11-1-4,-1 1-1,12 0 5,-7 0 9,3 0-7,-8 0-3,13-1 0,-7 1 1,-6 0-2,9-2 6,-9 2-7,10 0 5,-10 0-6,8 0-3,-8 0 4,0 0 0,5 0-3,-5 0 3,0 0 0,4-3-3,-4 3-3,0 0 5,0 0-2,0 0 2,0 0 2,0 0-2,0 0-3,10 0 5,-10 0 0,0 0 4,8 0 2,-6-3-1,-2 3 0,7-2-3,-7 2 3,6 0 4,-6 0-3,5-2-5,-5 2 5,5-3 12,-5 3-17,4-1 4,-4 1-10,0 0 2,4-1 8,-4 1-6,0 0 7,0 0-9,0 0-2,0 0-2,0 0 4,6-3 9,-6 3-10,0 0 4,0 0-3,0 0 0,0 0-6,0 0-1,3-1 1,-3 1 7,0 0-3,1-3 2,-1 3-2,0 0-7,0 0 9,0 0-2,0 0 0,0 0-4,0 0 6,0 0 3,0 0-12,0 0 5,0 0-1,0 0-1,0 0 3,0 0 2,0 0-2,0 0 3,0 0-4,0 0 2,0 0-8,0 0 2,0 0 1,0 0 5,0 0 3,0 0-5,0 0 5,0 0-4,0 0-4,0 0 4,0 0-3,0 0-1,0 0 3,0 0-2,0 0-2,0 0-1,0 0-1,0 0 2,0 0-6,0 0-6,0 0-2,-11-3-6,8 1-6,3 2 5,0 0 0,-6-4 0,6 4-10,-8-3-2,4 2-8,-1-3 1,0 1 4,0 2 3,0-4 7,0 0 1,-2 2 1,1-2-2,3 0 0,-2-2 2,0-1 8,-3 3-5,3 0 6,0-1 2,0 0 2,-1 1 0,-1 0 0,3 1 3,1 0 1,1-2-3,-2 2 10,3 2-3,-3-1 1,4 3-2,-4-3 4,4 3 1,-1-4 0,1 4-2,-5-3 1,5 3 0,0 0 5,0 0 0,0 0 1,0 0-1,0 0 7,-6 7 10,6-2-3,0-2 7,0 3 1,1-1 3,0 2-3,1 6 8,-1-1 6,5-1 15,-5 5-18,2-4 1,2 2 1,-5-1-7,4 1 3,-1 2-5,-1 0 3,-1-3-4,1 3 1,-2-2-3,5 1-6,-5-4 3,0-2-4,2 1 3,2-3-1,-4-1-6,0 0 5,4 0-2,-4-1-4,0-1-2,0 0 1,1-1 3,1 1-3,-2-4 1,0 0-1,0 6 5,0-6 6,2 3 13,-2-3-9,0 0 6,0 0-3,0 0-3,0 0-4,0 0 3,-2-17-6,2 10-4,-2-4 4,1 0 2,1-1-11,-4 0-2,4-4 11,0 1-10,0-2 6,0 5-11,0-5-8,-2 2-3,2-2 0,-2 0 8,0 4-4,2 2 14,-3-1-18,1 2 4,2 0-2,0 1-4,0 2 9,0 2 2,0-1-12,0-1 12,0 3 4,0-1-11,0 5 7,0-5-2,0 2-6,0 3 6,0 0-5,0-6 2,0 6 1,0 0 0,0 0-6,0 0 0,0 0 5,0 0-6,0 0 17,0 0-5,0 0-7,15 11 0,-10-6 4,3 2 1,-3 4-6,5-2 7,-2 3-4,5 0-1,-6-2 2,2 0 4,0-1 0,3 1-1,-6 0 3,4-1-9,2-1 7,-3 2-1,-2-3 11,1 3-4,0-3-8,-1 2-2,-2-5 3,1 1 3,-2 0-6,-2-1 5,2 0-1,0 0-1,-2-1-1,1 0 3,-2-1-2,-1-2 11,2 5-14,1-2 3,-2-1-1,-1-2 2,0 0 2,0 0-1,3 5-5,-3-5 10,0 0-11,0 0 6,0 0 9,0 0-12,0 0 2,-3 4-2,3-4-3,0 0 7,0 0 1,0 0 0,-4 4-4,4-4-2,0 0 11,0 0-8,-10 1 9,4 1-11,-2-2-18,-2 3-13,-3-2-25,-3 1-15,-2 2-29,-1-1-20,-3 2-29,-1-2-34,-5 4-43,5 0-18,-3 0-56,-3 0-200,-1 1-541,0-1 239</inkml:trace>
  <inkml:trace contextRef="#ctx0" brushRef="#br0" timeOffset="32">5098 8884 145,'2'-3'325,"-2"3"-13,3-5-18,-3 5-16,0 0-11,0 0-16,0-2-15,0 2-12,0 0-9,0 0-14,0 0-15,0 0-15,0 0-9,0 0-8,0 0-25,0 0-19,0 0-6,0 0-9,0 0-12,0 0-9,0 0-1,0 0 8,0 15-3,4-6 1,-3-1-6,3 1-9,0 3 1,0 0-5,0 0-4,-2 1-1,2 4-6,1-6-8,-3 4 0,2 0 10,2 1 0,-3-5-5,0 0-4,-2-2-2,1 2-8,0-4 2,0 3-5,1-4-3,-2 2-1,3-1-4,-3-2-1,-1 0-7,2-1 2,-2-1-2,0 0 2,2 1-1,-2-4-6,0 5-1,0-5-26,2 5-33,-2-5-27,3 1-29,-3-1-25,0 0-35,0 0-36,0 0-35,0 0-41,0 0-48,0 0-293,0 0-672,0 0 297</inkml:trace>
  <inkml:trace contextRef="#ctx0" brushRef="#br0" timeOffset="33">8279 4241 27,'0'0'150,"0"0"-5,0 0-12,2-6-2,-2 6-7,0 0-8,0-4-2,0 4-4,0 0-7,0 0-3,0 0-8,0 0-1,0 0-5,0-5-5,0 5-4,0 0-10,0 0-1,0 0-7,0 0-5,0 0-3,0 0-1,0 0-3,0 0 0,0 0 0,0 0 0,0 0 4,0 0-5,0 12 5,0-12 10,-2 10 10,4-3 5,-2-2-4,0 2 0,0 0-11,1 1-5,-1 2 29,0 1 2,3-1-6,-3 2-9,1 0-5,-1 0 0,0-2-7,0 2-4,5 0 2,-5-1-1,1 0-1,-1 1-7,0-1 2,3-2-8,-3 3-3,0-2-2,1-1-5,2 1 1,-2-1-3,-1-1-7,0-2 3,1 2-8,-1-1 1,2-2-3,-2-2-6,0 3 3,0-6 2,2 8-4,1-5-5,-3-3 9,1 6-7,-1-6-4,0 5 9,0-5-26,0 0-17,0 8-24,0-4-27,0-4-31,0 0-30,0 0-33,0 0-39,0 7-39,0-7-43,0 0-163,0 0-497,0 0 220</inkml:trace>
  <inkml:trace contextRef="#ctx0" brushRef="#br0" timeOffset="34">10129 4068 151,'0'0'163,"0"-8"-16,-1 5-8,2-3-13,0 2 9,-1-1-3,3-3-10,-3 4-3,4-6-2,-2 2-15,6-5-8,-5 3 3,3-2-12,1-3-3,2 2-3,1-1-9,1 0 2,0 2 2,1-5 0,-1 3-8,3-1-8,0-2-2,5 0-1,3-3-5,-4 3-6,4 0 1,-2 1-3,-3 4 6,5-3-5,2 0-2,1 4-6,-3-2-2,5 0-17,0 3-2,0-3 1,-2 2 4,5 0-4,-2 2-1,2-2 0,-3 1 1,-2 2-3,4 0 1,-4 3 0,-3 1 1,0 1 0,-2 1-5,1 0-3,-1 0 2,2 2 1,-3-1-3,0 1-1,2 1 0,-3 0 0,-6 2-2,6-1 0,-1 4 3,1-1-1,-2-1-1,-3 0 1,-1 2-3,0 1 4,5-1-2,-6 3-3,5-1 4,-5 1-4,-2-1 0,-1 2 2,1-2-1,-4 4-2,4-3 1,0 6 0,-3-5 1,3 7 3,-5 0-1,-1-5-1,-1 6-2,1-3 3,-2 2-1,-2-1 2,-1-3-2,2 4-2,-1 1 5,-4-2-5,1 1 3,-2 2 3,2-1-6,-1 1 12,-1-1-12,-6 1 3,6-1-1,-6-1 0,-1 8 1,2-8-1,-2 5 2,3-6 0,-3 0 0,0-1 2,-2 2-2,1-1 1,-5 1 5,-3-1-5,7-3 3,-7 2-4,3-2 3,-3-1-5,4 1 1,-1-2 2,1-3 1,-5 5-6,-4-4 1,9 3 5,-2-4-2,0 0-2,1 0 1,-2 0-1,3-2 0,1 1-2,-2 2 1,3-5-3,-4 1 3,3 0 0,4-1 1,1 0-1,-2 0 0,0-1-3,1 2 2,3-2 2,-1 0-2,-1 0-3,2-1 4,-5 1 6,7 0-8,0 1-1,-2-2-3,1-1 4,4 2 3,-5-2-4,7 2 3,-1-3-3,4 0 11,-10 3-13,10-3 4,-6-2-2,6 2 6,0 0-3,-3 4-6,3-4-1,0 0 0,0 0-9,0 0-7,-8 2-6,8-2-9,0 0-4,0 0-10,0 0-7,0 0-18,-2-7-9,2 7-5,0 0-7,-1-4-10,1 4-17,-3-4-14,3 4-6,4-6-6,-4 3-5,2-1-13,0-1-124,-2 0-316,0-1 140</inkml:trace>
  <inkml:trace contextRef="#ctx0" brushRef="#br0" timeOffset="35">10557 4268 137,'0'0'189,"0"0"-12,0 0-13,0 0-13,0 0-18,0 0-15,0 0-8,0 0-6,0 0-5,0 0-2,0 0-6,0 0-9,-15 10-6,11-6-6,-4 0-7,-1 2-7,0-2-7,-2 0-6,3 2-1,-4-1-4,2 1-3,0 1-7,0-3 0,3 1-4,-3 0-1,1 2 0,-1-3-5,2-1-3,2 1 3,2-1-5,-2 2 1,0-1-2,0-1-7,2 0 3,0-1-3,2 1 2,-2 1 0,0-1-3,2-1-2,2-2 5,-5 6-5,1-5 4,4 4-5,0-5 3,-3 5 1,3-5 7,2 3-3,-1 1 2,3 2 9,-2-1 7,3 0 0,0-1-1,0 0 0,3 5-3,1-5 0,0 4 2,0-2-2,4 2-1,-3 1 0,0-4 1,6 6-5,-5-3 0,-1-1-3,2 0 2,-2-2-1,0 2-3,2-3 6,-2 0-2,0 1-3,-2-1-6,0-1-7,-3 0 4,4-1 3,-3 0 2,2 1 1,-4-2 7,1-1-2,-5 0-2,11-1 5,-11 1 2,8-3 9,-3 1 3,-2-3-5,0 2 9,1-2-10,-1 1-3,-1-1 4,2-7-9,-3 2-1,3-1 1,-4-2 0,0-3-1,3 1-1,-5-1-2,1-1-3,1 0 1,-4-1-6,-1 1 1,4 2 1,-3 0-4,-2-1-1,3 2 0,-1 3 2,1 1-1,-3 2-1,1-1-1,-1 0-2,1 3 7,0 0-14,0-1-11,-2 4-9,5-1-14,-2-1-7,-1 0-17,3 2-14,2 3-22,-6-4-18,4 1-28,1 1-23,1 2-28,0 0-14,0 0-156,0 0-399,0 0 177</inkml:trace>
  <inkml:trace contextRef="#ctx0" brushRef="#br0" timeOffset="36">11533 4020 118,'-4'-3'177,"0"-1"-8,3 4-15,-4-3-15,1 0-13,4 3-15,-10-2-8,10 2-9,-8 3-6,2-1-7,-1 1-4,1 1-7,-3 4-5,2-1-6,0-1-7,2 5 1,1-1-10,-2-1-1,3 4 6,1-1-4,0 1-5,4-2-3,-2 1 0,0 0-4,4-2-2,-1 2 2,5-3 1,0 1-1,1-3-2,2 4 0,-1-7-2,3 3 1,-1-2 2,-1-3-6,3 3 2,-1-4 0,-3 0 7,4-1-4,-1-1 1,-3 0 3,-2-4 3,5 3-3,-7-2 3,2 1-3,-2-4-6,-2 4-3,1-4 2,-2-1-6,-1 2 4,0-6-7,-2-1-4,-2 0-1,0 1-4,-1 0 4,-2-4-4,2 4-4,-3 1 5,1 2-8,-4-2-5,0 3-11,0 1-13,-1-1-8,-2 4-6,2-1-15,1 1-13,0 0-16,2 3 0,0 1-18,-2-3-7,9 3-22,-10 0-5,10 0-9,-8 3-15,2-3-122,4 2-306,2-2 135</inkml:trace>
  <inkml:trace contextRef="#ctx0" brushRef="#br0" timeOffset="37">11947 4205 97,'0'0'218,"0"0"-5,0 0-10,0 0-15,0 0-9,0 0-14,0 0-10,0 0-13,0 0-7,0 0-12,0 0-7,0 0-8,0 0-3,-10 8 0,9-4-12,-1 0-7,-3-1-6,1 1 1,3 3-4,-3 1-5,-2-1-7,-2 3-2,1 0-10,-2-2-5,1 0-3,1 2-2,1 0-5,0-3-5,-1 3-3,0 0-2,-1-2-3,-1 1-6,0-2-10,0 2-24,-1-1-23,2-1-20,-1 0-19,3-1-21,-3 0-24,3-1-24,3-2-32,-1 0-21,-1 0-10,2 0-141,3-3-380,0 0 169</inkml:trace>
  <inkml:trace contextRef="#ctx0" brushRef="#br0" timeOffset="38">12275 3878 81,'0'-5'259,"0"5"-12,0-6-10,0 6-14,-2-4-17,2 4-12,0 0-16,-1-1-16,1 1-11,0 0-16,0 0-14,0 0-11,0 0-9,0 0-4,0 0-3,-4 9 0,4-2-4,0-2-2,0 1-13,0 4 5,0 0 2,0 2-2,1 0 4,4-1-14,-4 1 8,1 4 3,-2-1-15,1 1-1,-1-1-9,0-1 0,0 0-5,0-1 0,-1-1-8,2 1 1,-1 3-1,-1-5-6,1 0-2,-2-1 1,1-2-6,1-2-4,-1 1 0,1 3-1,-1-7 2,-2 3-11,3 0-4,-1-1 5,1-3-8,-4 5-23,4-2-12,-1-1-17,0 2-27,-3 0-25,1-1-30,2 0-39,-2-2-41,3 1-42,-1 0-40,-1 0-213,0-1-539,2-3 238</inkml:trace>
  <inkml:trace contextRef="#ctx0" brushRef="#br0" timeOffset="39">10188 5037 6,'-8'-1'171,"8"1"-11,0 0-16,0 0-6,0 0-20,0 0-7,-4 3-3,4-3-6,0 0 0,0 0-7,0 0-1,3 7-3,-3-7 4,1 5-1,-1-2-11,2 4-2,1-2-6,-3 0 0,0-1-3,1 3-8,2 2 8,-2-1-5,2 0-2,-2 3-7,2-3-3,-1 4-5,-2-3-5,4 2 4,-4 1 2,1 2-5,-1-2 3,1-1-3,-1 2-2,2 3-2,0 1-5,-2 1-1,3-1-2,-2-1-2,-2 0 0,2 0-1,2 1-5,-1-1 0,-2 2 2,0-6-5,2 5 2,0 1-3,-2 2 7,1 0-7,-2-2 7,1 3 2,0-3-3,0 1-1,0 2-2,0-1-2,0 4-5,-2-5 6,0 0-5,2-2-1,0 1-4,-2-2 3,2 1-2,0 0-3,0-1 2,2 1-1,-2-2 3,0 2 4,4 0 0,-4-2-1,1 0 1,1 2-5,0 2 5,-2-2-1,2 1 0,-2-1 4,1 1-9,-1-1-1,0 0-1,0 0 7,0 0-1,3 1-5,-6-1 0,3 1 2,3 1 0,-3-4-6,3 2 2,-3-2 0,0 2 1,0-2-1,0 1 0,0 0-1,1-1-5,3 2 8,-4 2 2,1-4-6,2 1 5,-6-1-4,6 2 3,-3 0-3,0-1 0,1-3-4,2 2 6,-3-2-7,0 0 3,1-1 1,-2 1-2,-2-1 2,3 0-2,0 0-7,4 0 2,-4 0-1,0-1 7,0 2 1,0-1-4,0 0-1,0 0-2,0 0 3,0 1 2,0 2-4,0-5 4,0 4-1,0 1-6,0-3 7,0 1-6,-1 2-4,-2-3 4,3-2 1,0 2-2,0-2 0,3 2 14,-6-2-15,6 0 3,-2 1 1,-1-1-6,0 0 1,4 2 8,-4 0-1,0 0-3,1 1 2,-2-2 0,1 5-3,0-6-1,0 0 2,0 2 3,1-1-2,3-2 0,-4 3 0,0-2 1,4 1 3,-3-2 2,-1 2-12,0-1 6,1-1-1,3 0 2,-4 2 8,2-1-13,0-1 1,-1 1 0,2 1-1,-2 0-1,1-4 21,0 5-15,-2-3-2,4 1-4,-4-3-1,4 4 3,-4-4 2,0 3 19,5 1-5,-4-1-1,-1-1-1,4 1-1,-3 0-8,3 1 8,-1-3-3,-2 2 0,-1-1 2,1 0-10,2-1 1,-2 0-1,-1-3-2,3 3 2,-3-1 1,1-1 0,1-1 0,1 1 4,-2 0-3,2 2-2,-3 0-3,0-4 6,1 3-3,-1 0 1,3 0 3,-1 1-1,-1-1-3,1-2 14,-1 4-15,-1-4-4,3 2 2,-3 1 2,1-3-4,0 3 2,1-1 9,-1-2-6,-2 3 0,2-3-6,-1 1 3,0 1-2,1 0 0,-1-2 4,0 0 1,0 3 4,0-3-2,0 1-12,1 2 16,-1-4-13,0 3 10,-1 0-10,1 0 18,-1 0-9,0-1-7,1-1-9,1 1 18,-2 1-6,-1-3 3,2-4-6,0 11 2,0-7-1,0-4 6,2 9 0,-1-4-1,-1-5-6,1 5 4,-1 0 2,0-5-4,0 0 7,3 7-9,-3-7 6,0 0-9,0 0-9,0 0-6,1 4-11,-1-4-7,0 3-19,0-3-17,0 0-14,0 0-17,0 0-17,0 0-17,0 0-24,0 0-23,0 0-22,0 0-24,0 0-27,-4-14-198,3 8-497,0-2 220</inkml:trace>
  <inkml:trace contextRef="#ctx0" brushRef="#br0" timeOffset="40">10112 4991 68,'0'0'121,"0"0"-4,0 0-6,0 0 1,0 0-11,0 0-2,0 0-6,0 0 4,0 0-8,4 0-1,-4 0 1,0 0-5,-1 6-2,1-6 1,-3 7-2,-1-2-9,2 0 6,-2 1-3,0 3 3,2 1-8,-2 1 2,-3 0-5,2-1-4,-6 5 0,2-2-3,1 0-7,-1 3 0,2-2 4,-3 3-6,4-3-1,-1 0-3,0 5-1,1-9-10,-1 2-1,0-2-2,4 1-7,-3-3 1,2-2-3,0 5 5,3-6-9,-3 2-2,0-2-2,4 0-1,-4-1 0,3-1 1,0 1-4,1-4 4,-1 2 0,1-2-1,0 0 5,0 0 0,-2 4 0,2-4 3,0 0-2,0 0 6,0 0-12,0 0 2,0 0-6,0 0 4,0 0 1,12-13-8,-9 6 2,0 2-2,5-4-3,-2 1 1,0-2-2,0 1 2,1-1-6,0-1 0,0 1-1,2 0 4,0-5-9,-1 5 0,-2 0 0,3-1-7,0 1 3,-4 0-3,4 1 0,-1-1 0,0 4-4,-3-5 4,4 4 4,-4 0 2,-2 3 0,3-1-2,-4-1 1,1 4 0,1-2 2,-3 1-1,3 1 4,-3-1-1,-1 3 1,6-5-2,-4 3-6,-2 2 8,0 0-3,0 0 0,0 0 1,0 0 2,7 0 5,-7 0-4,0 0-2,6 4 5,-6-4-1,9 5 3,-2 0 0,-1-3 0,2 5 0,1-1 2,1 1-1,1 1 0,-1-2 0,1 5 1,2-2 2,1 3 0,-2 0-1,-2-6-1,4 5 0,-4-2 2,-1-1-2,1 1-1,1-2 1,0 1-1,-2-1-2,1 0 2,0 1-4,1-3 4,-1 2 1,-1-2-1,-4-1-2,1 1 0,-2-5 2,3 4-3,-5-1 0,4 2-1,-4-5 1,-2 0 0,5 3 1,-3-1 3,-2-2 0,0 0 5,4 4 3,-4-4-2,0 0 6,-2 5 0,2-5-2,-7 3 4,0 0-1,-3-2 2,2 3 1,-6-2-1,1 2 3,-6-1 0,-1 0 2,-1 1 0,-7 2 2,-3 0-1,4-3-3,-5-3 1,0 5-9,2-3 2,2-2 3,-2 0-1,12 2-5,-2-2 2,3 1 2,3 1-7,1-1 1,1-1-1,3 0-4,-3 0 8,3-1-13,3-1-16,6 2-18,-9 0-14,9 0-24,-10-2-20,10 2-29,0 0-27,-7 2-16,7-2-10,0 0-15,0 0-13,0 0-8,0 0-161,0 0-399,0 0 177</inkml:trace>
  <inkml:trace contextRef="#ctx0" brushRef="#br0" timeOffset="41">10692 5828 183,'0'0'177,"0"0"-12,0 0-12,0 0-11,0 0-8,0 0-9,0 0-2,0 0-5,0 0 0,4 9 9,-3-3-1,2 0-5,-2 2-3,2 1 3,-2 0 0,-1 4-2,0-1-6,0 5 2,0-5-5,0 5-5,0 1-3,0-1-3,0 0 4,-1 2-19,1-2-2,-3 2 4,3-2-2,-1 1-13,-2-5 2,2 4-9,-3-4-6,3-2-8,-2 0-4,2-2-6,1 0-2,-5-1-6,5 1 1,0-1-6,-4-1-4,3-1 2,1 0-5,-3-1-8,1 0-16,2-1-23,0 1-11,-1-1-19,1 1-21,-2-2-19,1 0-18,1-3-29,-3 6-29,2-2-31,1-4-30,0 0-32,0 4-160,0-4-460,0 0 205</inkml:trace>
  <inkml:trace contextRef="#ctx0" brushRef="#br0" timeOffset="42">6970 8133 109,'0'0'111,"0"0"-4,0 0-7,0 0-2,0 0 0,0 0-14,0 0 0,0 0 6,0 0 3,0 0-6,0 0 5,0 0-3,0 0 2,0 0-4,0 0 2,0 0 1,0 0-5,0 0-3,9-8-2,-9 8-2,3-3-1,-3 3-2,3-7-3,-3 5-5,0 2-2,3-6 1,-1 3-3,2 0-6,-2-3 1,0 1-6,2-2-3,0 2-2,-3-4-1,4 1 3,4-1-9,-4-1-3,-1-3 0,1 7 3,2-6 11,-1 3-13,2-3 4,-3 2 1,0-2 1,0 2-5,2-1 7,-1 0-1,1 3-9,-1-5-2,0 4 0,1-3 0,0 0-1,2 0-3,-1-2-1,3-2-2,-2 3 4,1-2-1,0 2-6,-1-2 3,4 0 1,-3-1-8,-1 4 7,5-2 6,-1-1-14,-4 3 2,4-2-7,-3-1 8,3 1-4,-3 3-4,-1 3 7,1-5-6,3 1-2,-3-2 0,2 1 0,-2-1 3,2-1-2,0 1 4,1-1 9,-2 1-3,2-1-5,0 0 4,6-5-11,-6 5 9,8-5-5,-2-1 4,-1 2 5,1 1-2,-6 3-9,-1-1 0,2 1 0,-1 3-3,-1-2-1,-1 1 5,0 1-3,1 0-2,-4 3-3,2 0 1,-4 0 1,5-2 0,-4 2-2,2-2-7,0-3 12,3 1 3,-2-1-7,3 0 20,-1 1-15,0 0-4,1-4 8,3-3-1,0 5-1,-5-2-4,8-2 9,-6 4-3,6-3-4,-1 0 13,-1 4-9,-7-2 0,8 2-9,-8-2 4,4 2-5,0-1-2,-2 0 4,2 0-2,-4 3 1,3-2-5,0 0 2,-3 1-5,5 1 6,-2-2 2,-2-1 1,1 3 1,6-2-3,-8 0 1,4-1-5,0 1 8,2-2 2,-3 2-2,0 0-1,0 0 5,1 1 3,1-2-2,-2 1 0,1 0 0,0-1-2,-1 3-7,1-3-3,-2 3 6,3-2 2,-2-2-7,0 2 0,6-5 4,-5 5-1,3-3 11,-1 4-9,-2-3-5,1 0-3,0 3-4,1 1-1,2-8 4,1 2 7,-6 6 0,2-4-2,-2 4-1,1-2-1,2 2-2,-3 1 3,0 0 0,1-2-4,-2 2-1,-3 1 8,2 0-2,-3 2-3,-1 0-3,1 1-1,1-3 1,-4 2 1,3-1-1,-2 2 6,3-3 1,-4 2 3,3-1-6,-3 2 0,3-5 3,2 3-1,-2 0-2,-2-3-3,3 3 5,0-4-6,0 4 10,5-3-12,-5 3 2,4-3 5,-3 2 0,-1 0-2,-1 4 1,2-3-5,-4 1-2,4 1 4,-2 0 4,-2 3 3,2-4-5,-1 3-3,-4 2 2,3-3-7,1 1 9,-2-1-3,-1 0 4,1 2-4,-1-2 6,1 1-2,1-4-5,2 1 3,-4 2-5,0-2 5,1 1-3,-1 2 3,2-2-2,-2 2 2,0 0-3,0-2 1,-1 2 2,0 0-1,1-2-2,2 0-3,-3 3 8,-2-1-4,3-2-2,-4 3 4,5-1-3,-1 0 2,0-4-5,0 1 3,1 1-4,0 0 2,-2-3 3,1 3 0,2-3-1,-1 3-2,-1-3 3,1 4-2,0-2-1,-1 0 1,-1 2 2,3-1-3,-3 1 1,0 1 5,0 2-7,2-3 4,-3 1-2,0 0 0,1 0-3,1 0 14,-4 0-15,3 0 5,3-2 0,-3 0-1,2 5-3,-2-6 0,0 0 8,2 3-3,3-3 0,-5 3-1,0-4 1,6 1-1,-5 1-4,1-1 3,-2 2 0,3-2-6,3 1 6,-5 2 6,-3-1-16,4-1 13,-1 0-5,3 2 1,-5-2 2,6-2 0,-3 1-6,1 4 14,-3-1-8,2-5-1,0 4-3,3 0 7,-3-4-2,1 3-2,2 0 1,-2-1 0,2 1 6,0 1-4,-2-2-5,-1 5 2,5-4 2,-6 0 0,3-1-6,-2 2 4,-1 2-6,-1-1 7,5-1 1,-3 3 2,0-6-6,-1 4 6,1-1-4,5 0-4,-6-2 5,0 4 0,1-1-5,0 0 8,4-5-5,-5 5 3,1 3 10,0-4-10,-1 2-4,0 0 0,1-2 2,0 2-1,0-3 4,-1 2-4,1 2-1,-1-2 4,3 0-3,-3 1-2,-1 3 9,2-6-10,-1 1 5,0 3 2,1-3 2,1 0-5,-1 3 1,1-4-1,-3 5-1,1-3-1,1-1 3,1 1-1,0 4-3,-2-5 4,1 0 1,-3 2-1,4 0 0,-4 1 5,3-2-5,0 3 2,-4-2-6,3 1 16,0 1-10,-4 2-5,4-6 1,-1 5 2,-3 1 0,6-4 0,-6 4-2,0-4 2,0 4 0,5-2-2,-5 2 1,0 0 4,5-2-4,-5 2 6,0 0-7,0 0 0,0 0 1,0 0 0,5-3 2,-5 3-3,0 0 1,0 0 2,0-5-7,0 5 6,0 0 2,0 0-3,4-1-2,-4 1-2,0 0 7,0 0-10,1-4-1,-1 4-2,0 0 1,0 0-8,0 0-8,0 0-3,0 0-12,0 0-10,0 0-5,0 0-9,0 0 0,3-2-13,-3 2-7,0 0 18,0 0-9,0 0-10,0 0-8,0 0-8,0 0-2,-13 5-3,8-4 2,0 0 4,-4 2 0,5-3 0,-4 1 3,-3 0 1,3 2 27,-1-1-3,-2-2-6,1 1 9,-1-1 8,2 0 8,-1 0 1,3 0 6,-2 0 4,0-3 6,-2 3 3,5-3 2,-2 2 3,2 0 6,1-2 8,-4 3 11,5-1 11,4 1 7,-9-1 7,8-2 4,1 3 9,0 0-1,-9-2 1,9 2 5,0 0 0,0 0-1,-5 0 1,5 0 2,0 0 0,0 0 1,0 0-3,-7-2 2,7 2-1,0 0 1,0 0 2,0 0-5,0 0 0,0 0 3,0 0-2,0 0 1,0 0 13,0 0 6,3 8-3,-3-8 1,5 5-7,-1-1 3,-3 1 10,3-1-13,0 3 7,0 1 5,2-1-4,-2 3-1,5-3 1,-4 3-9,4 1-6,-1-3-1,-2 2-8,2 1 2,0-2 3,-1 0-18,1 1 4,-3 0 5,1-1-4,2 3-6,-2-2-9,-1-1 8,1 1-6,-1-3-1,0 3 11,1-5-6,-2 2-6,-2-1 5,2-2-2,0 1-4,-1-4-3,-1 3-11,-1-2 11,2 2 3,-3-4-4,5 2 0,-5-2-4,0 0 4,3 3 2,-3-3 2,2 3-2,-2-3 2,0 0-1,0 0-4,0 0-5,0-12 5,0 9-2,0-4 0,0 2 5,-2-7 4,2 4-13,-3-3-1,3-2-3,-5-3-1,1 0 1,1 5-10,1-1-2,-2 0 12,0 0-4,1 0 8,-1 1-3,-2 2-2,2 0 3,0 2-3,1-1 0,-1 3-4,2-2 9,-3 0-1,3 2-2,0-1 3,-2 2-5,1-1 0,1 0 0,1 2 5,-2-1 0,-1 0 3,3 2-4,1 2 16,-3-5-18,3 5 5,-1-5-2,1 5-1,-2-3-1,2 3-1,0 0 3,-3-3 3,3 3-6,0 0-2,0 0 1,0 0-2,0 0 5,0 0-2,0 0 0,0 0-2,0 0 6,0 0 7,0 0-15,0 0 2,15 5 0,-11-2 9,1-1-7,2 1-3,0 0 5,1-1-13,-1 1 21,0-2-10,3 3 5,-1-1-3,1 1 7,2 0-2,-7-2 1,4 1-3,1-2 1,-1 2 3,-1 0-1,1-1 8,-3 1-18,3-1 2,-1 0 8,1-1 1,-3-1-4,-2 1-16,1 2 9,-2-1 4,1 1-3,-4-3 4,8 0-1,-8 0-2,6 3-1,-4-1 5,1 1-3,-3-3 2,4 7 3,-4-2-1,0-5 2,-2 5 3,1 2-5,-3-2 0,2 2 4,-4 0-5,-2 0 7,2 0-7,0 3-1,-3-3 0,3 1 1,-3 0-2,-3-2-20,3 2-30,-1 0-40,-3 3-35,2-4-44,-2 5-53,3-3-55,-1 4-44,-1 2-224,3-6-592,0-1 261</inkml:trace>
  <inkml:trace contextRef="#ctx0" brushRef="#br0" timeOffset="43">8254 5763 101,'0'0'226,"0"0"-21,0 0-12,0 0-17,0 0-13,0 0-10,0 0-9,0 0-2,0 0 7,0 0-11,-2 14-8,2-9-6,0 2-11,2 0-7,-2-1 6,-2 5-7,2-1-8,0 0-4,0 2-4,0-3-10,-2 4-4,2-2-9,-1 2 1,0-4-17,1 3 2,0 0-9,-1-4-8,-1 2 4,2-3-7,-1 3-3,0-5-5,1 2 2,0 0-10,0-2-14,0 3-18,0-2-21,-2-1-18,2 0-19,2 2-27,-4-1-23,1-2-28,0-3-29,1 5-19,0-6-31,-3 3-140,3-3-401,-4 4 178</inkml:trace>
  <inkml:trace contextRef="#ctx0" brushRef="#br0" timeOffset="44">6425 5382 88,'0'0'122,"-6"10"1,6-10 7,3 7-8,-3-7-4,1 5-7,1-2 3,1 1-8,1-1-10,-1 2 12,2-3-6,1 3-8,-2 0-2,1 2-8,0-4-5,3 4-6,-3-1-6,3 0 16,-1 1-2,0 2-8,1-1-5,0 0-3,3 1-8,1 0 6,-3-1-5,1-1 3,7 8-2,-4-6-2,2 1-1,1 5-3,-1-5 5,0 3-6,2-1-1,-2 3-2,8 4 1,-1-2-3,-2 1 0,-4-4-6,4 3 1,2 2-3,-2-1-4,3 1-1,-3-2 0,2 3-3,1-2 1,0 2 7,4-1 7,-2-2-6,0 2-2,7-1 5,0 1-5,-3 0-1,1-1-2,2 4 1,2-6-2,-6 3-7,3 1 4,1-1 0,-3-2-2,-1 4-2,3-1-3,-4-2-2,2 0 1,2 0-6,-5-2 0,-1 3-1,2-2-7,-2 1 8,-1-1 14,1 1-17,-5-1-3,6-1 6,-3-2-6,-1 1 3,2-1 3,-2 4-3,2-3 0,-6-5 2,6 3-4,2 1 2,-10-4-1,2 0 0,1 1-7,1 0 12,-4 0-11,2-2 5,0 1-4,0 1-2,-2-1 2,0 3 2,-2-3 3,1 1-3,-1-1 2,0 3-2,3-6 0,-8 3-12,6-1 10,-2 4-2,0-2 4,1-1 1,-2-3 8,2 2-12,4 2 7,-3-2-5,1-1 2,0 1-5,0 0 4,2 0-7,0 0 5,0-2 4,0 2 3,0 0 2,0 0-4,-2-1 4,5 2-3,-4-2 2,0 0-2,-2 1 9,2-1-16,-7 1-2,4 1 7,0 0-4,3-1-2,-2 0-1,-2 1 0,1-2 0,-2-1 19,-1 2-13,2-1-3,3 2-2,0-5 5,0 5-2,-5-3 2,5 2 2,2-1-1,1 0 4,-5 0-6,3 0 3,-4-3-7,2 4 6,-2-4-6,-1 2 5,3 2 3,-4-3-7,5 1 2,-6-2 2,2 1-4,-1-2-4,-4 2 6,4 0 0,-2-1 0,0 2-3,-2-3-3,3-1 0,-2 4 0,2-2-1,0 1-2,2-1 5,-3-1-4,0 1 3,1 0 1,-1 2-7,4 0 5,-4-2 2,0 1-8,0 2-1,6 0 7,-7-1 6,3-2-6,-2 1 1,3 0-3,-2-1 2,1 1-2,-2 1 4,0-1-7,0-1 6,-4 0-1,4 2-3,1-2 6,1 3-5,-1-2-1,-1-5 5,-4 6-5,4-1 1,-4-2 3,-1 1-4,3-3 0,-1 2 1,-1 2 4,1-2-4,2-1-7,-3 1 10,0-1 2,1 1-6,-2 1-3,0-2 7,1 1-3,-1 1 0,0 0-4,1-2 5,-1 2-1,1-1-1,-2 1-2,-1-1 4,6 1 0,-3-2-1,-1 1-1,2 0 0,-1-1 3,3 1 7,-4-1-10,-1 1 1,3 0 1,-4-1-5,7 3 4,-3 0-6,1-3 8,-2-1-15,0 4 12,0-2 0,3 1-3,-3-1 6,0 0-1,3 1-3,-3-1 0,0-1 3,4 2-1,-1 1 2,-3-3 2,0 0-12,1 2 8,-2-4 2,1 5-3,2-1 4,-2-3-2,-2 2-7,1 2 8,1-4-1,1 2 2,-3-1-4,-3-3-1,7 4 1,-5-2 0,-2-2-4,7 6 6,-6-4 1,-1-2 6,8 6-11,-8-6 3,3 3-8,-3-3 15,3 5-7,-3-5 4,5 3-12,-5-3 8,3 5 0,-2 0-1,-1-5-2,2 5-1,3-2 5,-5-3-2,4 4 3,-2 1-6,4-3 1,-6-2 6,4 6-3,1-4-7,-5-2 8,4 7-2,0-4 1,-4-3-5,6 5 5,-5 0-1,-1-5 0,4 4-1,0 0 2,0-1-2,-4-3-1,5 5 5,-5 0-8,0-5 16,4 3-6,-4-3-2,6 6-6,-6-6 4,0 0 0,0 3 0,0-3-2,0 0 1,5 4 1,-5-4 1,0 0-6,0 0-5,0 0-1,0 0 0,0 0-2,4 5-15,-4-5-5,0 0-7,0 0-10,0 0-7,0 0 0,3-14-13,-2 9 6,-1-2-8,0 0 2,0 2 4,0-4 1,0 1-2,0-1 0,-4 0 3,4 1 5,0-2 4,0 2 6,-1 1 3,1 1 3,-3-1 5,3 0 3,-2 0 3,2 2 4,0-2 4,0 3 8,-3-1-2,3 0-1,-2 2 0,-2-1 2,1 1 1,2-2 3,1 5-2,-1-2 6,1 2 2,-7-3 2,7 3 1,-5-1-1,5 1 1,-8 0 6,8 0 0,-10 4 1,4 1 3,-4-2 7,4 3-2,-2-2 4,0 3 0,-1-1-1,-1 1 6,2 1-2,-1-1 0,-1 3 3,-4-3-1,4 3 1,0-5-2,1 5 0,1 1 0,-2-4 0,-2 4-2,6-5-2,-3 5 3,0-6-1,0 4 0,1-4-1,2-1-1,-2 4-1,3-4-3,0 0-7,0 0 5,5-4 0,-8 5 0,8-5-1,-5 7 1,5-7-4,-5 3-1,5-3-3,-6 3 2,6-3-1,0 0 4,0 0-3,0 0-1,0 0 5,0 0-9,0 0 0,0 0 7,0 0-5,0 0 2,-4-13-4,4 4-4,2 4 0,2-2-6,-2-1 4,1-2-5,3 2-2,0 0-3,-1-2 1,1 0-2,-2 2-1,4-3 1,-3 3 2,4-4 1,-3 4-4,2-1 3,-4 0 2,6-1 4,-5 2-5,3-2 6,-3 2-3,0-3 2,5 2-1,-3 0-1,-1 0 4,-2 2-1,3 1 5,-1 0-2,-1 2-1,-1-3 5,-1 4-4,1-1 5,0 2-1,0-2 1,-4 4 1,2-5-4,0 3 1,-2 2 0,4-2 2,-4 2 12,0 0-18,5-4 4,-5 4-2,0 0 4,0 0-4,10 4 13,-5-2-10,1 0 2,-2 1-3,2-1-4,-1 2 8,2-2 0,-2 2 0,-2 0 0,3 2-2,-2-2-2,1-1 1,-1 1 2,3 3-3,-3-2 17,0-2-16,1 4 2,-1-4-3,1 2 3,-1-1 5,4-1-6,-8 2 0,5-3-1,-4 1 0,3 1 3,0-1 0,-4-3 1,4 4 10,-3-3-12,-1-1-4,5 4 1,-2-1 1,-3-3 1,2 2 1,-2-2-1,0 0 0,0 0 1,0 0 0,0 0 6,0 4-7,0-4 1,0 0-3,0 0 5,0 0-2,0 0 14,0 6-11,0-6 4,-6 2-1,2 1 9,4-3 1,-10 5 9,1 0-3,0-1 2,-3 2-3,2-2 7,-9 1-1,3 1 8,0 1-9,-3 0 5,2-2-3,-3 1 3,-3 0 0,5 2-3,-4-4-14,2 2 14,3 1-11,-2-2-1,0 1-1,4-4 2,0 3-13,3-1 3,1-1-2,1-1-16,4 1-8,-1 0-11,0-1-19,7-2-26,-13 2-16,13-2-19,-13 0-16,13 0-24,-8-3-24,8 3-20,0 0-22,0 0-20,0-7-235,0 7-509,0 0 225</inkml:trace>
  <inkml:trace contextRef="#ctx0" brushRef="#br0" timeOffset="45">9186 6817 131,'-4'0'195,"-4"3"-15,-1-3-5,4 1-15,-4 0-16,4 1-8,-1-1-10,-1 2-8,2 1-8,0-2-9,1 3-6,0 2-6,-1 2-5,2 1 0,-1-1-2,0 4-4,1-2-6,2 1-1,0-1-5,-1 2-3,2 3-1,3 1-4,0-2-4,0 2-4,1-3-5,5 0 2,0-1 1,0 0-7,1-2-3,0-1-3,2 0 4,2-1-10,-4-3 1,4-2-7,3 1-1,1-2 2,0-1-4,1 0 1,1-4 5,-7-1-5,6-1-4,-1 1 1,0-6-4,-4 1 2,0-4-1,-4 6 0,2-5 5,-7 4-3,4-8 1,-4 4 7,-2 0-4,-3 0 2,1-2-2,-5 1 0,0-5 2,-2-2-2,-2 5-1,-6-9-2,1 8-4,-1 0 2,-1 1-2,-5-4-4,2 8-1,0-2-3,1 3-12,0-2-5,1 6-6,-1-2-16,1 2-14,0 1-19,5 2-25,-2-1-19,-1 0-24,2 2-27,2 0-27,3 1-26,0 0-191,7 0-438,-12 0 193</inkml:trace>
  <inkml:trace contextRef="#ctx0" brushRef="#br0" timeOffset="46">7298 8649 16,'0'0'138,"-4"0"-8,4 0-7,0 0-18,0 0 8,0 0-14,0 0 5,0 0-13,0 0-2,0 0-2,0 0 3,0 0-2,13 5-1,-7-5 0,-6 0-2,11 3-2,-3-3-1,2 1 0,1-1-6,2 0-6,6 0 4,-2 0-7,3-1-1,11 1 1,-4-4 3,6 0-7,-2 2 0,-1 2-3,6-3-2,-4-2-5,0 2-1,4-1 2,1 3-8,-1-2 1,1 2-3,-1-2 2,3-1-4,-2 2 0,-1-1-6,1 1 0,-1 0-5,3 1 8,0 0-4,0 1-1,-1-1-4,2-1-1,-1-1-2,-2 3-1,4 0 4,-3 0-3,-1 0-3,-2 0 2,4 3-7,-7-3 2,0 0-1,0 0-3,0 0 0,-2 0-4,1 0-4,-1 0 4,-1 0 3,-1 0-7,-1 2 0,2-4 3,-2 4-1,-6-2-5,-1-2 1,1 4-1,-1-1-3,0-2 4,0 2-3,-4-2 0,-3 2 2,1-1-3,-2 0 0,0 0 6,0 1-4,-2-1-2,1 0 2,-2 1-3,-1-1-2,2 0 2,-6 0 2,1-2 1,-5 2-4,13 1-1,-5-1 6,-8 0-6,11 0 4,-7-1-2,-4 1 0,7-1-2,-7 1 0,12-2-1,-8-1 2,-4 3 0,8 0 1,-8 0-2,9 0 1,-3-2 1,-1 2 1,-5 0-3,9 0 1,-1 0-2,-3-2 0,-5 2 5,9 0-7,-9 0 0,9-1 3,-9 1 2,6-1-2,-6 1 4,8 0 0,-8 0-3,0 0-1,7 0-1,-7 0 2,0 0-4,0 0 0,8 0 5,-8 0-1,0 0-1,0 0-2,0 0 4,0 0-1,0 0-2,5-1 9,-5 1-5,0 0-2,0 0-1,0 0 6,0 0-6,0 0 2,0 0-2,0 0 1,0 0 1,0 0 1,0 0 0,2-4-4,-2 4 3,0 0-1,0 0 0,-3-6 1,3 6-6,-1-6 4,1 6-1,-4-6-7,3 3 7,-2 0-7,-1-1 0,2 1 10,-2-1-5,-1 2-2,1-1-2,-1-3 0,1 3 3,-1 0 0,5-2 1,-4-2-2,-1 3-2,3-2-8,-1 3 5,-1-1-1,0-1 0,0 0 2,2 1-3,-1 1 1,-1-1 3,-2 0 0,6 4 2,-4-5-2,3 2 2,1 3 2,-5-4-2,5 0-1,0 4 8,0 0-6,0 0 0,-3-2 3,3 2 1,0 0-1,0 0 2,0 0-8,0 0 5,0 0-2,0 0 0,0 0 3,-9 6-2,9-6 2,0 7 5,0-2 5,0 4 1,0 0 4,0 1 2,0 1 1,0 0-5,0 0 1,-1 2 0,1 3 5,-3 2 1,2-1 12,-4 0-17,5 0-7,-2-1 5,0 1-1,2-2-2,0-3 3,4-2 0,-4 1 0,0-1-3,1-3-1,4 1 6,-5-1-6,3-1 2,-2-2 1,0 0-3,2 0 1,-3 0-2,0-4 4,0 2 1,0-2 1,0 0 7,1 4-8,-1-4 3,0 0 1,0 0-1,0 0 0,9-8-5,-5 5 1,-4-4-3,4-1 2,1-1 1,-4-1-2,3-1-5,-4-6 9,3 0-7,-2 0 2,0-1-8,2 2-2,-3-2-2,1-1-1,-1 2 4,3 0-6,-6 0 1,2 2-2,-2-2-2,1 3 16,-1 0-13,-1 3 0,3 3 5,-4-2-5,5 1-2,-4-1 4,3 3 4,-2 1-5,1 1 5,2 3-3,0-2 2,0-1-2,0 5 2,0 0-4,-3-3 7,3 3-8,0 0 3,0 0-3,0 0 4,0 0 3,0 0-3,0 0 1,3 12-1,-1-9 3,2 4-3,0-2 2,2 2 0,-2 2-3,1-1 3,3 2 0,-1-1 2,1 1 6,0 1-9,0 1 3,3-1 3,2 0 0,-3-3-5,0 2 4,1-3 0,-2 1 1,3-2 0,-3-1-2,2 2 0,0 1 0,-1-1-1,-1-2 1,1 0-1,-5-1 2,4 2 0,-2-4-1,-1 0 1,-2 1-6,0 1 5,-3-1-1,3 0 0,-3-1-2,2 0 10,-3-2-9,4 8 2,-3-6-4,-1-2 3,2 5 0,-2-3 0,0-2 0,-2 8-2,1-4 4,1-4-3,-7 7 1,2-4 0,0 1-4,1-1 2,-5 0 1,0 2 1,0 0 1,-2-1 1,-2 3-2,-5-1 1,4-2-1,-4 3-20,3 0-15,-3-1-7,0 1-14,2 0-15,-5-2-20,6 3-27,-2-2-15,-1 2-11,-1 1-31,4-4-9,1 2-14,2-2-32,-4 4-157,-1-2-420,3-1 186</inkml:trace>
  <inkml:trace contextRef="#ctx0" brushRef="#br0" timeOffset="47">8624 9069 1,'0'0'165,"-8"-4"-3,4 3-7,4 1-13,-5-3-10,5 3-8,0 0-9,-13 0-3,13 0-11,-9 3-11,4-2-6,1 2-1,-1 2-1,1 0-9,-3 2-5,3-3-4,0 4-4,-1 2 2,-2 1-4,6-1-7,-4-1-3,1 3 6,3 6-2,-2-6-3,6 5-3,-2-2-2,3-3 1,1 0 3,0 4-13,3-2 0,2 2-4,-2-7 1,-1 1-3,5 2 0,2-2-2,-1-3-3,5 2 3,-3-4 1,6 2-8,-4-4-1,5-2-1,-3-2 2,0 1 1,1 0 7,-4-6 4,1 1 3,-4-1-2,-2 2 0,2-4 11,-5 1 1,2-2 6,-4 0 0,2-2-7,-4-1-1,-3 1-8,-1-1 0,-1 1-3,-3-6-9,-4 1-1,-1 1 1,-1 0-5,-4 1 2,0-1-5,0 2-15,-1 1-5,-1 2-8,2-1 6,-1 4-19,-1-1-18,6 4-6,-4-1-16,1 1-23,0 1-21,2 1-26,-3-1-14,5 3-30,0-3-37,1 3-172,-1-1-422,3 1 186</inkml:trace>
  <inkml:trace contextRef="#ctx0" brushRef="#br0" timeOffset="48">10936 8073 62,'0'0'153,"4"-7"-9,-4 7-2,3-5-5,3 1-10,-2 0 3,9 0-6,-8 0-3,5 0-6,0-1-3,0-2-2,1 2-7,0-1-7,1-1 1,-2 2 2,3 1-6,2-5-7,4 1-5,-1 0-7,0 0-3,1 0-3,-2-1-4,6 3-5,-4 0-6,2 0 2,4 0-9,-3 3 4,-2-1-5,0 0 8,1 1-8,-1 0-8,1 0 0,1 3-6,-2-1-3,-1 0-1,2 2-4,0-1 2,-1 1-1,0 2 1,0 1-3,1 0 3,-1 2 2,1 0 2,3 3-4,-6-2-1,4 0 0,-6 2 0,3-2-3,-3 4 1,4-2-1,3 4 1,-6-4 0,2 3-1,0-1-4,-7 1 0,7 2 2,-8-1-6,5-2 5,-1 1 9,-3 3-17,2-2 4,-3 2-1,2 1-2,-3-4 3,0 2-6,0 3 5,0-1-1,-1-2 18,-1 2-17,0 1-3,-3-2 1,-1 4 0,1-4 5,-1 3-1,0 0 2,-2 0 0,2 3 2,-1-2 4,-1-2-3,-2 2-3,2 0-5,-2-1 6,0 1 0,-2-1-4,2 2-3,-1 5 5,-3-6-1,4 0-5,-2-2 2,0 0 0,-4 3 0,6-1-5,-4 0 3,-1-1-1,0 1 8,-3 0-7,4-1 2,-4 0 1,1-1 2,-2-1-4,-2 2-3,2-2 0,-2 0 1,0 0 1,2-1 0,-4-1 6,-1 3-5,3-2-2,-2-1-1,1 1-3,0-1 0,-2 0 5,-2 0-7,2-2 6,0 1-7,-4 0 2,4-1-5,0 0 6,-3 0-3,2 0-1,0-2 2,-3-1 5,0 4-1,3-4 4,-4 0-9,2-4-2,2 6 3,-1-2-3,-2-3 2,3 2 2,-5-3-1,2 5-5,-1-7 3,1-1 1,0 3 3,-4-3-5,4 1 2,-2 0-2,-1-1-4,2 1 3,-3-1 1,3-2 1,-2-1 0,1 2 3,0-2-2,1 1 0,1-4-3,0 2 0,0-1-4,0-2 7,-1 0-4,5 0 0,-4-2 5,3 0 0,-2 1 1,4 0-4,-4-2-3,1-1 4,2 3 1,0-1 1,-3-5-7,6 8 6,-2-6-5,-2 3 6,7 0 10,-6-1-17,5 2 5,-3-2-4,2-1-2,1 1 17,-1 0-13,1-1-5,2 0 4,0 1-1,-1-2 0,0 0-2,2 1 1,1-2 5,-1 2 2,2-1-4,-2 0-3,1 2-2,0-2 3,-2-1 0,2 3 5,0-2-5,-4 0-2,5 0 3,-1 2-3,0-2 2,2-1-1,-3 2-1,1-2 1,0 0-2,1 1-3,3-2 7,-2 2-4,-1 1 0,3-2-4,-3 3 4,3-2-2,-3-2-2,4 2-6,-4 0 10,4 0 1,0 3-5,-1-5 4,1 0 3,0 2-6,0 0 3,0 0 4,0 2-1,0 0-3,1-2 3,-1 3-4,0 2 7,0-4-2,2 4-2,-2-2 1,2 2 1,-2-2-3,4 3 5,-3-1-1,-1 0 3,1 1-4,2 2 2,-3 2 1,0-6-4,0 6 4,0 0 3,0-5-6,1 2-3,-1 3 6,0 0-5,0 0-2,0-3 4,0 3-5,0 0 3,0 0-4,0 0 8,0 0-4,0 0 7,0 0-5,-4 14-1,3-9-4,1 1 2,-1 2 5,-3-1 0,2 4 2,-1-1-3,0 3 1,1 0-1,-2-3 1,0 7-5,0-5 7,3 7-5,-3-8 4,-1 3 0,3 0 1,-1-2-2,-2-1 1,4 0 0,-1-1-2,-2 2 3,1-5 1,1 3-4,-3-4 1,4 0-1,1 1-2,-3-2 7,2 0 0,-1 0-6,0-1 0,1-2 4,1-2 2,0 4-1,0-4 0,0 0-1,-1 4 5,1-4-3,0 0-3,0 0-4,0 0 4,0 0 2,0 0-9,0 0 5,4-14 3,-2 10-4,-2 0 2,1-1-1,2-2 5,-3-1-6,4 2 1,-2-6-2,0 7 0,0-7 0,2 2 5,-4 0-9,1-2-3,-1 3 3,3-1-2,-1 0 2,1-1-1,-3 3 0,0-2 0,1 0 0,3 0-2,-4 0 0,5 2 3,-5-2 0,4-1-4,-3 3 5,3 0 1,-3-1-1,3-1 1,-1 3 0,-2-3 1,3 3 1,-3 4-1,1-4 4,0 3-1,3 1 1,-5 0-4,1-1 2,-1 4 1,4-7-1,-4 6-3,0 1 4,0-5-3,0 5-1,3-3-2,-3 3 3,0 0-3,0 0 5,0 0 2,0 0-2,9 9 2,-8-7-4,4 3 3,-2-1 2,2 1-2,-3 2 0,2 1 2,2 1-7,0 2 9,0 0-2,3 1-2,-3 3 1,1-3 8,1 5-5,-1-3-5,1-2 3,2 2-3,-5-3 5,3-1-3,-3 0 0,1-1 3,-2-2-1,0-2-4,1 2 6,-4-5-3,3 3-6,1 1 8,-5-1-3,2-4 6,0 3-6,-2-4-2,5 4 4,-5-4 3,0 4-1,0-4 0,0 0-4,4 3 3,-4-3 3,0 0 5,0 0-1,0 0-3,0 0 2,0 0 3,0 2-2,0-2 4,0 0-5,0 0-2,0 0 4,0 0-6,0 0-1,0 0-5,0 0 3,0 0 7,0 0-1,0 0-3,0 0 0,0 0-1,0 0-9,-8-8-7,8 8-9,0 0-6,0 0-7,0 0-11,-1-4-5,1 4-22,0 0-14,-7-1-23,7 1-19,0 0-17,0 0-26,0 0-14,-6-1-12,6 1-11,0 0-10,-3-4-164,3 4-412,-4-3 183</inkml:trace>
  <inkml:trace contextRef="#ctx0" brushRef="#br0" timeOffset="49">10710 8781 64,'0'0'142,"0"5"-2,0 0-6,0 1-1,0-1-17,0 4 0,-1-2-1,-2 6-4,2-4-7,1 0-7,-4 2 0,4 3-14,0-4 5,0 2-4,-4 5 1,3 0-7,-3-5-7,4 3-1,-1 1-5,-3-1-2,4 2-2,-5-5-7,5 0-1,-2-2-2,0 2-1,1-3-5,-2-4-3,1 2-3,2-2-3,0 0-4,0-2 1,0-3-1,0 7-1,-1-5 2,1-2 2,0 0-1,0 5 7,0-5-2,0 0 0,0 0 3,0 0-6,0 0-2,0 0-6,0 0-3,0 0 0,1-14-5,-1 7 0,2-3-6,1 3 0,-3-1-1,1-3-1,1 0-2,0-1-3,-2-4-4,0 0-2,5 5 0,-5-1 0,1-5-2,2 5-4,-2-5 2,3 5 1,-3-2-3,2 3 0,-2-1 1,3 3-1,-3-2 2,2 2-1,-2 0 2,-1 3 0,2 0 0,0 2 3,2-3-1,-3 1-3,-1 1 0,4-1 1,1 1 1,-2 1 1,-2 0-1,3 1 1,0-2 8,-2 3 0,6-2 2,-5 0-1,4 2-1,-2 0 1,-1-1 1,5 1-3,-4 2 0,1-2 4,1 2-1,-1 0-2,3 2 0,0 0-1,1 3 9,2-2-10,-2 1-1,0 1-1,1 1 4,5 0-2,-2 1 2,0 1-4,-5-6 1,5 5 3,-5-2-3,5-1 0,-2 1 1,-2 0 1,-3-2-2,2 1-8,-2-1 12,-2 0-4,-1-1-2,2 0-1,-1 0 3,-5-2 11,7 2-11,-5 0 3,-2-2-5,4 2 5,-4-2-3,2 3-2,-2-3 2,2 2 0,-2-2 6,0 0-5,0 0-2,0 0-5,0 0 3,6 2-4,-6-2 1,0 0 6,0 0 1,0 0-5,0 0 0,0 0 2,2 3 4,-2-3-2,0 0 2,-7 4 3,4-1-1,-1-1-1,0 3 6,-3-2 3,1 2-4,-4 1 2,1 0 0,-2 1 2,-2-2-1,-3 3 2,1 1 12,-2-1 2,-2 3-14,3-2-1,0 1 4,-2-3 7,3 6-14,-2-7-2,3 1 1,0 1 0,0 0-3,4-2 0,-3 2-5,3-3-1,-3 2-4,7-2-14,-2 1-14,-1 0-17,2 0-15,1 0-23,1-2-19,1 2-25,-1-1-22,4 0-23,-3-3-25,4 5-5,0-4-24,0 2-177,0-5-436,4 5 193</inkml:trace>
  <inkml:trace contextRef="#ctx0" brushRef="#br0" timeOffset="50">12503 8627 111,'0'0'114,"-4"-5"-9,4 5-7,-2-2-5,2 2-9,-4-5-5,0 4-9,4 1-3,-4-4-7,0 3-7,4 1 1,-6-1-4,6 1-4,-8-2 1,8 2-2,0 0 1,-13 3-1,11-1 7,-2 1-3,-1-2 2,0 4-1,-2 3 4,1-4-1,-3 6-2,1-1 1,2 1 14,-2 2-8,-2 0-6,3 3-1,-1-2-4,1 3 7,2-1 2,2-3-3,-1 5-3,2-1-3,1-4-2,0 2 0,0 2 0,2-1 6,-1-1-11,2 2 7,2-1-5,-1-3-3,3 0 5,-1-1-9,0 0-3,2-1-3,4-1-1,-2 0 0,-2-1-7,0 1 2,6-4 0,-3 3-4,3-4-3,-3 0 2,3-2-4,1 0 3,-1-1-2,1-2 4,-1-1-5,1 0 0,-4-2 0,3-1 0,1-2 0,-4 1 11,0-5-2,0 5-2,2-9 4,-3 6 4,-3-5-6,-2 2 5,-4-1 1,0-2 7,-3-2-8,1 1 1,-3-2-5,-3-1-9,1 2 5,-2 0-1,-5 0 0,1 3 4,-1 1-10,-2-1-1,-1 3-2,2 1 2,0 2-5,1 1-1,0 4-5,0-4-14,0 5-23,2 2-21,2-1-30,-3 2-37,3 4-25,-1-1-44,-1-1-45,3 4-195,1 1-470,-2-3 208</inkml:trace>
</inkml:ink>
</file>

<file path=ppt/media/image1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2095B-2BC1-4D47-9E92-CB7F88B6C4D4}" type="datetimeFigureOut">
              <a:rPr lang="en-IN" smtClean="0"/>
              <a:t>02-02-2023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531C47-E674-410A-A5CD-2DD77F7BA8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611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6058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10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16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6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531C47-E674-410A-A5CD-2DD77F7BA8DA}" type="slidenum">
              <a:rPr lang="en-IN" smtClean="0"/>
              <a:t>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4788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6C7AB-BE3F-4DE9-A54C-5D2DBCEC42B0}" type="datetime1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4374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A87C9-33E6-42A3-AB0D-CEE529D0D929}" type="datetime1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939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F4C3-3CCB-4938-9B48-45A698566A21}" type="datetime1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163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F5008-5A83-45B4-8068-0F383A3A674D}" type="datetime1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587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85555-3A8D-4013-9C13-F152EB887426}" type="datetime1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495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18EF9-AF8C-4BE8-8A65-0F829D968A90}" type="datetime1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4894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362E9-4942-4C4F-A16F-F1AF6AEA91B6}" type="datetime1">
              <a:rPr lang="en-US" smtClean="0"/>
              <a:t>2/2/2023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601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DC1C6-FE41-4BC5-8CAD-27E16AF73904}" type="datetime1">
              <a:rPr lang="en-US" smtClean="0"/>
              <a:t>2/2/2023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694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8797C-A4AC-42E0-978B-5E8282D1FCC5}" type="datetime1">
              <a:rPr lang="en-US" smtClean="0"/>
              <a:t>2/2/2023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2813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FC1CE-8A0A-49B9-8B7D-1D97D8842BFC}" type="datetime1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7661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08E9D-28AD-4643-8D1A-749CD70A6B94}" type="datetime1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8707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E6647-B37E-4F41-96B1-8EF633F38807}" type="datetime1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745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5.png"/><Relationship Id="rId7" Type="http://schemas.openxmlformats.org/officeDocument/2006/relationships/customXml" Target="../ink/ink22.xml"/><Relationship Id="rId12" Type="http://schemas.openxmlformats.org/officeDocument/2006/relationships/image" Target="../media/image9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24.xml"/><Relationship Id="rId5" Type="http://schemas.openxmlformats.org/officeDocument/2006/relationships/image" Target="../media/image3.jpeg"/><Relationship Id="rId10" Type="http://schemas.openxmlformats.org/officeDocument/2006/relationships/image" Target="../media/image21.emf"/><Relationship Id="rId4" Type="http://schemas.openxmlformats.org/officeDocument/2006/relationships/image" Target="../media/image6.png"/><Relationship Id="rId9" Type="http://schemas.openxmlformats.org/officeDocument/2006/relationships/customXml" Target="../ink/ink2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customXml" Target="../ink/ink28.xml"/><Relationship Id="rId3" Type="http://schemas.openxmlformats.org/officeDocument/2006/relationships/image" Target="../media/image5.png"/><Relationship Id="rId7" Type="http://schemas.openxmlformats.org/officeDocument/2006/relationships/customXml" Target="../ink/ink25.xml"/><Relationship Id="rId12" Type="http://schemas.openxmlformats.org/officeDocument/2006/relationships/image" Target="../media/image2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27.xml"/><Relationship Id="rId5" Type="http://schemas.openxmlformats.org/officeDocument/2006/relationships/image" Target="../media/image3.jpeg"/><Relationship Id="rId10" Type="http://schemas.openxmlformats.org/officeDocument/2006/relationships/image" Target="../media/image21.emf"/><Relationship Id="rId4" Type="http://schemas.openxmlformats.org/officeDocument/2006/relationships/image" Target="../media/image6.png"/><Relationship Id="rId9" Type="http://schemas.openxmlformats.org/officeDocument/2006/relationships/customXml" Target="../ink/ink26.xml"/><Relationship Id="rId14" Type="http://schemas.openxmlformats.org/officeDocument/2006/relationships/image" Target="../media/image11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customXml" Target="../ink/ink32.xml"/><Relationship Id="rId3" Type="http://schemas.openxmlformats.org/officeDocument/2006/relationships/image" Target="../media/image5.png"/><Relationship Id="rId7" Type="http://schemas.openxmlformats.org/officeDocument/2006/relationships/customXml" Target="../ink/ink29.xml"/><Relationship Id="rId12" Type="http://schemas.openxmlformats.org/officeDocument/2006/relationships/image" Target="../media/image2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31.xml"/><Relationship Id="rId5" Type="http://schemas.openxmlformats.org/officeDocument/2006/relationships/image" Target="../media/image3.jpeg"/><Relationship Id="rId10" Type="http://schemas.openxmlformats.org/officeDocument/2006/relationships/image" Target="../media/image21.emf"/><Relationship Id="rId4" Type="http://schemas.openxmlformats.org/officeDocument/2006/relationships/image" Target="../media/image6.png"/><Relationship Id="rId9" Type="http://schemas.openxmlformats.org/officeDocument/2006/relationships/customXml" Target="../ink/ink30.xml"/><Relationship Id="rId14" Type="http://schemas.openxmlformats.org/officeDocument/2006/relationships/image" Target="../media/image25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customXml" Target="../ink/ink36.xml"/><Relationship Id="rId3" Type="http://schemas.openxmlformats.org/officeDocument/2006/relationships/image" Target="../media/image5.png"/><Relationship Id="rId7" Type="http://schemas.openxmlformats.org/officeDocument/2006/relationships/customXml" Target="../ink/ink33.xml"/><Relationship Id="rId12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35.xml"/><Relationship Id="rId5" Type="http://schemas.openxmlformats.org/officeDocument/2006/relationships/image" Target="../media/image3.jpeg"/><Relationship Id="rId10" Type="http://schemas.openxmlformats.org/officeDocument/2006/relationships/image" Target="../media/image21.emf"/><Relationship Id="rId4" Type="http://schemas.openxmlformats.org/officeDocument/2006/relationships/image" Target="../media/image6.png"/><Relationship Id="rId9" Type="http://schemas.openxmlformats.org/officeDocument/2006/relationships/customXml" Target="../ink/ink34.xml"/><Relationship Id="rId14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customXml" Target="../ink/ink40.xml"/><Relationship Id="rId3" Type="http://schemas.openxmlformats.org/officeDocument/2006/relationships/image" Target="../media/image5.png"/><Relationship Id="rId7" Type="http://schemas.openxmlformats.org/officeDocument/2006/relationships/customXml" Target="../ink/ink37.xml"/><Relationship Id="rId12" Type="http://schemas.openxmlformats.org/officeDocument/2006/relationships/image" Target="../media/image2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39.xml"/><Relationship Id="rId5" Type="http://schemas.openxmlformats.org/officeDocument/2006/relationships/image" Target="../media/image3.jpeg"/><Relationship Id="rId10" Type="http://schemas.openxmlformats.org/officeDocument/2006/relationships/image" Target="../media/image21.emf"/><Relationship Id="rId4" Type="http://schemas.openxmlformats.org/officeDocument/2006/relationships/image" Target="../media/image6.png"/><Relationship Id="rId9" Type="http://schemas.openxmlformats.org/officeDocument/2006/relationships/customXml" Target="../ink/ink38.xml"/><Relationship Id="rId14" Type="http://schemas.openxmlformats.org/officeDocument/2006/relationships/image" Target="../media/image130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customXml" Target="../ink/ink44.xml"/><Relationship Id="rId3" Type="http://schemas.openxmlformats.org/officeDocument/2006/relationships/image" Target="../media/image5.png"/><Relationship Id="rId7" Type="http://schemas.openxmlformats.org/officeDocument/2006/relationships/customXml" Target="../ink/ink41.xml"/><Relationship Id="rId12" Type="http://schemas.openxmlformats.org/officeDocument/2006/relationships/image" Target="../media/image2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43.xml"/><Relationship Id="rId5" Type="http://schemas.openxmlformats.org/officeDocument/2006/relationships/image" Target="../media/image3.jpeg"/><Relationship Id="rId10" Type="http://schemas.openxmlformats.org/officeDocument/2006/relationships/image" Target="../media/image21.emf"/><Relationship Id="rId4" Type="http://schemas.openxmlformats.org/officeDocument/2006/relationships/image" Target="../media/image6.png"/><Relationship Id="rId9" Type="http://schemas.openxmlformats.org/officeDocument/2006/relationships/customXml" Target="../ink/ink42.xml"/><Relationship Id="rId14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5.png"/><Relationship Id="rId7" Type="http://schemas.openxmlformats.org/officeDocument/2006/relationships/customXml" Target="../ink/ink45.xml"/><Relationship Id="rId12" Type="http://schemas.openxmlformats.org/officeDocument/2006/relationships/image" Target="../media/image3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47.xml"/><Relationship Id="rId5" Type="http://schemas.openxmlformats.org/officeDocument/2006/relationships/image" Target="../media/image3.jpeg"/><Relationship Id="rId10" Type="http://schemas.openxmlformats.org/officeDocument/2006/relationships/image" Target="../media/image20.emf"/><Relationship Id="rId4" Type="http://schemas.openxmlformats.org/officeDocument/2006/relationships/image" Target="../media/image6.png"/><Relationship Id="rId9" Type="http://schemas.openxmlformats.org/officeDocument/2006/relationships/customXml" Target="../ink/ink4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5.png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5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10" Type="http://schemas.openxmlformats.org/officeDocument/2006/relationships/image" Target="../media/image9.emf"/><Relationship Id="rId4" Type="http://schemas.openxmlformats.org/officeDocument/2006/relationships/image" Target="../media/image6.png"/><Relationship Id="rId9" Type="http://schemas.openxmlformats.org/officeDocument/2006/relationships/customXml" Target="../ink/ink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customXml" Target="../ink/ink7.xml"/><Relationship Id="rId3" Type="http://schemas.openxmlformats.org/officeDocument/2006/relationships/image" Target="../media/image5.png"/><Relationship Id="rId7" Type="http://schemas.openxmlformats.org/officeDocument/2006/relationships/customXml" Target="../ink/ink4.xml"/><Relationship Id="rId12" Type="http://schemas.openxmlformats.org/officeDocument/2006/relationships/image" Target="../media/image9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6.xml"/><Relationship Id="rId5" Type="http://schemas.openxmlformats.org/officeDocument/2006/relationships/image" Target="../media/image3.jpeg"/><Relationship Id="rId10" Type="http://schemas.openxmlformats.org/officeDocument/2006/relationships/image" Target="../media/image10.emf"/><Relationship Id="rId4" Type="http://schemas.openxmlformats.org/officeDocument/2006/relationships/image" Target="../media/image6.png"/><Relationship Id="rId9" Type="http://schemas.openxmlformats.org/officeDocument/2006/relationships/customXml" Target="../ink/ink5.xml"/><Relationship Id="rId1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5.png"/><Relationship Id="rId7" Type="http://schemas.openxmlformats.org/officeDocument/2006/relationships/customXml" Target="../ink/ink8.xml"/><Relationship Id="rId12" Type="http://schemas.openxmlformats.org/officeDocument/2006/relationships/image" Target="../media/image1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10.xml"/><Relationship Id="rId5" Type="http://schemas.openxmlformats.org/officeDocument/2006/relationships/image" Target="../media/image3.jpeg"/><Relationship Id="rId10" Type="http://schemas.openxmlformats.org/officeDocument/2006/relationships/image" Target="../media/image8.emf"/><Relationship Id="rId4" Type="http://schemas.openxmlformats.org/officeDocument/2006/relationships/image" Target="../media/image6.png"/><Relationship Id="rId9" Type="http://schemas.openxmlformats.org/officeDocument/2006/relationships/customXml" Target="../ink/ink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5.png"/><Relationship Id="rId7" Type="http://schemas.openxmlformats.org/officeDocument/2006/relationships/customXml" Target="../ink/ink11.xml"/><Relationship Id="rId12" Type="http://schemas.openxmlformats.org/officeDocument/2006/relationships/image" Target="../media/image1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13.xml"/><Relationship Id="rId5" Type="http://schemas.openxmlformats.org/officeDocument/2006/relationships/image" Target="../media/image3.jpeg"/><Relationship Id="rId10" Type="http://schemas.openxmlformats.org/officeDocument/2006/relationships/image" Target="../media/image8.emf"/><Relationship Id="rId4" Type="http://schemas.openxmlformats.org/officeDocument/2006/relationships/image" Target="../media/image6.png"/><Relationship Id="rId9" Type="http://schemas.openxmlformats.org/officeDocument/2006/relationships/customXml" Target="../ink/ink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5.png"/><Relationship Id="rId7" Type="http://schemas.openxmlformats.org/officeDocument/2006/relationships/customXml" Target="../ink/ink1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10" Type="http://schemas.openxmlformats.org/officeDocument/2006/relationships/image" Target="../media/image8.emf"/><Relationship Id="rId4" Type="http://schemas.openxmlformats.org/officeDocument/2006/relationships/image" Target="../media/image6.png"/><Relationship Id="rId9" Type="http://schemas.openxmlformats.org/officeDocument/2006/relationships/customXml" Target="../ink/ink1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customXml" Target="../ink/ink19.xml"/><Relationship Id="rId3" Type="http://schemas.openxmlformats.org/officeDocument/2006/relationships/image" Target="../media/image5.png"/><Relationship Id="rId7" Type="http://schemas.openxmlformats.org/officeDocument/2006/relationships/customXml" Target="../ink/ink16.xml"/><Relationship Id="rId12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customXml" Target="../ink/ink18.xml"/><Relationship Id="rId5" Type="http://schemas.openxmlformats.org/officeDocument/2006/relationships/image" Target="../media/image3.jpeg"/><Relationship Id="rId10" Type="http://schemas.openxmlformats.org/officeDocument/2006/relationships/image" Target="../media/image8.emf"/><Relationship Id="rId4" Type="http://schemas.openxmlformats.org/officeDocument/2006/relationships/image" Target="../media/image6.png"/><Relationship Id="rId9" Type="http://schemas.openxmlformats.org/officeDocument/2006/relationships/customXml" Target="../ink/ink17.xml"/><Relationship Id="rId1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5.png"/><Relationship Id="rId7" Type="http://schemas.openxmlformats.org/officeDocument/2006/relationships/customXml" Target="../ink/ink20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18.emf"/><Relationship Id="rId5" Type="http://schemas.openxmlformats.org/officeDocument/2006/relationships/image" Target="../media/image3.jpeg"/><Relationship Id="rId10" Type="http://schemas.openxmlformats.org/officeDocument/2006/relationships/customXml" Target="../ink/ink21.xml"/><Relationship Id="rId4" Type="http://schemas.openxmlformats.org/officeDocument/2006/relationships/image" Target="../media/image6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83649" y="4510791"/>
            <a:ext cx="5583555" cy="102912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6600" dirty="0" err="1" smtClean="0">
                <a:solidFill>
                  <a:srgbClr val="FF0000"/>
                </a:solidFill>
                <a:latin typeface="Marcellus SC" panose="020E0602050203020307" pitchFamily="34" charset="0"/>
              </a:rPr>
              <a:t>Myhill-Nerode</a:t>
            </a:r>
            <a:r>
              <a:rPr lang="en-IN" sz="6600" dirty="0" smtClean="0">
                <a:solidFill>
                  <a:srgbClr val="FF0000"/>
                </a:solidFill>
                <a:latin typeface="Marcellus SC" panose="020E0602050203020307" pitchFamily="34" charset="0"/>
              </a:rPr>
              <a:t> </a:t>
            </a:r>
            <a:endParaRPr sz="6600" dirty="0">
              <a:solidFill>
                <a:srgbClr val="FF0000"/>
              </a:solidFill>
              <a:latin typeface="Marcellus SC" panose="020E0602050203020307" pitchFamily="34" charset="0"/>
            </a:endParaRPr>
          </a:p>
        </p:txBody>
      </p:sp>
      <p:pic>
        <p:nvPicPr>
          <p:cNvPr id="6" name="Google Shape;85;p13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588"/>
            <a:ext cx="568325" cy="685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86;p13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0"/>
            <a:ext cx="209550" cy="544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81" y="5929493"/>
            <a:ext cx="3246438" cy="811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8829" y="5932803"/>
            <a:ext cx="968375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412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10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475560" y="1282680"/>
              <a:ext cx="2782800" cy="2416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68360" y="1275480"/>
                <a:ext cx="2800800" cy="24328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434426"/>
              </p:ext>
            </p:extLst>
          </p:nvPr>
        </p:nvGraphicFramePr>
        <p:xfrm>
          <a:off x="4354602" y="1576620"/>
          <a:ext cx="3973512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3896640" y="1201320"/>
              <a:ext cx="3638520" cy="1774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92680" y="1191960"/>
                <a:ext cx="3652200" cy="179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3" name="Ink 12"/>
              <p14:cNvContentPartPr/>
              <p14:nvPr/>
            </p14:nvContentPartPr>
            <p14:xfrm>
              <a:off x="216720" y="2758200"/>
              <a:ext cx="7540920" cy="32616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13480" y="2749920"/>
                <a:ext cx="7550640" cy="327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259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11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475560" y="1282680"/>
              <a:ext cx="2782800" cy="2416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68360" y="1275480"/>
                <a:ext cx="2800800" cy="24328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727395"/>
              </p:ext>
            </p:extLst>
          </p:nvPr>
        </p:nvGraphicFramePr>
        <p:xfrm>
          <a:off x="4354602" y="1576620"/>
          <a:ext cx="3973512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3896640" y="1201320"/>
              <a:ext cx="3638520" cy="1774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92680" y="1191960"/>
                <a:ext cx="3652200" cy="179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/>
              <p14:cNvContentPartPr/>
              <p14:nvPr/>
            </p14:nvContentPartPr>
            <p14:xfrm>
              <a:off x="4510440" y="2766960"/>
              <a:ext cx="2310840" cy="219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05760" y="2760120"/>
                <a:ext cx="232236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k 12"/>
              <p14:cNvContentPartPr/>
              <p14:nvPr/>
            </p14:nvContentPartPr>
            <p14:xfrm>
              <a:off x="159840" y="2340720"/>
              <a:ext cx="7025400" cy="31456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55880" y="2332440"/>
                <a:ext cx="7036560" cy="315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205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12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475560" y="1282680"/>
              <a:ext cx="2782800" cy="2416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68360" y="1275480"/>
                <a:ext cx="2800800" cy="24328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696751"/>
              </p:ext>
            </p:extLst>
          </p:nvPr>
        </p:nvGraphicFramePr>
        <p:xfrm>
          <a:off x="4354602" y="1576620"/>
          <a:ext cx="3973512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3896640" y="1201320"/>
              <a:ext cx="3638520" cy="1774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92680" y="1191960"/>
                <a:ext cx="3652200" cy="179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/>
              <p14:cNvContentPartPr/>
              <p14:nvPr/>
            </p14:nvContentPartPr>
            <p14:xfrm>
              <a:off x="4510440" y="2766960"/>
              <a:ext cx="2310840" cy="219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05760" y="2760120"/>
                <a:ext cx="232236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k 12"/>
              <p14:cNvContentPartPr/>
              <p14:nvPr/>
            </p14:nvContentPartPr>
            <p14:xfrm>
              <a:off x="136800" y="2368080"/>
              <a:ext cx="6325920" cy="21780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32120" y="2360160"/>
                <a:ext cx="6338880" cy="219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193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13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475560" y="1282680"/>
              <a:ext cx="2782800" cy="2416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68360" y="1275480"/>
                <a:ext cx="2800800" cy="24328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257860"/>
              </p:ext>
            </p:extLst>
          </p:nvPr>
        </p:nvGraphicFramePr>
        <p:xfrm>
          <a:off x="4354602" y="1576620"/>
          <a:ext cx="3973512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3896640" y="1201320"/>
              <a:ext cx="3638520" cy="1774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92680" y="1191960"/>
                <a:ext cx="3652200" cy="179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/>
              <p14:cNvContentPartPr/>
              <p14:nvPr/>
            </p14:nvContentPartPr>
            <p14:xfrm>
              <a:off x="4510440" y="2766960"/>
              <a:ext cx="2310840" cy="219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05760" y="2760120"/>
                <a:ext cx="232236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k 12"/>
              <p14:cNvContentPartPr/>
              <p14:nvPr/>
            </p14:nvContentPartPr>
            <p14:xfrm>
              <a:off x="257400" y="1681560"/>
              <a:ext cx="6214680" cy="40899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54160" y="1673280"/>
                <a:ext cx="6226200" cy="410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0303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14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475560" y="1282680"/>
              <a:ext cx="2782800" cy="2416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68360" y="1275480"/>
                <a:ext cx="2800800" cy="24328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4530109"/>
              </p:ext>
            </p:extLst>
          </p:nvPr>
        </p:nvGraphicFramePr>
        <p:xfrm>
          <a:off x="4354602" y="1576620"/>
          <a:ext cx="3973512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3896640" y="1201320"/>
              <a:ext cx="3638520" cy="1774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92680" y="1191960"/>
                <a:ext cx="3652200" cy="179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/>
              <p14:cNvContentPartPr/>
              <p14:nvPr/>
            </p14:nvContentPartPr>
            <p14:xfrm>
              <a:off x="4510440" y="2766960"/>
              <a:ext cx="2310840" cy="219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05760" y="2760120"/>
                <a:ext cx="232236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4" name="Ink 13"/>
              <p14:cNvContentPartPr/>
              <p14:nvPr/>
            </p14:nvContentPartPr>
            <p14:xfrm>
              <a:off x="119160" y="1769640"/>
              <a:ext cx="6528600" cy="37929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4840" y="1761000"/>
                <a:ext cx="6541200" cy="380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603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15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475560" y="1282680"/>
              <a:ext cx="2782800" cy="2416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68360" y="1275480"/>
                <a:ext cx="2800800" cy="24328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667864"/>
              </p:ext>
            </p:extLst>
          </p:nvPr>
        </p:nvGraphicFramePr>
        <p:xfrm>
          <a:off x="4354602" y="1576620"/>
          <a:ext cx="3973512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/>
              <p14:cNvContentPartPr/>
              <p14:nvPr/>
            </p14:nvContentPartPr>
            <p14:xfrm>
              <a:off x="3896640" y="1201320"/>
              <a:ext cx="3638520" cy="1774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92680" y="1191960"/>
                <a:ext cx="3652200" cy="179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/>
              <p14:cNvContentPartPr/>
              <p14:nvPr/>
            </p14:nvContentPartPr>
            <p14:xfrm>
              <a:off x="4510440" y="2766960"/>
              <a:ext cx="2310840" cy="219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505760" y="2760120"/>
                <a:ext cx="232236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k 12"/>
              <p14:cNvContentPartPr/>
              <p14:nvPr/>
            </p14:nvContentPartPr>
            <p14:xfrm>
              <a:off x="436320" y="1609560"/>
              <a:ext cx="6944760" cy="32763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32360" y="1602720"/>
                <a:ext cx="6958440" cy="328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652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16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/>
              <p14:cNvContentPartPr/>
              <p14:nvPr/>
            </p14:nvContentPartPr>
            <p14:xfrm>
              <a:off x="512280" y="1282320"/>
              <a:ext cx="2511000" cy="8067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06520" y="1274040"/>
                <a:ext cx="2521800" cy="82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4" name="Ink 13"/>
              <p14:cNvContentPartPr/>
              <p14:nvPr/>
            </p14:nvContentPartPr>
            <p14:xfrm>
              <a:off x="493800" y="2231520"/>
              <a:ext cx="2782800" cy="24166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86600" y="2224320"/>
                <a:ext cx="2800800" cy="243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5" name="Ink 14"/>
              <p14:cNvContentPartPr/>
              <p14:nvPr/>
            </p14:nvContentPartPr>
            <p14:xfrm>
              <a:off x="651240" y="1466640"/>
              <a:ext cx="7815960" cy="28666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1880" y="1459440"/>
                <a:ext cx="7836120" cy="288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259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2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" y="1524000"/>
            <a:ext cx="82772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Steps: 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Draw a table for all pairs of states (P,Q)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Mark all the pairs where P </a:t>
            </a:r>
            <a:r>
              <a:rPr lang="el-GR" dirty="0" smtClean="0">
                <a:latin typeface="Cambria Math"/>
                <a:ea typeface="Cambria Math"/>
              </a:rPr>
              <a:t>ε</a:t>
            </a:r>
            <a:r>
              <a:rPr lang="en-IN" dirty="0" smtClean="0">
                <a:latin typeface="Cambria Math"/>
                <a:ea typeface="Cambria Math"/>
              </a:rPr>
              <a:t> F and Q </a:t>
            </a:r>
            <a:r>
              <a:rPr lang="el-GR" dirty="0" smtClean="0">
                <a:latin typeface="Cambria Math"/>
                <a:ea typeface="Cambria Math"/>
              </a:rPr>
              <a:t>ε</a:t>
            </a:r>
            <a:r>
              <a:rPr lang="en-IN" dirty="0" smtClean="0">
                <a:latin typeface="Cambria Math"/>
                <a:ea typeface="Cambria Math"/>
              </a:rPr>
              <a:t> F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>
                <a:latin typeface="Cambria Math"/>
                <a:ea typeface="Cambria Math"/>
              </a:rPr>
              <a:t>If there are any unmarked pairs (P,Q) such that [</a:t>
            </a:r>
            <a:r>
              <a:rPr lang="el-GR" dirty="0" smtClean="0">
                <a:latin typeface="Cambria Math"/>
                <a:ea typeface="Cambria Math"/>
              </a:rPr>
              <a:t>δ</a:t>
            </a:r>
            <a:r>
              <a:rPr lang="en-IN" dirty="0" smtClean="0">
                <a:latin typeface="Cambria Math"/>
                <a:ea typeface="Cambria Math"/>
              </a:rPr>
              <a:t>(</a:t>
            </a:r>
            <a:r>
              <a:rPr lang="en-IN" dirty="0" err="1" smtClean="0">
                <a:latin typeface="Cambria Math"/>
                <a:ea typeface="Cambria Math"/>
              </a:rPr>
              <a:t>P,x</a:t>
            </a:r>
            <a:r>
              <a:rPr lang="en-IN" dirty="0" smtClean="0">
                <a:latin typeface="Cambria Math"/>
                <a:ea typeface="Cambria Math"/>
              </a:rPr>
              <a:t>), </a:t>
            </a:r>
            <a:r>
              <a:rPr lang="el-GR" dirty="0">
                <a:latin typeface="Cambria Math"/>
                <a:ea typeface="Cambria Math"/>
              </a:rPr>
              <a:t>δ</a:t>
            </a:r>
            <a:r>
              <a:rPr lang="en-IN" dirty="0" smtClean="0">
                <a:latin typeface="Cambria Math"/>
                <a:ea typeface="Cambria Math"/>
              </a:rPr>
              <a:t>(</a:t>
            </a:r>
            <a:r>
              <a:rPr lang="en-IN" dirty="0" err="1" smtClean="0">
                <a:latin typeface="Cambria Math"/>
                <a:ea typeface="Cambria Math"/>
              </a:rPr>
              <a:t>Q,x</a:t>
            </a:r>
            <a:r>
              <a:rPr lang="en-IN" dirty="0" smtClean="0">
                <a:latin typeface="Cambria Math"/>
                <a:ea typeface="Cambria Math"/>
              </a:rPr>
              <a:t>)] is marked, then mark [P,Q]when ‘x’ is an input symbol. Repeat this  until no more markings can be done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>
                <a:latin typeface="Cambria Math"/>
                <a:ea typeface="Cambria Math"/>
              </a:rPr>
              <a:t>Combine all unmarked pairs and make them a single state in the minimized DFA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Ink 3"/>
              <p14:cNvContentPartPr/>
              <p14:nvPr/>
            </p14:nvContentPartPr>
            <p14:xfrm>
              <a:off x="4522680" y="2177280"/>
              <a:ext cx="109440" cy="187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15480" y="2169000"/>
                <a:ext cx="126360" cy="20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4891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3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651600" y="1285200"/>
              <a:ext cx="3898080" cy="2118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5480" y="1277640"/>
                <a:ext cx="3912120" cy="21344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Rectangle 3"/>
          <p:cNvSpPr/>
          <p:nvPr/>
        </p:nvSpPr>
        <p:spPr>
          <a:xfrm>
            <a:off x="4571999" y="1676400"/>
            <a:ext cx="4156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dirty="0"/>
              <a:t>Draw a table for all pairs of states (P,Q)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1856561"/>
              </p:ext>
            </p:extLst>
          </p:nvPr>
        </p:nvGraphicFramePr>
        <p:xfrm>
          <a:off x="3428206" y="3575209"/>
          <a:ext cx="3973512" cy="2194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1" name="Ink 10"/>
              <p14:cNvContentPartPr/>
              <p14:nvPr/>
            </p14:nvContentPartPr>
            <p14:xfrm>
              <a:off x="3114360" y="3288600"/>
              <a:ext cx="4086360" cy="250488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07520" y="3282480"/>
                <a:ext cx="4101840" cy="251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259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4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/>
              <p14:cNvContentPartPr/>
              <p14:nvPr/>
            </p14:nvContentPartPr>
            <p14:xfrm>
              <a:off x="651600" y="1285200"/>
              <a:ext cx="3898080" cy="2118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45480" y="1277640"/>
                <a:ext cx="3912120" cy="213444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Rectangle 3"/>
          <p:cNvSpPr/>
          <p:nvPr/>
        </p:nvSpPr>
        <p:spPr>
          <a:xfrm>
            <a:off x="4571999" y="1676400"/>
            <a:ext cx="41451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 smtClean="0"/>
              <a:t>2. Mark </a:t>
            </a:r>
            <a:r>
              <a:rPr lang="en-IN" dirty="0"/>
              <a:t>all the pairs where P </a:t>
            </a:r>
            <a:r>
              <a:rPr lang="el-GR" dirty="0">
                <a:latin typeface="Cambria Math"/>
                <a:ea typeface="Cambria Math"/>
              </a:rPr>
              <a:t>ε</a:t>
            </a:r>
            <a:r>
              <a:rPr lang="en-IN" dirty="0">
                <a:latin typeface="Cambria Math"/>
                <a:ea typeface="Cambria Math"/>
              </a:rPr>
              <a:t> F and Q </a:t>
            </a:r>
            <a:r>
              <a:rPr lang="el-GR" dirty="0">
                <a:latin typeface="Cambria Math"/>
                <a:ea typeface="Cambria Math"/>
              </a:rPr>
              <a:t>ε</a:t>
            </a:r>
            <a:r>
              <a:rPr lang="en-IN" dirty="0">
                <a:latin typeface="Cambria Math"/>
                <a:ea typeface="Cambria Math"/>
              </a:rPr>
              <a:t> F</a:t>
            </a:r>
          </a:p>
          <a:p>
            <a:endParaRPr lang="en-IN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856679"/>
              </p:ext>
            </p:extLst>
          </p:nvPr>
        </p:nvGraphicFramePr>
        <p:xfrm>
          <a:off x="3466306" y="3998119"/>
          <a:ext cx="3973512" cy="1828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/>
              <p14:cNvContentPartPr/>
              <p14:nvPr/>
            </p14:nvContentPartPr>
            <p14:xfrm>
              <a:off x="3065040" y="3476880"/>
              <a:ext cx="4166280" cy="2271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060360" y="3471840"/>
                <a:ext cx="4179240" cy="228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3" name="Ink 12"/>
              <p14:cNvContentPartPr/>
              <p14:nvPr/>
            </p14:nvContentPartPr>
            <p14:xfrm>
              <a:off x="8337240" y="1804320"/>
              <a:ext cx="65160" cy="1821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331120" y="1797480"/>
                <a:ext cx="7992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4" name="Ink 13"/>
              <p14:cNvContentPartPr/>
              <p14:nvPr/>
            </p14:nvContentPartPr>
            <p14:xfrm>
              <a:off x="3688920" y="4418280"/>
              <a:ext cx="3034080" cy="132048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683160" y="4411080"/>
                <a:ext cx="3048840" cy="133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3724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5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40531" y="0"/>
            <a:ext cx="8229600" cy="685800"/>
          </a:xfrm>
        </p:spPr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3793272"/>
              </p:ext>
            </p:extLst>
          </p:nvPr>
        </p:nvGraphicFramePr>
        <p:xfrm>
          <a:off x="838200" y="1143000"/>
          <a:ext cx="3973512" cy="1828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Ink 3"/>
              <p14:cNvContentPartPr/>
              <p14:nvPr/>
            </p14:nvContentPartPr>
            <p14:xfrm>
              <a:off x="484560" y="631080"/>
              <a:ext cx="4222440" cy="2283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0240" y="623520"/>
                <a:ext cx="4233600" cy="2298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/>
          <p:cNvSpPr/>
          <p:nvPr/>
        </p:nvSpPr>
        <p:spPr>
          <a:xfrm>
            <a:off x="4267200" y="103433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smtClean="0">
                <a:latin typeface="Cambria Math"/>
                <a:ea typeface="Cambria Math"/>
              </a:rPr>
              <a:t>3. If </a:t>
            </a:r>
            <a:r>
              <a:rPr lang="en-IN" dirty="0">
                <a:latin typeface="Cambria Math"/>
                <a:ea typeface="Cambria Math"/>
              </a:rPr>
              <a:t>there are any unmarked pairs (P,Q) such that [</a:t>
            </a:r>
            <a:r>
              <a:rPr lang="el-GR" dirty="0">
                <a:latin typeface="Cambria Math"/>
                <a:ea typeface="Cambria Math"/>
              </a:rPr>
              <a:t>δ</a:t>
            </a:r>
            <a:r>
              <a:rPr lang="en-IN" dirty="0">
                <a:latin typeface="Cambria Math"/>
                <a:ea typeface="Cambria Math"/>
              </a:rPr>
              <a:t>(</a:t>
            </a:r>
            <a:r>
              <a:rPr lang="en-IN" dirty="0" err="1">
                <a:latin typeface="Cambria Math"/>
                <a:ea typeface="Cambria Math"/>
              </a:rPr>
              <a:t>P,x</a:t>
            </a:r>
            <a:r>
              <a:rPr lang="en-IN" dirty="0">
                <a:latin typeface="Cambria Math"/>
                <a:ea typeface="Cambria Math"/>
              </a:rPr>
              <a:t>), </a:t>
            </a:r>
            <a:r>
              <a:rPr lang="el-GR" dirty="0">
                <a:latin typeface="Cambria Math"/>
                <a:ea typeface="Cambria Math"/>
              </a:rPr>
              <a:t>δ</a:t>
            </a:r>
            <a:r>
              <a:rPr lang="en-IN" dirty="0">
                <a:latin typeface="Cambria Math"/>
                <a:ea typeface="Cambria Math"/>
              </a:rPr>
              <a:t>(</a:t>
            </a:r>
            <a:r>
              <a:rPr lang="en-IN" dirty="0" err="1">
                <a:latin typeface="Cambria Math"/>
                <a:ea typeface="Cambria Math"/>
              </a:rPr>
              <a:t>Q,x</a:t>
            </a:r>
            <a:r>
              <a:rPr lang="en-IN" dirty="0">
                <a:latin typeface="Cambria Math"/>
                <a:ea typeface="Cambria Math"/>
              </a:rPr>
              <a:t>)] is marked, then mark [P,Q]when ‘x’ is an input symbol. Repeat this  until no more markings can be done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/>
              <p14:cNvContentPartPr/>
              <p14:nvPr/>
            </p14:nvContentPartPr>
            <p14:xfrm>
              <a:off x="4928420" y="2514600"/>
              <a:ext cx="3898080" cy="21182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922300" y="2507040"/>
                <a:ext cx="3912120" cy="21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" name="Ink 1"/>
              <p14:cNvContentPartPr/>
              <p14:nvPr/>
            </p14:nvContentPartPr>
            <p14:xfrm>
              <a:off x="145440" y="3156480"/>
              <a:ext cx="7918200" cy="2687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39680" y="3151080"/>
                <a:ext cx="7931880" cy="270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259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6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40531" y="0"/>
            <a:ext cx="8229600" cy="685800"/>
          </a:xfrm>
        </p:spPr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3416324"/>
              </p:ext>
            </p:extLst>
          </p:nvPr>
        </p:nvGraphicFramePr>
        <p:xfrm>
          <a:off x="838200" y="1143000"/>
          <a:ext cx="3973512" cy="1828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Ink 3"/>
              <p14:cNvContentPartPr/>
              <p14:nvPr/>
            </p14:nvContentPartPr>
            <p14:xfrm>
              <a:off x="484560" y="631080"/>
              <a:ext cx="4222440" cy="2283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0240" y="623520"/>
                <a:ext cx="4233600" cy="2298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/>
          <p:cNvSpPr/>
          <p:nvPr/>
        </p:nvSpPr>
        <p:spPr>
          <a:xfrm>
            <a:off x="4267200" y="103433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smtClean="0">
                <a:latin typeface="Cambria Math"/>
                <a:ea typeface="Cambria Math"/>
              </a:rPr>
              <a:t>3. If </a:t>
            </a:r>
            <a:r>
              <a:rPr lang="en-IN" dirty="0">
                <a:latin typeface="Cambria Math"/>
                <a:ea typeface="Cambria Math"/>
              </a:rPr>
              <a:t>there are any unmarked pairs (P,Q) such that [</a:t>
            </a:r>
            <a:r>
              <a:rPr lang="el-GR" dirty="0">
                <a:latin typeface="Cambria Math"/>
                <a:ea typeface="Cambria Math"/>
              </a:rPr>
              <a:t>δ</a:t>
            </a:r>
            <a:r>
              <a:rPr lang="en-IN" dirty="0">
                <a:latin typeface="Cambria Math"/>
                <a:ea typeface="Cambria Math"/>
              </a:rPr>
              <a:t>(</a:t>
            </a:r>
            <a:r>
              <a:rPr lang="en-IN" dirty="0" err="1">
                <a:latin typeface="Cambria Math"/>
                <a:ea typeface="Cambria Math"/>
              </a:rPr>
              <a:t>P,x</a:t>
            </a:r>
            <a:r>
              <a:rPr lang="en-IN" dirty="0">
                <a:latin typeface="Cambria Math"/>
                <a:ea typeface="Cambria Math"/>
              </a:rPr>
              <a:t>), </a:t>
            </a:r>
            <a:r>
              <a:rPr lang="el-GR" dirty="0">
                <a:latin typeface="Cambria Math"/>
                <a:ea typeface="Cambria Math"/>
              </a:rPr>
              <a:t>δ</a:t>
            </a:r>
            <a:r>
              <a:rPr lang="en-IN" dirty="0">
                <a:latin typeface="Cambria Math"/>
                <a:ea typeface="Cambria Math"/>
              </a:rPr>
              <a:t>(</a:t>
            </a:r>
            <a:r>
              <a:rPr lang="en-IN" dirty="0" err="1">
                <a:latin typeface="Cambria Math"/>
                <a:ea typeface="Cambria Math"/>
              </a:rPr>
              <a:t>Q,x</a:t>
            </a:r>
            <a:r>
              <a:rPr lang="en-IN" dirty="0">
                <a:latin typeface="Cambria Math"/>
                <a:ea typeface="Cambria Math"/>
              </a:rPr>
              <a:t>)] is marked, then mark [P,Q]when ‘x’ is an input symbol. Repeat this  until no more markings can be done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/>
              <p14:cNvContentPartPr/>
              <p14:nvPr/>
            </p14:nvContentPartPr>
            <p14:xfrm>
              <a:off x="4928420" y="2514600"/>
              <a:ext cx="3898080" cy="21182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922300" y="2507040"/>
                <a:ext cx="3912120" cy="21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" name="Ink 1"/>
              <p14:cNvContentPartPr/>
              <p14:nvPr/>
            </p14:nvContentPartPr>
            <p14:xfrm>
              <a:off x="119880" y="2691360"/>
              <a:ext cx="6927480" cy="2918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4840" y="2681640"/>
                <a:ext cx="6941160" cy="293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566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7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40531" y="0"/>
            <a:ext cx="8229600" cy="685800"/>
          </a:xfrm>
        </p:spPr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6822520"/>
              </p:ext>
            </p:extLst>
          </p:nvPr>
        </p:nvGraphicFramePr>
        <p:xfrm>
          <a:off x="838200" y="1143000"/>
          <a:ext cx="3973512" cy="1828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Ink 3"/>
              <p14:cNvContentPartPr/>
              <p14:nvPr/>
            </p14:nvContentPartPr>
            <p14:xfrm>
              <a:off x="484560" y="631080"/>
              <a:ext cx="4222440" cy="2283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0240" y="623520"/>
                <a:ext cx="4233600" cy="2298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/>
          <p:cNvSpPr/>
          <p:nvPr/>
        </p:nvSpPr>
        <p:spPr>
          <a:xfrm>
            <a:off x="4267200" y="103433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smtClean="0">
                <a:latin typeface="Cambria Math"/>
                <a:ea typeface="Cambria Math"/>
              </a:rPr>
              <a:t>3. If </a:t>
            </a:r>
            <a:r>
              <a:rPr lang="en-IN" dirty="0">
                <a:latin typeface="Cambria Math"/>
                <a:ea typeface="Cambria Math"/>
              </a:rPr>
              <a:t>there are any unmarked pairs (P,Q) such that [</a:t>
            </a:r>
            <a:r>
              <a:rPr lang="el-GR" dirty="0">
                <a:latin typeface="Cambria Math"/>
                <a:ea typeface="Cambria Math"/>
              </a:rPr>
              <a:t>δ</a:t>
            </a:r>
            <a:r>
              <a:rPr lang="en-IN" dirty="0">
                <a:latin typeface="Cambria Math"/>
                <a:ea typeface="Cambria Math"/>
              </a:rPr>
              <a:t>(</a:t>
            </a:r>
            <a:r>
              <a:rPr lang="en-IN" dirty="0" err="1">
                <a:latin typeface="Cambria Math"/>
                <a:ea typeface="Cambria Math"/>
              </a:rPr>
              <a:t>P,x</a:t>
            </a:r>
            <a:r>
              <a:rPr lang="en-IN" dirty="0">
                <a:latin typeface="Cambria Math"/>
                <a:ea typeface="Cambria Math"/>
              </a:rPr>
              <a:t>), </a:t>
            </a:r>
            <a:r>
              <a:rPr lang="el-GR" dirty="0">
                <a:latin typeface="Cambria Math"/>
                <a:ea typeface="Cambria Math"/>
              </a:rPr>
              <a:t>δ</a:t>
            </a:r>
            <a:r>
              <a:rPr lang="en-IN" dirty="0">
                <a:latin typeface="Cambria Math"/>
                <a:ea typeface="Cambria Math"/>
              </a:rPr>
              <a:t>(</a:t>
            </a:r>
            <a:r>
              <a:rPr lang="en-IN" dirty="0" err="1">
                <a:latin typeface="Cambria Math"/>
                <a:ea typeface="Cambria Math"/>
              </a:rPr>
              <a:t>Q,x</a:t>
            </a:r>
            <a:r>
              <a:rPr lang="en-IN" dirty="0">
                <a:latin typeface="Cambria Math"/>
                <a:ea typeface="Cambria Math"/>
              </a:rPr>
              <a:t>)] is marked, then mark [P,Q]when ‘x’ is an input symbol. Repeat this  until no more markings can be done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/>
              <p14:cNvContentPartPr/>
              <p14:nvPr/>
            </p14:nvContentPartPr>
            <p14:xfrm>
              <a:off x="4928420" y="2514600"/>
              <a:ext cx="3898080" cy="21182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922300" y="2507040"/>
                <a:ext cx="3912120" cy="213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914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8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40531" y="0"/>
            <a:ext cx="8229600" cy="685800"/>
          </a:xfrm>
        </p:spPr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5337886"/>
              </p:ext>
            </p:extLst>
          </p:nvPr>
        </p:nvGraphicFramePr>
        <p:xfrm>
          <a:off x="838200" y="1143000"/>
          <a:ext cx="3973512" cy="1828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2252"/>
                <a:gridCol w="662252"/>
                <a:gridCol w="662252"/>
                <a:gridCol w="662252"/>
                <a:gridCol w="662252"/>
                <a:gridCol w="662252"/>
              </a:tblGrid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1920"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Ink 3"/>
              <p14:cNvContentPartPr/>
              <p14:nvPr/>
            </p14:nvContentPartPr>
            <p14:xfrm>
              <a:off x="484560" y="631080"/>
              <a:ext cx="4222440" cy="2283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0240" y="623520"/>
                <a:ext cx="4233600" cy="229896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/>
          <p:cNvSpPr/>
          <p:nvPr/>
        </p:nvSpPr>
        <p:spPr>
          <a:xfrm>
            <a:off x="4267200" y="103433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smtClean="0">
                <a:latin typeface="Cambria Math"/>
                <a:ea typeface="Cambria Math"/>
              </a:rPr>
              <a:t>3. If </a:t>
            </a:r>
            <a:r>
              <a:rPr lang="en-IN" dirty="0">
                <a:latin typeface="Cambria Math"/>
                <a:ea typeface="Cambria Math"/>
              </a:rPr>
              <a:t>there are any unmarked pairs (P,Q) such that [</a:t>
            </a:r>
            <a:r>
              <a:rPr lang="el-GR" dirty="0">
                <a:latin typeface="Cambria Math"/>
                <a:ea typeface="Cambria Math"/>
              </a:rPr>
              <a:t>δ</a:t>
            </a:r>
            <a:r>
              <a:rPr lang="en-IN" dirty="0">
                <a:latin typeface="Cambria Math"/>
                <a:ea typeface="Cambria Math"/>
              </a:rPr>
              <a:t>(</a:t>
            </a:r>
            <a:r>
              <a:rPr lang="en-IN" dirty="0" err="1">
                <a:latin typeface="Cambria Math"/>
                <a:ea typeface="Cambria Math"/>
              </a:rPr>
              <a:t>P,x</a:t>
            </a:r>
            <a:r>
              <a:rPr lang="en-IN" dirty="0">
                <a:latin typeface="Cambria Math"/>
                <a:ea typeface="Cambria Math"/>
              </a:rPr>
              <a:t>), </a:t>
            </a:r>
            <a:r>
              <a:rPr lang="el-GR" dirty="0">
                <a:latin typeface="Cambria Math"/>
                <a:ea typeface="Cambria Math"/>
              </a:rPr>
              <a:t>δ</a:t>
            </a:r>
            <a:r>
              <a:rPr lang="en-IN" dirty="0">
                <a:latin typeface="Cambria Math"/>
                <a:ea typeface="Cambria Math"/>
              </a:rPr>
              <a:t>(</a:t>
            </a:r>
            <a:r>
              <a:rPr lang="en-IN" dirty="0" err="1">
                <a:latin typeface="Cambria Math"/>
                <a:ea typeface="Cambria Math"/>
              </a:rPr>
              <a:t>Q,x</a:t>
            </a:r>
            <a:r>
              <a:rPr lang="en-IN" dirty="0">
                <a:latin typeface="Cambria Math"/>
                <a:ea typeface="Cambria Math"/>
              </a:rPr>
              <a:t>)] is marked, then mark [P,Q]when ‘x’ is an input symbol. Repeat this  until no more markings can be done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Ink 12"/>
              <p14:cNvContentPartPr/>
              <p14:nvPr/>
            </p14:nvContentPartPr>
            <p14:xfrm>
              <a:off x="4928420" y="2514600"/>
              <a:ext cx="3898080" cy="21182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922300" y="2507040"/>
                <a:ext cx="3912120" cy="21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" name="Ink 1"/>
              <p14:cNvContentPartPr/>
              <p14:nvPr/>
            </p14:nvContentPartPr>
            <p14:xfrm>
              <a:off x="1100520" y="2410920"/>
              <a:ext cx="1266480" cy="515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93680" y="2401560"/>
                <a:ext cx="1282680" cy="5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4" name="Ink 13"/>
              <p14:cNvContentPartPr/>
              <p14:nvPr/>
            </p14:nvContentPartPr>
            <p14:xfrm>
              <a:off x="55800" y="3090960"/>
              <a:ext cx="8074080" cy="301572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9680" y="3083400"/>
                <a:ext cx="8086680" cy="303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302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9</a:t>
            </a:fld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8504935" y="6426809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60" dirty="0">
                <a:solidFill>
                  <a:srgbClr val="888888"/>
                </a:solidFill>
                <a:latin typeface="Arial"/>
                <a:cs typeface="Arial"/>
              </a:rPr>
              <a:t>3</a:t>
            </a:r>
            <a:endParaRPr sz="1200" dirty="0">
              <a:latin typeface="Arial"/>
              <a:cs typeface="Arial"/>
            </a:endParaRPr>
          </a:p>
        </p:txBody>
      </p:sp>
      <p:pic>
        <p:nvPicPr>
          <p:cNvPr id="6" name="Google Shape;196;p20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492875"/>
            <a:ext cx="9177338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197;p20"/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8" y="6332538"/>
            <a:ext cx="6999288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Google Shape;200;p20" descr="A picture containing drawing&#10;&#10;Description automatically generated"/>
          <p:cNvPicPr preferRelativeResize="0"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" y="5355353"/>
            <a:ext cx="3571082" cy="892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Google Shape;198;p20" descr="A close up of a sign&#10;&#10;Description automatically generated"/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1" y="5395913"/>
            <a:ext cx="1114424" cy="72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12700">
              <a:spcBef>
                <a:spcPts val="100"/>
              </a:spcBef>
            </a:pP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Myhill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</a:t>
            </a:r>
            <a:r>
              <a:rPr lang="en-IN" sz="3600" dirty="0" err="1" smtClean="0">
                <a:solidFill>
                  <a:srgbClr val="C00000"/>
                </a:solidFill>
                <a:latin typeface="Marcellus SC" panose="020E0602050203020307" pitchFamily="34" charset="0"/>
              </a:rPr>
              <a:t>Nerode</a:t>
            </a:r>
            <a:r>
              <a:rPr lang="en-IN" sz="3600" dirty="0" smtClean="0">
                <a:solidFill>
                  <a:srgbClr val="C00000"/>
                </a:solidFill>
                <a:latin typeface="Marcellus SC" panose="020E0602050203020307" pitchFamily="34" charset="0"/>
              </a:rPr>
              <a:t> Theorem/Table filling method</a:t>
            </a:r>
            <a:endParaRPr lang="en-IN" sz="3600" dirty="0">
              <a:solidFill>
                <a:srgbClr val="C00000"/>
              </a:solidFill>
              <a:latin typeface="Marcellus SC" panose="020E0602050203020307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0999" y="1117600"/>
            <a:ext cx="82268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latin typeface="Cambria Math"/>
                <a:ea typeface="Cambria Math"/>
              </a:rPr>
              <a:t>4. Combine </a:t>
            </a:r>
            <a:r>
              <a:rPr lang="en-IN" dirty="0">
                <a:latin typeface="Cambria Math"/>
                <a:ea typeface="Cambria Math"/>
              </a:rPr>
              <a:t>all unmarked pairs and make them a single state in the minimized DFA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" name="Ink 3"/>
              <p14:cNvContentPartPr/>
              <p14:nvPr/>
            </p14:nvContentPartPr>
            <p14:xfrm>
              <a:off x="305280" y="1177560"/>
              <a:ext cx="188280" cy="246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0240" y="1171440"/>
                <a:ext cx="198360" cy="26028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2" t="24652" r="15287" b="30729"/>
          <a:stretch/>
        </p:blipFill>
        <p:spPr bwMode="auto">
          <a:xfrm>
            <a:off x="34219" y="1525032"/>
            <a:ext cx="6527800" cy="3263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" name="Ink 9"/>
              <p14:cNvContentPartPr/>
              <p14:nvPr/>
            </p14:nvContentPartPr>
            <p14:xfrm>
              <a:off x="173160" y="1640520"/>
              <a:ext cx="8714880" cy="33494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8120" y="1633680"/>
                <a:ext cx="8729640" cy="336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2596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47D2B110A2104CBD9E9F2396239599" ma:contentTypeVersion="2" ma:contentTypeDescription="Create a new document." ma:contentTypeScope="" ma:versionID="9480c973334736c6d16dcee3accf8a2c">
  <xsd:schema xmlns:xsd="http://www.w3.org/2001/XMLSchema" xmlns:xs="http://www.w3.org/2001/XMLSchema" xmlns:p="http://schemas.microsoft.com/office/2006/metadata/properties" xmlns:ns2="2273f360-9ca7-43a5-b66e-629935f831c9" targetNamespace="http://schemas.microsoft.com/office/2006/metadata/properties" ma:root="true" ma:fieldsID="ccff33d7dd9e952a0138e131cfd4c918" ns2:_="">
    <xsd:import namespace="2273f360-9ca7-43a5-b66e-629935f831c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73f360-9ca7-43a5-b66e-629935f831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48F1392-878D-448E-B5A7-F131C9EC4E4D}"/>
</file>

<file path=customXml/itemProps2.xml><?xml version="1.0" encoding="utf-8"?>
<ds:datastoreItem xmlns:ds="http://schemas.openxmlformats.org/officeDocument/2006/customXml" ds:itemID="{2D24FF88-73BE-44BE-B93A-9F7D01DC0933}"/>
</file>

<file path=customXml/itemProps3.xml><?xml version="1.0" encoding="utf-8"?>
<ds:datastoreItem xmlns:ds="http://schemas.openxmlformats.org/officeDocument/2006/customXml" ds:itemID="{D71774BC-A56F-48B6-ADAC-6B787DF83876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13154</TotalTime>
  <Words>420</Words>
  <Application>Microsoft Office PowerPoint</Application>
  <PresentationFormat>On-screen Show (4:3)</PresentationFormat>
  <Paragraphs>74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Myhill-Nerode 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  <vt:lpstr>Myhill Nerode Theorem/Table filling method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 P P</dc:creator>
  <cp:lastModifiedBy>Admin</cp:lastModifiedBy>
  <cp:revision>332</cp:revision>
  <dcterms:created xsi:type="dcterms:W3CDTF">2019-08-13T09:34:42Z</dcterms:created>
  <dcterms:modified xsi:type="dcterms:W3CDTF">2023-02-05T13:33:23Z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2014-12-18T00:00:00Z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2019-08-13T00:00:00Z</vt:filetime>
  </property>
  <property fmtid="{D5CDD505-2E9C-101B-9397-08002B2CF9AE}" pid="5" name="ContentTypeId">
    <vt:lpwstr>0x0101005347D2B110A2104CBD9E9F2396239599</vt:lpwstr>
  </property>
</Properties>
</file>